
<file path=[Content_Types].xml><?xml version="1.0" encoding="utf-8"?>
<Types xmlns="http://schemas.openxmlformats.org/package/2006/content-types">
  <Default Extension="png" ContentType="image/png"/>
  <Default Extension="bin" ContentType="application/vnd.ms-office.activeX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2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4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5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22.xml" ContentType="application/vnd.openxmlformats-officedocument.themeOverride+xml"/>
  <Override PartName="/ppt/theme/themeOverride23.xml" ContentType="application/vnd.openxmlformats-officedocument.themeOverride+xml"/>
  <Override PartName="/ppt/theme/themeOverride24.xml" ContentType="application/vnd.openxmlformats-officedocument.themeOverride+xml"/>
  <Override PartName="/ppt/theme/themeOverride25.xml" ContentType="application/vnd.openxmlformats-officedocument.themeOverride+xml"/>
  <Override PartName="/ppt/theme/themeOverride26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7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8.xml" ContentType="application/vnd.openxmlformats-officedocument.themeOverride+xml"/>
  <Override PartName="/ppt/theme/themeOverride29.xml" ContentType="application/vnd.openxmlformats-officedocument.themeOverride+xml"/>
  <Override PartName="/ppt/theme/themeOverride30.xml" ContentType="application/vnd.openxmlformats-officedocument.themeOverride+xml"/>
  <Override PartName="/ppt/theme/themeOverride31.xml" ContentType="application/vnd.openxmlformats-officedocument.themeOverride+xml"/>
  <Override PartName="/ppt/theme/themeOverride32.xml" ContentType="application/vnd.openxmlformats-officedocument.themeOverride+xml"/>
  <Override PartName="/ppt/theme/themeOverride33.xml" ContentType="application/vnd.openxmlformats-officedocument.themeOverride+xml"/>
  <Override PartName="/ppt/theme/themeOverride34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35.xml" ContentType="application/vnd.openxmlformats-officedocument.themeOverride+xml"/>
  <Override PartName="/ppt/theme/themeOverride36.xml" ContentType="application/vnd.openxmlformats-officedocument.themeOverride+xml"/>
  <Override PartName="/ppt/theme/themeOverride37.xml" ContentType="application/vnd.openxmlformats-officedocument.themeOverride+xml"/>
  <Override PartName="/ppt/theme/themeOverride38.xml" ContentType="application/vnd.openxmlformats-officedocument.themeOverride+xml"/>
  <Override PartName="/ppt/theme/themeOverride39.xml" ContentType="application/vnd.openxmlformats-officedocument.themeOverride+xml"/>
  <Override PartName="/ppt/theme/themeOverride40.xml" ContentType="application/vnd.openxmlformats-officedocument.themeOverride+xml"/>
  <Override PartName="/ppt/theme/themeOverride41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42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43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44.xml" ContentType="application/vnd.openxmlformats-officedocument.themeOverride+xml"/>
  <Override PartName="/ppt/notesSlides/notesSlide24.xml" ContentType="application/vnd.openxmlformats-officedocument.presentationml.notesSlide+xml"/>
  <Override PartName="/ppt/theme/themeOverride45.xml" ContentType="application/vnd.openxmlformats-officedocument.themeOverride+xml"/>
  <Override PartName="/ppt/notesSlides/notesSlide25.xml" ContentType="application/vnd.openxmlformats-officedocument.presentationml.notesSlide+xml"/>
  <Override PartName="/ppt/theme/themeOverride46.xml" ContentType="application/vnd.openxmlformats-officedocument.themeOverride+xml"/>
  <Override PartName="/ppt/notesSlides/notesSlide26.xml" ContentType="application/vnd.openxmlformats-officedocument.presentationml.notesSlide+xml"/>
  <Override PartName="/ppt/theme/themeOverride47.xml" ContentType="application/vnd.openxmlformats-officedocument.themeOverride+xml"/>
  <Override PartName="/ppt/notesSlides/notesSlide27.xml" ContentType="application/vnd.openxmlformats-officedocument.presentationml.notesSlide+xml"/>
  <Override PartName="/ppt/theme/themeOverride48.xml" ContentType="application/vnd.openxmlformats-officedocument.themeOverride+xml"/>
  <Override PartName="/ppt/notesSlides/notesSlide28.xml" ContentType="application/vnd.openxmlformats-officedocument.presentationml.notesSlide+xml"/>
  <Override PartName="/ppt/theme/themeOverride49.xml" ContentType="application/vnd.openxmlformats-officedocument.themeOverride+xml"/>
  <Override PartName="/ppt/notesSlides/notesSlide29.xml" ContentType="application/vnd.openxmlformats-officedocument.presentationml.notesSlide+xml"/>
  <Override PartName="/ppt/theme/themeOverride50.xml" ContentType="application/vnd.openxmlformats-officedocument.themeOverride+xml"/>
  <Override PartName="/ppt/notesSlides/notesSlide30.xml" ContentType="application/vnd.openxmlformats-officedocument.presentationml.notesSlide+xml"/>
  <Override PartName="/ppt/theme/themeOverride51.xml" ContentType="application/vnd.openxmlformats-officedocument.themeOverride+xml"/>
  <Override PartName="/ppt/notesSlides/notesSlide31.xml" ContentType="application/vnd.openxmlformats-officedocument.presentationml.notesSlide+xml"/>
  <Override PartName="/ppt/theme/themeOverride52.xml" ContentType="application/vnd.openxmlformats-officedocument.themeOverride+xml"/>
  <Override PartName="/ppt/notesSlides/notesSlide32.xml" ContentType="application/vnd.openxmlformats-officedocument.presentationml.notesSlide+xml"/>
  <Override PartName="/ppt/theme/themeOverride53.xml" ContentType="application/vnd.openxmlformats-officedocument.themeOverride+xml"/>
  <Override PartName="/ppt/notesSlides/notesSlide33.xml" ContentType="application/vnd.openxmlformats-officedocument.presentationml.notesSlide+xml"/>
  <Override PartName="/ppt/theme/themeOverride54.xml" ContentType="application/vnd.openxmlformats-officedocument.themeOverride+xml"/>
  <Override PartName="/ppt/notesSlides/notesSlide34.xml" ContentType="application/vnd.openxmlformats-officedocument.presentationml.notesSlide+xml"/>
  <Override PartName="/ppt/theme/themeOverride55.xml" ContentType="application/vnd.openxmlformats-officedocument.themeOverride+xml"/>
  <Override PartName="/ppt/notesSlides/notesSlide35.xml" ContentType="application/vnd.openxmlformats-officedocument.presentationml.notesSlide+xml"/>
  <Override PartName="/ppt/theme/themeOverride56.xml" ContentType="application/vnd.openxmlformats-officedocument.themeOverr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heme/themeOverride57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58.xml" ContentType="application/vnd.openxmlformats-officedocument.themeOverride+xml"/>
  <Override PartName="/ppt/notesSlides/notesSlide39.xml" ContentType="application/vnd.openxmlformats-officedocument.presentationml.notesSlide+xml"/>
  <Override PartName="/ppt/theme/themeOverride59.xml" ContentType="application/vnd.openxmlformats-officedocument.themeOverride+xml"/>
  <Override PartName="/ppt/notesSlides/notesSlide40.xml" ContentType="application/vnd.openxmlformats-officedocument.presentationml.notesSlide+xml"/>
  <Override PartName="/ppt/theme/themeOverride60.xml" ContentType="application/vnd.openxmlformats-officedocument.themeOverride+xml"/>
  <Override PartName="/ppt/notesSlides/notesSlide41.xml" ContentType="application/vnd.openxmlformats-officedocument.presentationml.notesSlide+xml"/>
  <Override PartName="/ppt/theme/themeOverride61.xml" ContentType="application/vnd.openxmlformats-officedocument.themeOverride+xml"/>
  <Override PartName="/ppt/notesSlides/notesSlide42.xml" ContentType="application/vnd.openxmlformats-officedocument.presentationml.notesSlide+xml"/>
  <Override PartName="/ppt/theme/themeOverride62.xml" ContentType="application/vnd.openxmlformats-officedocument.themeOverride+xml"/>
  <Override PartName="/ppt/notesSlides/notesSlide43.xml" ContentType="application/vnd.openxmlformats-officedocument.presentationml.notesSlide+xml"/>
  <Override PartName="/ppt/theme/themeOverride63.xml" ContentType="application/vnd.openxmlformats-officedocument.themeOverride+xml"/>
  <Override PartName="/ppt/notesSlides/notesSlide44.xml" ContentType="application/vnd.openxmlformats-officedocument.presentationml.notesSlide+xml"/>
  <Override PartName="/ppt/theme/themeOverride64.xml" ContentType="application/vnd.openxmlformats-officedocument.themeOverride+xml"/>
  <Override PartName="/ppt/notesSlides/notesSlide45.xml" ContentType="application/vnd.openxmlformats-officedocument.presentationml.notesSlide+xml"/>
  <Override PartName="/ppt/theme/themeOverride65.xml" ContentType="application/vnd.openxmlformats-officedocument.themeOverride+xml"/>
  <Override PartName="/ppt/notesSlides/notesSlide46.xml" ContentType="application/vnd.openxmlformats-officedocument.presentationml.notesSlide+xml"/>
  <Override PartName="/ppt/theme/themeOverride66.xml" ContentType="application/vnd.openxmlformats-officedocument.themeOverr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theme/themeOverride67.xml" ContentType="application/vnd.openxmlformats-officedocument.themeOverride+xml"/>
  <Override PartName="/ppt/notesSlides/notesSlide49.xml" ContentType="application/vnd.openxmlformats-officedocument.presentationml.notesSlide+xml"/>
  <Override PartName="/ppt/theme/themeOverride68.xml" ContentType="application/vnd.openxmlformats-officedocument.themeOverride+xml"/>
  <Override PartName="/ppt/notesSlides/notesSlide50.xml" ContentType="application/vnd.openxmlformats-officedocument.presentationml.notesSlide+xml"/>
  <Override PartName="/ppt/theme/themeOverride69.xml" ContentType="application/vnd.openxmlformats-officedocument.themeOverride+xml"/>
  <Override PartName="/ppt/activeX/activeX1.xml" ContentType="application/vnd.ms-office.activeX+xml"/>
  <Override PartName="/ppt/activeX/activeX2.xml" ContentType="application/vnd.ms-office.activeX+xml"/>
  <Override PartName="/ppt/activeX/activeX3.xml" ContentType="application/vnd.ms-office.activeX+xml"/>
  <Override PartName="/ppt/activeX/activeX4.xml" ContentType="application/vnd.ms-office.activeX+xml"/>
  <Override PartName="/ppt/activeX/activeX5.xml" ContentType="application/vnd.ms-office.activeX+xml"/>
  <Override PartName="/ppt/activeX/activeX6.xml" ContentType="application/vnd.ms-office.activeX+xml"/>
  <Override PartName="/ppt/activeX/activeX7.xml" ContentType="application/vnd.ms-office.activeX+xml"/>
  <Override PartName="/ppt/activeX/activeX8.xml" ContentType="application/vnd.ms-office.activeX+xml"/>
  <Override PartName="/ppt/notesSlides/notesSlide51.xml" ContentType="application/vnd.openxmlformats-officedocument.presentationml.notesSlide+xml"/>
  <Override PartName="/ppt/theme/themeOverride70.xml" ContentType="application/vnd.openxmlformats-officedocument.themeOverride+xml"/>
  <Override PartName="/ppt/notesSlides/notesSlide52.xml" ContentType="application/vnd.openxmlformats-officedocument.presentationml.notesSlide+xml"/>
  <Override PartName="/ppt/theme/themeOverride71.xml" ContentType="application/vnd.openxmlformats-officedocument.themeOverride+xml"/>
  <Override PartName="/ppt/notesSlides/notesSlide53.xml" ContentType="application/vnd.openxmlformats-officedocument.presentationml.notesSlide+xml"/>
  <Override PartName="/ppt/theme/themeOverride72.xml" ContentType="application/vnd.openxmlformats-officedocument.themeOverride+xml"/>
  <Override PartName="/ppt/notesSlides/notesSlide54.xml" ContentType="application/vnd.openxmlformats-officedocument.presentationml.notesSlide+xml"/>
  <Override PartName="/ppt/theme/themeOverride73.xml" ContentType="application/vnd.openxmlformats-officedocument.themeOverride+xml"/>
  <Override PartName="/ppt/notesSlides/notesSlide55.xml" ContentType="application/vnd.openxmlformats-officedocument.presentationml.notesSlide+xml"/>
  <Override PartName="/ppt/theme/themeOverride74.xml" ContentType="application/vnd.openxmlformats-officedocument.themeOverride+xml"/>
  <Override PartName="/ppt/notesSlides/notesSlide56.xml" ContentType="application/vnd.openxmlformats-officedocument.presentationml.notesSlide+xml"/>
  <Override PartName="/ppt/theme/themeOverride75.xml" ContentType="application/vnd.openxmlformats-officedocument.themeOverride+xml"/>
  <Override PartName="/ppt/notesSlides/notesSlide57.xml" ContentType="application/vnd.openxmlformats-officedocument.presentationml.notesSlide+xml"/>
  <Override PartName="/ppt/theme/themeOverride76.xml" ContentType="application/vnd.openxmlformats-officedocument.themeOverride+xml"/>
  <Override PartName="/ppt/notesSlides/notesSlide58.xml" ContentType="application/vnd.openxmlformats-officedocument.presentationml.notesSlide+xml"/>
  <Override PartName="/ppt/theme/themeOverride77.xml" ContentType="application/vnd.openxmlformats-officedocument.themeOverride+xml"/>
  <Override PartName="/ppt/notesSlides/notesSlide59.xml" ContentType="application/vnd.openxmlformats-officedocument.presentationml.notesSlide+xml"/>
  <Override PartName="/ppt/theme/themeOverride78.xml" ContentType="application/vnd.openxmlformats-officedocument.themeOverride+xml"/>
  <Override PartName="/ppt/notesSlides/notesSlide60.xml" ContentType="application/vnd.openxmlformats-officedocument.presentationml.notesSlide+xml"/>
  <Override PartName="/ppt/theme/themeOverride79.xml" ContentType="application/vnd.openxmlformats-officedocument.themeOverride+xml"/>
  <Override PartName="/ppt/notesSlides/notesSlide61.xml" ContentType="application/vnd.openxmlformats-officedocument.presentationml.notesSlide+xml"/>
  <Override PartName="/ppt/theme/themeOverride80.xml" ContentType="application/vnd.openxmlformats-officedocument.themeOverride+xml"/>
  <Override PartName="/ppt/notesSlides/notesSlide62.xml" ContentType="application/vnd.openxmlformats-officedocument.presentationml.notesSlide+xml"/>
  <Override PartName="/ppt/theme/themeOverride8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4" r:id="rId2"/>
    <p:sldMasterId id="2147483699" r:id="rId3"/>
    <p:sldMasterId id="2147483711" r:id="rId4"/>
    <p:sldMasterId id="2147483723" r:id="rId5"/>
    <p:sldMasterId id="2147483790" r:id="rId6"/>
    <p:sldMasterId id="2147483802" r:id="rId7"/>
    <p:sldMasterId id="2147483814" r:id="rId8"/>
    <p:sldMasterId id="2147483826" r:id="rId9"/>
    <p:sldMasterId id="2147483853" r:id="rId10"/>
  </p:sldMasterIdLst>
  <p:notesMasterIdLst>
    <p:notesMasterId r:id="rId95"/>
  </p:notesMasterIdLst>
  <p:sldIdLst>
    <p:sldId id="1157" r:id="rId11"/>
    <p:sldId id="1292" r:id="rId12"/>
    <p:sldId id="1293" r:id="rId13"/>
    <p:sldId id="1274" r:id="rId14"/>
    <p:sldId id="1276" r:id="rId15"/>
    <p:sldId id="1278" r:id="rId16"/>
    <p:sldId id="1279" r:id="rId17"/>
    <p:sldId id="1280" r:id="rId18"/>
    <p:sldId id="1248" r:id="rId19"/>
    <p:sldId id="1294" r:id="rId20"/>
    <p:sldId id="1302" r:id="rId21"/>
    <p:sldId id="1295" r:id="rId22"/>
    <p:sldId id="1296" r:id="rId23"/>
    <p:sldId id="1303" r:id="rId24"/>
    <p:sldId id="1297" r:id="rId25"/>
    <p:sldId id="1304" r:id="rId26"/>
    <p:sldId id="1298" r:id="rId27"/>
    <p:sldId id="1305" r:id="rId28"/>
    <p:sldId id="1306" r:id="rId29"/>
    <p:sldId id="1299" r:id="rId30"/>
    <p:sldId id="1300" r:id="rId31"/>
    <p:sldId id="1285" r:id="rId32"/>
    <p:sldId id="1286" r:id="rId33"/>
    <p:sldId id="1287" r:id="rId34"/>
    <p:sldId id="1288" r:id="rId35"/>
    <p:sldId id="1284" r:id="rId36"/>
    <p:sldId id="1289" r:id="rId37"/>
    <p:sldId id="1251" r:id="rId38"/>
    <p:sldId id="1252" r:id="rId39"/>
    <p:sldId id="1281" r:id="rId40"/>
    <p:sldId id="1282" r:id="rId41"/>
    <p:sldId id="1283" r:id="rId42"/>
    <p:sldId id="1255" r:id="rId43"/>
    <p:sldId id="1256" r:id="rId44"/>
    <p:sldId id="1257" r:id="rId45"/>
    <p:sldId id="1262" r:id="rId46"/>
    <p:sldId id="1264" r:id="rId47"/>
    <p:sldId id="1265" r:id="rId48"/>
    <p:sldId id="1266" r:id="rId49"/>
    <p:sldId id="1270" r:id="rId50"/>
    <p:sldId id="1273" r:id="rId51"/>
    <p:sldId id="1068" r:id="rId52"/>
    <p:sldId id="1067" r:id="rId53"/>
    <p:sldId id="1118" r:id="rId54"/>
    <p:sldId id="1142" r:id="rId55"/>
    <p:sldId id="1117" r:id="rId56"/>
    <p:sldId id="1143" r:id="rId57"/>
    <p:sldId id="1145" r:id="rId58"/>
    <p:sldId id="1144" r:id="rId59"/>
    <p:sldId id="1116" r:id="rId60"/>
    <p:sldId id="1154" r:id="rId61"/>
    <p:sldId id="1152" r:id="rId62"/>
    <p:sldId id="1153" r:id="rId63"/>
    <p:sldId id="1151" r:id="rId64"/>
    <p:sldId id="1170" r:id="rId65"/>
    <p:sldId id="1169" r:id="rId66"/>
    <p:sldId id="1211" r:id="rId67"/>
    <p:sldId id="1212" r:id="rId68"/>
    <p:sldId id="1213" r:id="rId69"/>
    <p:sldId id="1214" r:id="rId70"/>
    <p:sldId id="1215" r:id="rId71"/>
    <p:sldId id="1216" r:id="rId72"/>
    <p:sldId id="1218" r:id="rId73"/>
    <p:sldId id="1219" r:id="rId74"/>
    <p:sldId id="1220" r:id="rId75"/>
    <p:sldId id="1222" r:id="rId76"/>
    <p:sldId id="1223" r:id="rId77"/>
    <p:sldId id="1224" r:id="rId78"/>
    <p:sldId id="1225" r:id="rId79"/>
    <p:sldId id="1226" r:id="rId80"/>
    <p:sldId id="1227" r:id="rId81"/>
    <p:sldId id="1228" r:id="rId82"/>
    <p:sldId id="1229" r:id="rId83"/>
    <p:sldId id="1230" r:id="rId84"/>
    <p:sldId id="1231" r:id="rId85"/>
    <p:sldId id="1232" r:id="rId86"/>
    <p:sldId id="1233" r:id="rId87"/>
    <p:sldId id="1234" r:id="rId88"/>
    <p:sldId id="1235" r:id="rId89"/>
    <p:sldId id="1236" r:id="rId90"/>
    <p:sldId id="1237" r:id="rId91"/>
    <p:sldId id="1238" r:id="rId92"/>
    <p:sldId id="1301" r:id="rId93"/>
    <p:sldId id="1239" r:id="rId94"/>
  </p:sldIdLst>
  <p:sldSz cx="11880850" cy="7164388"/>
  <p:notesSz cx="6797675" cy="9926638"/>
  <p:defaultTextStyle>
    <a:defPPr>
      <a:defRPr lang="ru-RU"/>
    </a:defPPr>
    <a:lvl1pPr marL="0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1pPr>
    <a:lvl2pPr marL="521284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2pPr>
    <a:lvl3pPr marL="1042569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3pPr>
    <a:lvl4pPr marL="1563853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4pPr>
    <a:lvl5pPr marL="2085137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5pPr>
    <a:lvl6pPr marL="2606422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127706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648990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170275" algn="l" defTabSz="1042569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7">
          <p15:clr>
            <a:srgbClr val="A4A3A4"/>
          </p15:clr>
        </p15:guide>
        <p15:guide id="2" pos="374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Elena" initials="E" lastIdx="4" clrIdx="0"/>
  <p:cmAuthor id="1" name="Asus" initials="A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99"/>
    <a:srgbClr val="FFFFCC"/>
    <a:srgbClr val="FF99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75" autoAdjust="0"/>
    <p:restoredTop sz="86744" autoAdjust="0"/>
  </p:normalViewPr>
  <p:slideViewPr>
    <p:cSldViewPr>
      <p:cViewPr varScale="1">
        <p:scale>
          <a:sx n="92" d="100"/>
          <a:sy n="92" d="100"/>
        </p:scale>
        <p:origin x="1050" y="96"/>
      </p:cViewPr>
      <p:guideLst>
        <p:guide orient="horz" pos="2257"/>
        <p:guide pos="3743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-3954" y="-102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6.xml"/><Relationship Id="rId21" Type="http://schemas.openxmlformats.org/officeDocument/2006/relationships/slide" Target="slides/slide11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84" Type="http://schemas.openxmlformats.org/officeDocument/2006/relationships/slide" Target="slides/slide74.xml"/><Relationship Id="rId89" Type="http://schemas.openxmlformats.org/officeDocument/2006/relationships/slide" Target="slides/slide79.xml"/><Relationship Id="rId16" Type="http://schemas.openxmlformats.org/officeDocument/2006/relationships/slide" Target="slides/slide6.xml"/><Relationship Id="rId11" Type="http://schemas.openxmlformats.org/officeDocument/2006/relationships/slide" Target="slides/slide1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0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80" Type="http://schemas.openxmlformats.org/officeDocument/2006/relationships/slide" Target="slides/slide70.xml"/><Relationship Id="rId85" Type="http://schemas.openxmlformats.org/officeDocument/2006/relationships/slide" Target="slides/slide75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slide" Target="slides/slide73.xml"/><Relationship Id="rId88" Type="http://schemas.openxmlformats.org/officeDocument/2006/relationships/slide" Target="slides/slide78.xml"/><Relationship Id="rId91" Type="http://schemas.openxmlformats.org/officeDocument/2006/relationships/slide" Target="slides/slide81.xml"/><Relationship Id="rId96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slide" Target="slides/slide76.xml"/><Relationship Id="rId94" Type="http://schemas.openxmlformats.org/officeDocument/2006/relationships/slide" Target="slides/slide84.xml"/><Relationship Id="rId9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39" Type="http://schemas.openxmlformats.org/officeDocument/2006/relationships/slide" Target="slides/slide29.xml"/><Relationship Id="rId34" Type="http://schemas.openxmlformats.org/officeDocument/2006/relationships/slide" Target="slides/slide24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76" Type="http://schemas.openxmlformats.org/officeDocument/2006/relationships/slide" Target="slides/slide66.xml"/><Relationship Id="rId97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92" Type="http://schemas.openxmlformats.org/officeDocument/2006/relationships/slide" Target="slides/slide8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9.xml"/><Relationship Id="rId24" Type="http://schemas.openxmlformats.org/officeDocument/2006/relationships/slide" Target="slides/slide14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66" Type="http://schemas.openxmlformats.org/officeDocument/2006/relationships/slide" Target="slides/slide56.xml"/><Relationship Id="rId87" Type="http://schemas.openxmlformats.org/officeDocument/2006/relationships/slide" Target="slides/slide77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14" Type="http://schemas.openxmlformats.org/officeDocument/2006/relationships/slide" Target="slides/slide4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56" Type="http://schemas.openxmlformats.org/officeDocument/2006/relationships/slide" Target="slides/slide46.xml"/><Relationship Id="rId77" Type="http://schemas.openxmlformats.org/officeDocument/2006/relationships/slide" Target="slides/slide67.xml"/><Relationship Id="rId100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93" Type="http://schemas.openxmlformats.org/officeDocument/2006/relationships/slide" Target="slides/slide83.xml"/><Relationship Id="rId98" Type="http://schemas.openxmlformats.org/officeDocument/2006/relationships/viewProps" Target="viewProps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_rels/activeX2.xml.rels><?xml version="1.0" encoding="UTF-8" standalone="yes"?>
<Relationships xmlns="http://schemas.openxmlformats.org/package/2006/relationships"><Relationship Id="rId1" Type="http://schemas.microsoft.com/office/2006/relationships/activeXControlBinary" Target="activeX2.bin"/></Relationships>
</file>

<file path=ppt/activeX/_rels/activeX3.xml.rels><?xml version="1.0" encoding="UTF-8" standalone="yes"?>
<Relationships xmlns="http://schemas.openxmlformats.org/package/2006/relationships"><Relationship Id="rId1" Type="http://schemas.microsoft.com/office/2006/relationships/activeXControlBinary" Target="activeX3.bin"/></Relationships>
</file>

<file path=ppt/activeX/_rels/activeX4.xml.rels><?xml version="1.0" encoding="UTF-8" standalone="yes"?>
<Relationships xmlns="http://schemas.openxmlformats.org/package/2006/relationships"><Relationship Id="rId1" Type="http://schemas.microsoft.com/office/2006/relationships/activeXControlBinary" Target="activeX4.bin"/></Relationships>
</file>

<file path=ppt/activeX/_rels/activeX5.xml.rels><?xml version="1.0" encoding="UTF-8" standalone="yes"?>
<Relationships xmlns="http://schemas.openxmlformats.org/package/2006/relationships"><Relationship Id="rId1" Type="http://schemas.microsoft.com/office/2006/relationships/activeXControlBinary" Target="activeX5.bin"/></Relationships>
</file>

<file path=ppt/activeX/_rels/activeX6.xml.rels><?xml version="1.0" encoding="UTF-8" standalone="yes"?>
<Relationships xmlns="http://schemas.openxmlformats.org/package/2006/relationships"><Relationship Id="rId1" Type="http://schemas.microsoft.com/office/2006/relationships/activeXControlBinary" Target="activeX6.bin"/></Relationships>
</file>

<file path=ppt/activeX/_rels/activeX7.xml.rels><?xml version="1.0" encoding="UTF-8" standalone="yes"?>
<Relationships xmlns="http://schemas.openxmlformats.org/package/2006/relationships"><Relationship Id="rId1" Type="http://schemas.microsoft.com/office/2006/relationships/activeXControlBinary" Target="activeX7.bin"/></Relationships>
</file>

<file path=ppt/activeX/_rels/activeX8.xml.rels><?xml version="1.0" encoding="UTF-8" standalone="yes"?>
<Relationships xmlns="http://schemas.openxmlformats.org/package/2006/relationships"><Relationship Id="rId1" Type="http://schemas.microsoft.com/office/2006/relationships/activeXControlBinary" Target="activeX8.bin"/></Relationships>
</file>

<file path=ppt/activeX/activeX1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2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3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4.xml><?xml version="1.0" encoding="utf-8"?>
<ax:ocx xmlns:ax="http://schemas.microsoft.com/office/2006/activeX" xmlns:r="http://schemas.openxmlformats.org/officeDocument/2006/relationships" ax:classid="{5512D118-5CC6-11CF-8D67-00AA00BDCE1D}" ax:persistence="persistStream" r:id="rId1"/>
</file>

<file path=ppt/activeX/activeX5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6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7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activeX/activeX8.xml><?xml version="1.0" encoding="utf-8"?>
<ax:ocx xmlns:ax="http://schemas.microsoft.com/office/2006/activeX" xmlns:r="http://schemas.openxmlformats.org/officeDocument/2006/relationships" ax:classid="{5512D116-5CC6-11CF-8D67-00AA00BDCE1D}" ax:persistence="persistStream" r:id="rId1"/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wmf"/><Relationship Id="rId1" Type="http://schemas.openxmlformats.org/officeDocument/2006/relationships/image" Target="../media/image10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546F4-3602-4837-BFFD-3E3B4BA3A09D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12738" y="744538"/>
            <a:ext cx="61722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r>
              <a:rPr lang="ru-RU" dirty="0" err="1" smtClean="0"/>
              <a:t>Енка</a:t>
            </a:r>
            <a:r>
              <a:rPr lang="ru-RU" dirty="0" smtClean="0"/>
              <a:t> </a:t>
            </a:r>
            <a:r>
              <a:rPr lang="ru-RU" dirty="0" err="1" smtClean="0"/>
              <a:t>стра</a:t>
            </a:r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E0C06-5FE1-4F23-A7EB-1A222EB9CE1A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22714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7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9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40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7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34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9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26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73" algn="l" defTabSz="914293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9342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88611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308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2136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9863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39062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07353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55478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30016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C114BF-23CC-4454-8ED6-15F6655C72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94723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C114BF-23CC-4454-8ED6-15F6655C72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65280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664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722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3237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58574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27584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55886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8758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74670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945711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382304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421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155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30E1C7-1ED4-4D41-8773-C527150BB94D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1558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3457751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537552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138965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698254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38125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7162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730863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98692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marL="0" marR="0" lvl="0" indent="0" algn="r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67C25B-F44A-4D79-AFA0-A0AB29296C54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425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99" name="Образ слайда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12738" y="744419"/>
            <a:ext cx="6172200" cy="3722092"/>
          </a:xfrm>
          <a:ln/>
        </p:spPr>
      </p:sp>
      <p:sp>
        <p:nvSpPr>
          <p:cNvPr id="4100" name="Заметки 2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defTabSz="912813" eaLnBrk="1" hangingPunct="1">
              <a:spcBef>
                <a:spcPct val="0"/>
              </a:spcBef>
            </a:pPr>
            <a:endParaRPr lang="ru-RU" altLang="ru-RU" smtClean="0">
              <a:latin typeface="Arial" charset="0"/>
            </a:endParaRPr>
          </a:p>
        </p:txBody>
      </p:sp>
      <p:sp>
        <p:nvSpPr>
          <p:cNvPr id="4101" name="Номер слайда 3"/>
          <p:cNvSpPr txBox="1">
            <a:spLocks noGrp="1"/>
          </p:cNvSpPr>
          <p:nvPr/>
        </p:nvSpPr>
        <p:spPr bwMode="auto">
          <a:xfrm>
            <a:off x="3850444" y="9428584"/>
            <a:ext cx="2945659" cy="496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marL="0" marR="0" lvl="0" indent="0" algn="r" defTabSz="1041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21AC42-D2F8-454F-ABC0-9355A9A1FF0E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+mn-ea"/>
                <a:cs typeface="+mn-cs"/>
              </a:rPr>
              <a:pPr marL="0" marR="0" lvl="0" indent="0" algn="r" defTabSz="1041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939583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046905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6366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C114BF-23CC-4454-8ED6-15F6655C72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94178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099609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65019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1239909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646920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2018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027852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2270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6503627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6E0C06-5FE1-4F23-A7EB-1A222EB9CE1A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04256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68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7827329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7381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C114BF-23CC-4454-8ED6-15F6655C724C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anose="020B0600070205080204" pitchFamily="34" charset="-128"/>
                <a:cs typeface="+mn-cs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MS PGothic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543996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5119235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9648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6129808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501166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7716514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5741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22028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64857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581982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5079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04354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596611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50983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12738" y="744538"/>
            <a:ext cx="6172200" cy="3722687"/>
          </a:xfrm>
          <a:ln/>
        </p:spPr>
      </p:sp>
      <p:sp>
        <p:nvSpPr>
          <p:cNvPr id="53251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3252" name="Номер слайда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marL="0" marR="0" lvl="0" indent="0" algn="r" defTabSz="10421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CE4F64-DE11-4504-8651-59F302D68D78}" type="slidenum">
              <a:rPr kumimoji="0" lang="ru-RU" altLang="ru-RU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w Cen MT" pitchFamily="34" charset="0"/>
                <a:ea typeface="+mn-ea"/>
                <a:cs typeface="Arial" pitchFamily="34" charset="0"/>
              </a:rPr>
              <a:pPr marL="0" marR="0" lvl="0" indent="0" algn="r" defTabSz="10421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ru-RU" altLang="ru-RU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w Cen MT" pitchFamily="34" charset="0"/>
              <a:ea typeface="+mn-ea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38092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05615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38346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7191B2-940E-4450-95DE-75ADA018A5D4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85257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6" y="2225605"/>
            <a:ext cx="10098723" cy="1535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30" y="4059820"/>
            <a:ext cx="8316595" cy="1830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2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25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38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51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6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7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48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02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4" y="2225605"/>
            <a:ext cx="10098723" cy="1535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28" y="4059820"/>
            <a:ext cx="8316595" cy="1830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5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6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2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3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8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F038A71-888F-4098-B8DB-4F0926576A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978046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74485C2-57DA-45DB-94CA-EE71E54256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13743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5" y="4603784"/>
            <a:ext cx="10098723" cy="1422927"/>
          </a:xfrm>
        </p:spPr>
        <p:txBody>
          <a:bodyPr anchor="t"/>
          <a:lstStyle>
            <a:lvl1pPr algn="l">
              <a:defRPr sz="389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5" y="3036574"/>
            <a:ext cx="10098723" cy="1567209"/>
          </a:xfrm>
        </p:spPr>
        <p:txBody>
          <a:bodyPr anchor="b"/>
          <a:lstStyle>
            <a:lvl1pPr marL="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1pPr>
            <a:lvl2pPr marL="445541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9108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3pPr>
            <a:lvl4pPr marL="1336624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4pPr>
            <a:lvl5pPr marL="1782166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5pPr>
            <a:lvl6pPr marL="2227707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6pPr>
            <a:lvl7pPr marL="2673248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7pPr>
            <a:lvl8pPr marL="3118790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8pPr>
            <a:lvl9pPr marL="3564331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D139397-B3EF-4FC0-8B6C-411CDF5F70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25551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4043" y="1671692"/>
            <a:ext cx="5247375" cy="4728165"/>
          </a:xfrm>
        </p:spPr>
        <p:txBody>
          <a:bodyPr/>
          <a:lstStyle>
            <a:lvl1pPr>
              <a:defRPr sz="2729"/>
            </a:lvl1pPr>
            <a:lvl2pPr>
              <a:defRPr sz="2339"/>
            </a:lvl2pPr>
            <a:lvl3pPr>
              <a:defRPr sz="1949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9432" y="1671692"/>
            <a:ext cx="5247375" cy="4728165"/>
          </a:xfrm>
        </p:spPr>
        <p:txBody>
          <a:bodyPr/>
          <a:lstStyle>
            <a:lvl1pPr>
              <a:defRPr sz="2729"/>
            </a:lvl1pPr>
            <a:lvl2pPr>
              <a:defRPr sz="2339"/>
            </a:lvl2pPr>
            <a:lvl3pPr>
              <a:defRPr sz="1949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49D0CB-26BF-4C85-9DEC-BE9CBA1139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520966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3" y="1603696"/>
            <a:ext cx="5249438" cy="668344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541" indent="0">
              <a:buNone/>
              <a:defRPr sz="1949" b="1"/>
            </a:lvl2pPr>
            <a:lvl3pPr marL="891083" indent="0">
              <a:buNone/>
              <a:defRPr sz="1754" b="1"/>
            </a:lvl3pPr>
            <a:lvl4pPr marL="1336624" indent="0">
              <a:buNone/>
              <a:defRPr sz="1559" b="1"/>
            </a:lvl4pPr>
            <a:lvl5pPr marL="1782166" indent="0">
              <a:buNone/>
              <a:defRPr sz="1559" b="1"/>
            </a:lvl5pPr>
            <a:lvl6pPr marL="2227707" indent="0">
              <a:buNone/>
              <a:defRPr sz="1559" b="1"/>
            </a:lvl6pPr>
            <a:lvl7pPr marL="2673248" indent="0">
              <a:buNone/>
              <a:defRPr sz="1559" b="1"/>
            </a:lvl7pPr>
            <a:lvl8pPr marL="3118790" indent="0">
              <a:buNone/>
              <a:defRPr sz="1559" b="1"/>
            </a:lvl8pPr>
            <a:lvl9pPr marL="3564331" indent="0">
              <a:buNone/>
              <a:defRPr sz="155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4043" y="2272040"/>
            <a:ext cx="5249438" cy="4127816"/>
          </a:xfrm>
        </p:spPr>
        <p:txBody>
          <a:bodyPr/>
          <a:lstStyle>
            <a:lvl1pPr>
              <a:defRPr sz="2339"/>
            </a:lvl1pPr>
            <a:lvl2pPr>
              <a:defRPr sz="1949"/>
            </a:lvl2pPr>
            <a:lvl3pPr>
              <a:defRPr sz="1754"/>
            </a:lvl3pPr>
            <a:lvl4pPr>
              <a:defRPr sz="1559"/>
            </a:lvl4pPr>
            <a:lvl5pPr>
              <a:defRPr sz="1559"/>
            </a:lvl5pPr>
            <a:lvl6pPr>
              <a:defRPr sz="1559"/>
            </a:lvl6pPr>
            <a:lvl7pPr>
              <a:defRPr sz="1559"/>
            </a:lvl7pPr>
            <a:lvl8pPr>
              <a:defRPr sz="1559"/>
            </a:lvl8pPr>
            <a:lvl9pPr>
              <a:defRPr sz="155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09" y="1603696"/>
            <a:ext cx="5251500" cy="668344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541" indent="0">
              <a:buNone/>
              <a:defRPr sz="1949" b="1"/>
            </a:lvl2pPr>
            <a:lvl3pPr marL="891083" indent="0">
              <a:buNone/>
              <a:defRPr sz="1754" b="1"/>
            </a:lvl3pPr>
            <a:lvl4pPr marL="1336624" indent="0">
              <a:buNone/>
              <a:defRPr sz="1559" b="1"/>
            </a:lvl4pPr>
            <a:lvl5pPr marL="1782166" indent="0">
              <a:buNone/>
              <a:defRPr sz="1559" b="1"/>
            </a:lvl5pPr>
            <a:lvl6pPr marL="2227707" indent="0">
              <a:buNone/>
              <a:defRPr sz="1559" b="1"/>
            </a:lvl6pPr>
            <a:lvl7pPr marL="2673248" indent="0">
              <a:buNone/>
              <a:defRPr sz="1559" b="1"/>
            </a:lvl7pPr>
            <a:lvl8pPr marL="3118790" indent="0">
              <a:buNone/>
              <a:defRPr sz="1559" b="1"/>
            </a:lvl8pPr>
            <a:lvl9pPr marL="3564331" indent="0">
              <a:buNone/>
              <a:defRPr sz="155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35309" y="2272040"/>
            <a:ext cx="5251500" cy="4127816"/>
          </a:xfrm>
        </p:spPr>
        <p:txBody>
          <a:bodyPr/>
          <a:lstStyle>
            <a:lvl1pPr>
              <a:defRPr sz="2339"/>
            </a:lvl1pPr>
            <a:lvl2pPr>
              <a:defRPr sz="1949"/>
            </a:lvl2pPr>
            <a:lvl3pPr>
              <a:defRPr sz="1754"/>
            </a:lvl3pPr>
            <a:lvl4pPr>
              <a:defRPr sz="1559"/>
            </a:lvl4pPr>
            <a:lvl5pPr>
              <a:defRPr sz="1559"/>
            </a:lvl5pPr>
            <a:lvl6pPr>
              <a:defRPr sz="1559"/>
            </a:lvl6pPr>
            <a:lvl7pPr>
              <a:defRPr sz="1559"/>
            </a:lvl7pPr>
            <a:lvl8pPr>
              <a:defRPr sz="1559"/>
            </a:lvl8pPr>
            <a:lvl9pPr>
              <a:defRPr sz="155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801029E-1AC1-440D-AABE-0A17D73E26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35087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A2A11CC-09E3-451B-8942-329794FEDD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43055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2CA908A-4DBE-43EB-AE27-84AF36FDF4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09608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85249"/>
            <a:ext cx="3908718" cy="1213966"/>
          </a:xfrm>
        </p:spPr>
        <p:txBody>
          <a:bodyPr anchor="b"/>
          <a:lstStyle>
            <a:lvl1pPr algn="l">
              <a:defRPr sz="194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5083" y="285250"/>
            <a:ext cx="6641725" cy="6114607"/>
          </a:xfrm>
        </p:spPr>
        <p:txBody>
          <a:bodyPr/>
          <a:lstStyle>
            <a:lvl1pPr>
              <a:defRPr sz="3118"/>
            </a:lvl1pPr>
            <a:lvl2pPr>
              <a:defRPr sz="2729"/>
            </a:lvl2pPr>
            <a:lvl3pPr>
              <a:defRPr sz="2339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3" y="1499216"/>
            <a:ext cx="3908718" cy="4900641"/>
          </a:xfrm>
        </p:spPr>
        <p:txBody>
          <a:bodyPr/>
          <a:lstStyle>
            <a:lvl1pPr marL="0" indent="0">
              <a:buNone/>
              <a:defRPr sz="1364"/>
            </a:lvl1pPr>
            <a:lvl2pPr marL="445541" indent="0">
              <a:buNone/>
              <a:defRPr sz="1169"/>
            </a:lvl2pPr>
            <a:lvl3pPr marL="891083" indent="0">
              <a:buNone/>
              <a:defRPr sz="974"/>
            </a:lvl3pPr>
            <a:lvl4pPr marL="1336624" indent="0">
              <a:buNone/>
              <a:defRPr sz="877"/>
            </a:lvl4pPr>
            <a:lvl5pPr marL="1782166" indent="0">
              <a:buNone/>
              <a:defRPr sz="877"/>
            </a:lvl5pPr>
            <a:lvl6pPr marL="2227707" indent="0">
              <a:buNone/>
              <a:defRPr sz="877"/>
            </a:lvl6pPr>
            <a:lvl7pPr marL="2673248" indent="0">
              <a:buNone/>
              <a:defRPr sz="877"/>
            </a:lvl7pPr>
            <a:lvl8pPr marL="3118790" indent="0">
              <a:buNone/>
              <a:defRPr sz="877"/>
            </a:lvl8pPr>
            <a:lvl9pPr marL="3564331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AB57D38-253A-41B7-B3FF-1D8184EFBA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007342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29" y="5015071"/>
            <a:ext cx="7128510" cy="592058"/>
          </a:xfrm>
        </p:spPr>
        <p:txBody>
          <a:bodyPr anchor="b"/>
          <a:lstStyle>
            <a:lvl1pPr algn="l">
              <a:defRPr sz="194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29" y="640151"/>
            <a:ext cx="7128510" cy="4298633"/>
          </a:xfrm>
        </p:spPr>
        <p:txBody>
          <a:bodyPr/>
          <a:lstStyle>
            <a:lvl1pPr marL="0" indent="0">
              <a:buNone/>
              <a:defRPr sz="3118"/>
            </a:lvl1pPr>
            <a:lvl2pPr marL="445541" indent="0">
              <a:buNone/>
              <a:defRPr sz="2729"/>
            </a:lvl2pPr>
            <a:lvl3pPr marL="891083" indent="0">
              <a:buNone/>
              <a:defRPr sz="2339"/>
            </a:lvl3pPr>
            <a:lvl4pPr marL="1336624" indent="0">
              <a:buNone/>
              <a:defRPr sz="1949"/>
            </a:lvl4pPr>
            <a:lvl5pPr marL="1782166" indent="0">
              <a:buNone/>
              <a:defRPr sz="1949"/>
            </a:lvl5pPr>
            <a:lvl6pPr marL="2227707" indent="0">
              <a:buNone/>
              <a:defRPr sz="1949"/>
            </a:lvl6pPr>
            <a:lvl7pPr marL="2673248" indent="0">
              <a:buNone/>
              <a:defRPr sz="1949"/>
            </a:lvl7pPr>
            <a:lvl8pPr marL="3118790" indent="0">
              <a:buNone/>
              <a:defRPr sz="1949"/>
            </a:lvl8pPr>
            <a:lvl9pPr marL="3564331" indent="0">
              <a:buNone/>
              <a:defRPr sz="194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29" y="5607129"/>
            <a:ext cx="7128510" cy="840820"/>
          </a:xfrm>
        </p:spPr>
        <p:txBody>
          <a:bodyPr/>
          <a:lstStyle>
            <a:lvl1pPr marL="0" indent="0">
              <a:buNone/>
              <a:defRPr sz="1364"/>
            </a:lvl1pPr>
            <a:lvl2pPr marL="445541" indent="0">
              <a:buNone/>
              <a:defRPr sz="1169"/>
            </a:lvl2pPr>
            <a:lvl3pPr marL="891083" indent="0">
              <a:buNone/>
              <a:defRPr sz="974"/>
            </a:lvl3pPr>
            <a:lvl4pPr marL="1336624" indent="0">
              <a:buNone/>
              <a:defRPr sz="877"/>
            </a:lvl4pPr>
            <a:lvl5pPr marL="1782166" indent="0">
              <a:buNone/>
              <a:defRPr sz="877"/>
            </a:lvl5pPr>
            <a:lvl6pPr marL="2227707" indent="0">
              <a:buNone/>
              <a:defRPr sz="877"/>
            </a:lvl6pPr>
            <a:lvl7pPr marL="2673248" indent="0">
              <a:buNone/>
              <a:defRPr sz="877"/>
            </a:lvl7pPr>
            <a:lvl8pPr marL="3118790" indent="0">
              <a:buNone/>
              <a:defRPr sz="877"/>
            </a:lvl8pPr>
            <a:lvl9pPr marL="3564331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D55AC3-DDA7-4C16-9728-264BA45641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694203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1FAF0F-6D33-4259-B650-5888ADBCE3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745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8" y="286908"/>
            <a:ext cx="2673191" cy="61129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4" y="286908"/>
            <a:ext cx="7821560" cy="61129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6" y="286909"/>
            <a:ext cx="2673191" cy="61129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2" y="286909"/>
            <a:ext cx="7821560" cy="61129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40FCA5E-E9D1-4896-B736-923C9AE4F3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3297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6" y="2225604"/>
            <a:ext cx="10098723" cy="1535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30" y="4059821"/>
            <a:ext cx="8316595" cy="1830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439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878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631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1757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7197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263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8076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3515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D4A5868-2DAF-4CD9-B614-2F98A4AA3396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CC747C0A-2DD7-42EC-BD12-DB22175BB7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821728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C23F270-BE52-4D86-B7F7-EFD5CA94387D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B5C8BBF3-F6F3-404F-8FF8-1641B1E23DD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786182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5" y="4603787"/>
            <a:ext cx="10098723" cy="1422927"/>
          </a:xfrm>
        </p:spPr>
        <p:txBody>
          <a:bodyPr anchor="t"/>
          <a:lstStyle>
            <a:lvl1pPr algn="l">
              <a:defRPr sz="48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5" y="3036578"/>
            <a:ext cx="10098723" cy="1567209"/>
          </a:xfrm>
        </p:spPr>
        <p:txBody>
          <a:bodyPr anchor="b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54394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8788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63183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4pPr>
            <a:lvl5pPr marL="217577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5pPr>
            <a:lvl6pPr marL="2719721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6pPr>
            <a:lvl7pPr marL="3263664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7pPr>
            <a:lvl8pPr marL="3807608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8pPr>
            <a:lvl9pPr marL="4351552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E2051EB-7FAC-4C1E-9370-3F7FF2FDD58E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A96B0C67-2C22-4899-80CD-3116E962920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04086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4044" y="1671695"/>
            <a:ext cx="5247375" cy="472816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9432" y="1671695"/>
            <a:ext cx="5247375" cy="4728165"/>
          </a:xfrm>
        </p:spPr>
        <p:txBody>
          <a:bodyPr/>
          <a:lstStyle>
            <a:lvl1pPr>
              <a:defRPr sz="33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EF94199-2736-4403-93DC-C03D89898593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532D578C-FE07-43CD-9858-2C79BB4EEE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87455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2" y="1603696"/>
            <a:ext cx="5249439" cy="66834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44" indent="0">
              <a:buNone/>
              <a:defRPr sz="2400" b="1"/>
            </a:lvl2pPr>
            <a:lvl3pPr marL="1087887" indent="0">
              <a:buNone/>
              <a:defRPr sz="2100" b="1"/>
            </a:lvl3pPr>
            <a:lvl4pPr marL="1631832" indent="0">
              <a:buNone/>
              <a:defRPr sz="1900" b="1"/>
            </a:lvl4pPr>
            <a:lvl5pPr marL="2175778" indent="0">
              <a:buNone/>
              <a:defRPr sz="1900" b="1"/>
            </a:lvl5pPr>
            <a:lvl6pPr marL="2719721" indent="0">
              <a:buNone/>
              <a:defRPr sz="1900" b="1"/>
            </a:lvl6pPr>
            <a:lvl7pPr marL="3263664" indent="0">
              <a:buNone/>
              <a:defRPr sz="1900" b="1"/>
            </a:lvl7pPr>
            <a:lvl8pPr marL="3807608" indent="0">
              <a:buNone/>
              <a:defRPr sz="1900" b="1"/>
            </a:lvl8pPr>
            <a:lvl9pPr marL="435155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4042" y="2272040"/>
            <a:ext cx="5249439" cy="4127816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12" y="1603696"/>
            <a:ext cx="5251501" cy="668344"/>
          </a:xfrm>
        </p:spPr>
        <p:txBody>
          <a:bodyPr anchor="b"/>
          <a:lstStyle>
            <a:lvl1pPr marL="0" indent="0">
              <a:buNone/>
              <a:defRPr sz="2900" b="1"/>
            </a:lvl1pPr>
            <a:lvl2pPr marL="543944" indent="0">
              <a:buNone/>
              <a:defRPr sz="2400" b="1"/>
            </a:lvl2pPr>
            <a:lvl3pPr marL="1087887" indent="0">
              <a:buNone/>
              <a:defRPr sz="2100" b="1"/>
            </a:lvl3pPr>
            <a:lvl4pPr marL="1631832" indent="0">
              <a:buNone/>
              <a:defRPr sz="1900" b="1"/>
            </a:lvl4pPr>
            <a:lvl5pPr marL="2175778" indent="0">
              <a:buNone/>
              <a:defRPr sz="1900" b="1"/>
            </a:lvl5pPr>
            <a:lvl6pPr marL="2719721" indent="0">
              <a:buNone/>
              <a:defRPr sz="1900" b="1"/>
            </a:lvl6pPr>
            <a:lvl7pPr marL="3263664" indent="0">
              <a:buNone/>
              <a:defRPr sz="1900" b="1"/>
            </a:lvl7pPr>
            <a:lvl8pPr marL="3807608" indent="0">
              <a:buNone/>
              <a:defRPr sz="1900" b="1"/>
            </a:lvl8pPr>
            <a:lvl9pPr marL="4351552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35312" y="2272040"/>
            <a:ext cx="5251501" cy="4127816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72AFACDF-0792-4C0A-9E31-BEE973C8AEC6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5E2D7EEE-B4E3-485B-97D5-179F3F35DD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90789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1B63AA0-317B-4776-925D-26552E921F20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40714E85-4FA9-4DC9-94BF-EB0BE1A5B59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624190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30847F4-94CE-42F3-9481-FC1499CB00EF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011882B6-39F1-4C3E-B323-B24070D8FD4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7062102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85249"/>
            <a:ext cx="3908718" cy="1213966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5082" y="285253"/>
            <a:ext cx="6641725" cy="6114607"/>
          </a:xfrm>
        </p:spPr>
        <p:txBody>
          <a:bodyPr/>
          <a:lstStyle>
            <a:lvl1pPr>
              <a:defRPr sz="3800"/>
            </a:lvl1pPr>
            <a:lvl2pPr>
              <a:defRPr sz="3300"/>
            </a:lvl2pPr>
            <a:lvl3pPr>
              <a:defRPr sz="29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3" y="1499219"/>
            <a:ext cx="3908718" cy="4900641"/>
          </a:xfrm>
        </p:spPr>
        <p:txBody>
          <a:bodyPr/>
          <a:lstStyle>
            <a:lvl1pPr marL="0" indent="0">
              <a:buNone/>
              <a:defRPr sz="1700"/>
            </a:lvl1pPr>
            <a:lvl2pPr marL="543944" indent="0">
              <a:buNone/>
              <a:defRPr sz="1400"/>
            </a:lvl2pPr>
            <a:lvl3pPr marL="1087887" indent="0">
              <a:buNone/>
              <a:defRPr sz="1200"/>
            </a:lvl3pPr>
            <a:lvl4pPr marL="1631832" indent="0">
              <a:buNone/>
              <a:defRPr sz="1100"/>
            </a:lvl4pPr>
            <a:lvl5pPr marL="2175778" indent="0">
              <a:buNone/>
              <a:defRPr sz="1100"/>
            </a:lvl5pPr>
            <a:lvl6pPr marL="2719721" indent="0">
              <a:buNone/>
              <a:defRPr sz="1100"/>
            </a:lvl6pPr>
            <a:lvl7pPr marL="3263664" indent="0">
              <a:buNone/>
              <a:defRPr sz="1100"/>
            </a:lvl7pPr>
            <a:lvl8pPr marL="3807608" indent="0">
              <a:buNone/>
              <a:defRPr sz="1100"/>
            </a:lvl8pPr>
            <a:lvl9pPr marL="435155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CF9793C-AB1F-42F3-8DB4-86D4CBBB4EBE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A3AD1F45-57C6-40A4-8522-6893D041473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6428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4" y="286910"/>
            <a:ext cx="10692765" cy="775005"/>
          </a:xfrm>
        </p:spPr>
        <p:txBody>
          <a:bodyPr>
            <a:normAutofit/>
          </a:bodyPr>
          <a:lstStyle>
            <a:lvl1pPr>
              <a:defRPr sz="4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30" y="5015071"/>
            <a:ext cx="7128510" cy="592058"/>
          </a:xfrm>
        </p:spPr>
        <p:txBody>
          <a:bodyPr anchor="b"/>
          <a:lstStyle>
            <a:lvl1pPr algn="l">
              <a:defRPr sz="24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30" y="640151"/>
            <a:ext cx="7128510" cy="4298633"/>
          </a:xfrm>
        </p:spPr>
        <p:txBody>
          <a:bodyPr rtlCol="0">
            <a:normAutofit/>
          </a:bodyPr>
          <a:lstStyle>
            <a:lvl1pPr marL="0" indent="0">
              <a:buNone/>
              <a:defRPr sz="3800"/>
            </a:lvl1pPr>
            <a:lvl2pPr marL="543944" indent="0">
              <a:buNone/>
              <a:defRPr sz="3300"/>
            </a:lvl2pPr>
            <a:lvl3pPr marL="1087887" indent="0">
              <a:buNone/>
              <a:defRPr sz="2900"/>
            </a:lvl3pPr>
            <a:lvl4pPr marL="1631832" indent="0">
              <a:buNone/>
              <a:defRPr sz="2400"/>
            </a:lvl4pPr>
            <a:lvl5pPr marL="2175778" indent="0">
              <a:buNone/>
              <a:defRPr sz="2400"/>
            </a:lvl5pPr>
            <a:lvl6pPr marL="2719721" indent="0">
              <a:buNone/>
              <a:defRPr sz="2400"/>
            </a:lvl6pPr>
            <a:lvl7pPr marL="3263664" indent="0">
              <a:buNone/>
              <a:defRPr sz="2400"/>
            </a:lvl7pPr>
            <a:lvl8pPr marL="3807608" indent="0">
              <a:buNone/>
              <a:defRPr sz="2400"/>
            </a:lvl8pPr>
            <a:lvl9pPr marL="4351552" indent="0">
              <a:buNone/>
              <a:defRPr sz="24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30" y="5607129"/>
            <a:ext cx="7128510" cy="840820"/>
          </a:xfrm>
        </p:spPr>
        <p:txBody>
          <a:bodyPr/>
          <a:lstStyle>
            <a:lvl1pPr marL="0" indent="0">
              <a:buNone/>
              <a:defRPr sz="1700"/>
            </a:lvl1pPr>
            <a:lvl2pPr marL="543944" indent="0">
              <a:buNone/>
              <a:defRPr sz="1400"/>
            </a:lvl2pPr>
            <a:lvl3pPr marL="1087887" indent="0">
              <a:buNone/>
              <a:defRPr sz="1200"/>
            </a:lvl3pPr>
            <a:lvl4pPr marL="1631832" indent="0">
              <a:buNone/>
              <a:defRPr sz="1100"/>
            </a:lvl4pPr>
            <a:lvl5pPr marL="2175778" indent="0">
              <a:buNone/>
              <a:defRPr sz="1100"/>
            </a:lvl5pPr>
            <a:lvl6pPr marL="2719721" indent="0">
              <a:buNone/>
              <a:defRPr sz="1100"/>
            </a:lvl6pPr>
            <a:lvl7pPr marL="3263664" indent="0">
              <a:buNone/>
              <a:defRPr sz="1100"/>
            </a:lvl7pPr>
            <a:lvl8pPr marL="3807608" indent="0">
              <a:buNone/>
              <a:defRPr sz="1100"/>
            </a:lvl8pPr>
            <a:lvl9pPr marL="4351552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EA86F2B7-7DFF-410F-A2FA-4086115CEC6B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1E3ECD98-395B-49F2-87F8-EC0AD34EF7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166917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1D3EA7C0-FB6A-4ECE-9470-E1383EB092E0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B16C69BB-380B-415A-86C3-C84435E29E5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60424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6" y="286908"/>
            <a:ext cx="2673191" cy="61129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2" y="286908"/>
            <a:ext cx="7821560" cy="61129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DAF62C70-13A9-41ED-8AD3-97F48690C2F1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79359D2E-2FB3-4790-A184-87737150B4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31953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4" y="2225604"/>
            <a:ext cx="10098723" cy="1535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28" y="4059820"/>
            <a:ext cx="8316595" cy="1830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7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5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2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8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65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43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1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38A71-888F-4098-B8DB-4F0926576A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1815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4485C2-57DA-45DB-94CA-EE71E54256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89940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5" y="4603783"/>
            <a:ext cx="10098723" cy="1422927"/>
          </a:xfrm>
        </p:spPr>
        <p:txBody>
          <a:bodyPr anchor="t"/>
          <a:lstStyle>
            <a:lvl1pPr algn="l">
              <a:defRPr sz="417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5" y="3036574"/>
            <a:ext cx="10098723" cy="1567209"/>
          </a:xfrm>
        </p:spPr>
        <p:txBody>
          <a:bodyPr anchor="b"/>
          <a:lstStyle>
            <a:lvl1pPr marL="0" indent="0">
              <a:buNone/>
              <a:defRPr sz="2089">
                <a:solidFill>
                  <a:schemeClr val="tx1">
                    <a:tint val="75000"/>
                  </a:schemeClr>
                </a:solidFill>
              </a:defRPr>
            </a:lvl1pPr>
            <a:lvl2pPr marL="477637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2pPr>
            <a:lvl3pPr marL="955274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3pPr>
            <a:lvl4pPr marL="143291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91054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38818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86582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334345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82109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139397-B3EF-4FC0-8B6C-411CDF5F70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4083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4043" y="1671691"/>
            <a:ext cx="5247375" cy="4728165"/>
          </a:xfrm>
        </p:spPr>
        <p:txBody>
          <a:bodyPr/>
          <a:lstStyle>
            <a:lvl1pPr>
              <a:defRPr sz="2925"/>
            </a:lvl1pPr>
            <a:lvl2pPr>
              <a:defRPr sz="2507"/>
            </a:lvl2pPr>
            <a:lvl3pPr>
              <a:defRPr sz="2089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9432" y="1671691"/>
            <a:ext cx="5247375" cy="4728165"/>
          </a:xfrm>
        </p:spPr>
        <p:txBody>
          <a:bodyPr/>
          <a:lstStyle>
            <a:lvl1pPr>
              <a:defRPr sz="2925"/>
            </a:lvl1pPr>
            <a:lvl2pPr>
              <a:defRPr sz="2507"/>
            </a:lvl2pPr>
            <a:lvl3pPr>
              <a:defRPr sz="2089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49D0CB-26BF-4C85-9DEC-BE9CBA1139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3109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2" y="1603696"/>
            <a:ext cx="5249439" cy="668344"/>
          </a:xfrm>
        </p:spPr>
        <p:txBody>
          <a:bodyPr anchor="b"/>
          <a:lstStyle>
            <a:lvl1pPr marL="0" indent="0">
              <a:buNone/>
              <a:defRPr sz="2507" b="1"/>
            </a:lvl1pPr>
            <a:lvl2pPr marL="477637" indent="0">
              <a:buNone/>
              <a:defRPr sz="2089" b="1"/>
            </a:lvl2pPr>
            <a:lvl3pPr marL="955274" indent="0">
              <a:buNone/>
              <a:defRPr sz="1880" b="1"/>
            </a:lvl3pPr>
            <a:lvl4pPr marL="1432911" indent="0">
              <a:buNone/>
              <a:defRPr sz="1672" b="1"/>
            </a:lvl4pPr>
            <a:lvl5pPr marL="1910547" indent="0">
              <a:buNone/>
              <a:defRPr sz="1672" b="1"/>
            </a:lvl5pPr>
            <a:lvl6pPr marL="2388184" indent="0">
              <a:buNone/>
              <a:defRPr sz="1672" b="1"/>
            </a:lvl6pPr>
            <a:lvl7pPr marL="2865821" indent="0">
              <a:buNone/>
              <a:defRPr sz="1672" b="1"/>
            </a:lvl7pPr>
            <a:lvl8pPr marL="3343458" indent="0">
              <a:buNone/>
              <a:defRPr sz="1672" b="1"/>
            </a:lvl8pPr>
            <a:lvl9pPr marL="3821095" indent="0">
              <a:buNone/>
              <a:defRPr sz="167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4042" y="2272040"/>
            <a:ext cx="5249439" cy="4127816"/>
          </a:xfrm>
        </p:spPr>
        <p:txBody>
          <a:bodyPr/>
          <a:lstStyle>
            <a:lvl1pPr>
              <a:defRPr sz="2507"/>
            </a:lvl1pPr>
            <a:lvl2pPr>
              <a:defRPr sz="2089"/>
            </a:lvl2pPr>
            <a:lvl3pPr>
              <a:defRPr sz="1880"/>
            </a:lvl3pPr>
            <a:lvl4pPr>
              <a:defRPr sz="1672"/>
            </a:lvl4pPr>
            <a:lvl5pPr>
              <a:defRPr sz="1672"/>
            </a:lvl5pPr>
            <a:lvl6pPr>
              <a:defRPr sz="1672"/>
            </a:lvl6pPr>
            <a:lvl7pPr>
              <a:defRPr sz="1672"/>
            </a:lvl7pPr>
            <a:lvl8pPr>
              <a:defRPr sz="1672"/>
            </a:lvl8pPr>
            <a:lvl9pPr>
              <a:defRPr sz="167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07" y="1603696"/>
            <a:ext cx="5251501" cy="668344"/>
          </a:xfrm>
        </p:spPr>
        <p:txBody>
          <a:bodyPr anchor="b"/>
          <a:lstStyle>
            <a:lvl1pPr marL="0" indent="0">
              <a:buNone/>
              <a:defRPr sz="2507" b="1"/>
            </a:lvl1pPr>
            <a:lvl2pPr marL="477637" indent="0">
              <a:buNone/>
              <a:defRPr sz="2089" b="1"/>
            </a:lvl2pPr>
            <a:lvl3pPr marL="955274" indent="0">
              <a:buNone/>
              <a:defRPr sz="1880" b="1"/>
            </a:lvl3pPr>
            <a:lvl4pPr marL="1432911" indent="0">
              <a:buNone/>
              <a:defRPr sz="1672" b="1"/>
            </a:lvl4pPr>
            <a:lvl5pPr marL="1910547" indent="0">
              <a:buNone/>
              <a:defRPr sz="1672" b="1"/>
            </a:lvl5pPr>
            <a:lvl6pPr marL="2388184" indent="0">
              <a:buNone/>
              <a:defRPr sz="1672" b="1"/>
            </a:lvl6pPr>
            <a:lvl7pPr marL="2865821" indent="0">
              <a:buNone/>
              <a:defRPr sz="1672" b="1"/>
            </a:lvl7pPr>
            <a:lvl8pPr marL="3343458" indent="0">
              <a:buNone/>
              <a:defRPr sz="1672" b="1"/>
            </a:lvl8pPr>
            <a:lvl9pPr marL="3821095" indent="0">
              <a:buNone/>
              <a:defRPr sz="167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35307" y="2272040"/>
            <a:ext cx="5251501" cy="4127816"/>
          </a:xfrm>
        </p:spPr>
        <p:txBody>
          <a:bodyPr/>
          <a:lstStyle>
            <a:lvl1pPr>
              <a:defRPr sz="2507"/>
            </a:lvl1pPr>
            <a:lvl2pPr>
              <a:defRPr sz="2089"/>
            </a:lvl2pPr>
            <a:lvl3pPr>
              <a:defRPr sz="1880"/>
            </a:lvl3pPr>
            <a:lvl4pPr>
              <a:defRPr sz="1672"/>
            </a:lvl4pPr>
            <a:lvl5pPr>
              <a:defRPr sz="1672"/>
            </a:lvl5pPr>
            <a:lvl6pPr>
              <a:defRPr sz="1672"/>
            </a:lvl6pPr>
            <a:lvl7pPr>
              <a:defRPr sz="1672"/>
            </a:lvl7pPr>
            <a:lvl8pPr>
              <a:defRPr sz="1672"/>
            </a:lvl8pPr>
            <a:lvl9pPr>
              <a:defRPr sz="167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1029E-1AC1-440D-AABE-0A17D73E26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12051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A11CC-09E3-451B-8942-329794FEDD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68847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CA908A-4DBE-43EB-AE27-84AF36FDF4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3240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8" y="4603785"/>
            <a:ext cx="10098723" cy="1422928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8" y="3036576"/>
            <a:ext cx="10098723" cy="1567210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284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256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563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51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6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770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489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027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85249"/>
            <a:ext cx="3908718" cy="1213966"/>
          </a:xfrm>
        </p:spPr>
        <p:txBody>
          <a:bodyPr anchor="b"/>
          <a:lstStyle>
            <a:lvl1pPr algn="l">
              <a:defRPr sz="208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5082" y="285249"/>
            <a:ext cx="6641725" cy="6114607"/>
          </a:xfrm>
        </p:spPr>
        <p:txBody>
          <a:bodyPr/>
          <a:lstStyle>
            <a:lvl1pPr>
              <a:defRPr sz="3343"/>
            </a:lvl1pPr>
            <a:lvl2pPr>
              <a:defRPr sz="2925"/>
            </a:lvl2pPr>
            <a:lvl3pPr>
              <a:defRPr sz="2507"/>
            </a:lvl3pPr>
            <a:lvl4pPr>
              <a:defRPr sz="2089"/>
            </a:lvl4pPr>
            <a:lvl5pPr>
              <a:defRPr sz="2089"/>
            </a:lvl5pPr>
            <a:lvl6pPr>
              <a:defRPr sz="2089"/>
            </a:lvl6pPr>
            <a:lvl7pPr>
              <a:defRPr sz="2089"/>
            </a:lvl7pPr>
            <a:lvl8pPr>
              <a:defRPr sz="2089"/>
            </a:lvl8pPr>
            <a:lvl9pPr>
              <a:defRPr sz="208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3" y="1499215"/>
            <a:ext cx="3908718" cy="4900641"/>
          </a:xfrm>
        </p:spPr>
        <p:txBody>
          <a:bodyPr/>
          <a:lstStyle>
            <a:lvl1pPr marL="0" indent="0">
              <a:buNone/>
              <a:defRPr sz="1463"/>
            </a:lvl1pPr>
            <a:lvl2pPr marL="477637" indent="0">
              <a:buNone/>
              <a:defRPr sz="1254"/>
            </a:lvl2pPr>
            <a:lvl3pPr marL="955274" indent="0">
              <a:buNone/>
              <a:defRPr sz="1045"/>
            </a:lvl3pPr>
            <a:lvl4pPr marL="1432911" indent="0">
              <a:buNone/>
              <a:defRPr sz="940"/>
            </a:lvl4pPr>
            <a:lvl5pPr marL="1910547" indent="0">
              <a:buNone/>
              <a:defRPr sz="940"/>
            </a:lvl5pPr>
            <a:lvl6pPr marL="2388184" indent="0">
              <a:buNone/>
              <a:defRPr sz="940"/>
            </a:lvl6pPr>
            <a:lvl7pPr marL="2865821" indent="0">
              <a:buNone/>
              <a:defRPr sz="940"/>
            </a:lvl7pPr>
            <a:lvl8pPr marL="3343458" indent="0">
              <a:buNone/>
              <a:defRPr sz="940"/>
            </a:lvl8pPr>
            <a:lvl9pPr marL="3821095" indent="0">
              <a:buNone/>
              <a:defRPr sz="94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B57D38-253A-41B7-B3FF-1D8184EFBA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487488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30" y="5015071"/>
            <a:ext cx="7128510" cy="592058"/>
          </a:xfrm>
        </p:spPr>
        <p:txBody>
          <a:bodyPr anchor="b"/>
          <a:lstStyle>
            <a:lvl1pPr algn="l">
              <a:defRPr sz="208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30" y="640151"/>
            <a:ext cx="7128510" cy="4298633"/>
          </a:xfrm>
        </p:spPr>
        <p:txBody>
          <a:bodyPr/>
          <a:lstStyle>
            <a:lvl1pPr marL="0" indent="0">
              <a:buNone/>
              <a:defRPr sz="3343"/>
            </a:lvl1pPr>
            <a:lvl2pPr marL="477637" indent="0">
              <a:buNone/>
              <a:defRPr sz="2925"/>
            </a:lvl2pPr>
            <a:lvl3pPr marL="955274" indent="0">
              <a:buNone/>
              <a:defRPr sz="2507"/>
            </a:lvl3pPr>
            <a:lvl4pPr marL="1432911" indent="0">
              <a:buNone/>
              <a:defRPr sz="2089"/>
            </a:lvl4pPr>
            <a:lvl5pPr marL="1910547" indent="0">
              <a:buNone/>
              <a:defRPr sz="2089"/>
            </a:lvl5pPr>
            <a:lvl6pPr marL="2388184" indent="0">
              <a:buNone/>
              <a:defRPr sz="2089"/>
            </a:lvl6pPr>
            <a:lvl7pPr marL="2865821" indent="0">
              <a:buNone/>
              <a:defRPr sz="2089"/>
            </a:lvl7pPr>
            <a:lvl8pPr marL="3343458" indent="0">
              <a:buNone/>
              <a:defRPr sz="2089"/>
            </a:lvl8pPr>
            <a:lvl9pPr marL="3821095" indent="0">
              <a:buNone/>
              <a:defRPr sz="208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30" y="5607129"/>
            <a:ext cx="7128510" cy="840820"/>
          </a:xfrm>
        </p:spPr>
        <p:txBody>
          <a:bodyPr/>
          <a:lstStyle>
            <a:lvl1pPr marL="0" indent="0">
              <a:buNone/>
              <a:defRPr sz="1463"/>
            </a:lvl1pPr>
            <a:lvl2pPr marL="477637" indent="0">
              <a:buNone/>
              <a:defRPr sz="1254"/>
            </a:lvl2pPr>
            <a:lvl3pPr marL="955274" indent="0">
              <a:buNone/>
              <a:defRPr sz="1045"/>
            </a:lvl3pPr>
            <a:lvl4pPr marL="1432911" indent="0">
              <a:buNone/>
              <a:defRPr sz="940"/>
            </a:lvl4pPr>
            <a:lvl5pPr marL="1910547" indent="0">
              <a:buNone/>
              <a:defRPr sz="940"/>
            </a:lvl5pPr>
            <a:lvl6pPr marL="2388184" indent="0">
              <a:buNone/>
              <a:defRPr sz="940"/>
            </a:lvl6pPr>
            <a:lvl7pPr marL="2865821" indent="0">
              <a:buNone/>
              <a:defRPr sz="940"/>
            </a:lvl7pPr>
            <a:lvl8pPr marL="3343458" indent="0">
              <a:buNone/>
              <a:defRPr sz="940"/>
            </a:lvl8pPr>
            <a:lvl9pPr marL="3821095" indent="0">
              <a:buNone/>
              <a:defRPr sz="94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D55AC3-DDA7-4C16-9728-264BA45641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936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FAF0F-6D33-4259-B650-5888ADBCE3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522382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6" y="286908"/>
            <a:ext cx="2673191" cy="61129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2" y="286908"/>
            <a:ext cx="7821560" cy="61129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0FCA5E-E9D1-4896-B736-923C9AE4F3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64514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4" y="2225670"/>
            <a:ext cx="10098723" cy="1535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28" y="4059820"/>
            <a:ext cx="8316595" cy="1830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5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6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2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3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8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083">
              <a:defRPr/>
            </a:pPr>
            <a:fld id="{4F038A71-888F-4098-B8DB-4F0926576A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0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08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1478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083">
              <a:defRPr/>
            </a:pPr>
            <a:fld id="{C74485C2-57DA-45DB-94CA-EE71E54256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0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08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30273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5" y="4603849"/>
            <a:ext cx="10098723" cy="1422927"/>
          </a:xfrm>
        </p:spPr>
        <p:txBody>
          <a:bodyPr anchor="t"/>
          <a:lstStyle>
            <a:lvl1pPr algn="l">
              <a:defRPr sz="389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5" y="3036574"/>
            <a:ext cx="10098723" cy="1567209"/>
          </a:xfrm>
        </p:spPr>
        <p:txBody>
          <a:bodyPr anchor="b"/>
          <a:lstStyle>
            <a:lvl1pPr marL="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1pPr>
            <a:lvl2pPr marL="445541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9108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3pPr>
            <a:lvl4pPr marL="1336624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4pPr>
            <a:lvl5pPr marL="1782166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5pPr>
            <a:lvl6pPr marL="2227707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6pPr>
            <a:lvl7pPr marL="2673248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7pPr>
            <a:lvl8pPr marL="3118790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8pPr>
            <a:lvl9pPr marL="3564331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083">
              <a:defRPr/>
            </a:pPr>
            <a:fld id="{DD139397-B3EF-4FC0-8B6C-411CDF5F70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0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08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57818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4043" y="1671697"/>
            <a:ext cx="5247375" cy="4728165"/>
          </a:xfrm>
        </p:spPr>
        <p:txBody>
          <a:bodyPr/>
          <a:lstStyle>
            <a:lvl1pPr>
              <a:defRPr sz="2729"/>
            </a:lvl1pPr>
            <a:lvl2pPr>
              <a:defRPr sz="2339"/>
            </a:lvl2pPr>
            <a:lvl3pPr>
              <a:defRPr sz="1949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9432" y="1671697"/>
            <a:ext cx="5247375" cy="4728165"/>
          </a:xfrm>
        </p:spPr>
        <p:txBody>
          <a:bodyPr/>
          <a:lstStyle>
            <a:lvl1pPr>
              <a:defRPr sz="2729"/>
            </a:lvl1pPr>
            <a:lvl2pPr>
              <a:defRPr sz="2339"/>
            </a:lvl2pPr>
            <a:lvl3pPr>
              <a:defRPr sz="1949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083">
              <a:defRPr/>
            </a:pPr>
            <a:fld id="{C149D0CB-26BF-4C85-9DEC-BE9CBA1139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0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08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683462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3" y="1603696"/>
            <a:ext cx="5249438" cy="668344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541" indent="0">
              <a:buNone/>
              <a:defRPr sz="1949" b="1"/>
            </a:lvl2pPr>
            <a:lvl3pPr marL="891083" indent="0">
              <a:buNone/>
              <a:defRPr sz="1754" b="1"/>
            </a:lvl3pPr>
            <a:lvl4pPr marL="1336624" indent="0">
              <a:buNone/>
              <a:defRPr sz="1559" b="1"/>
            </a:lvl4pPr>
            <a:lvl5pPr marL="1782166" indent="0">
              <a:buNone/>
              <a:defRPr sz="1559" b="1"/>
            </a:lvl5pPr>
            <a:lvl6pPr marL="2227707" indent="0">
              <a:buNone/>
              <a:defRPr sz="1559" b="1"/>
            </a:lvl6pPr>
            <a:lvl7pPr marL="2673248" indent="0">
              <a:buNone/>
              <a:defRPr sz="1559" b="1"/>
            </a:lvl7pPr>
            <a:lvl8pPr marL="3118790" indent="0">
              <a:buNone/>
              <a:defRPr sz="1559" b="1"/>
            </a:lvl8pPr>
            <a:lvl9pPr marL="3564331" indent="0">
              <a:buNone/>
              <a:defRPr sz="155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4043" y="2272040"/>
            <a:ext cx="5249438" cy="4127816"/>
          </a:xfrm>
        </p:spPr>
        <p:txBody>
          <a:bodyPr/>
          <a:lstStyle>
            <a:lvl1pPr>
              <a:defRPr sz="2339"/>
            </a:lvl1pPr>
            <a:lvl2pPr>
              <a:defRPr sz="1949"/>
            </a:lvl2pPr>
            <a:lvl3pPr>
              <a:defRPr sz="1754"/>
            </a:lvl3pPr>
            <a:lvl4pPr>
              <a:defRPr sz="1559"/>
            </a:lvl4pPr>
            <a:lvl5pPr>
              <a:defRPr sz="1559"/>
            </a:lvl5pPr>
            <a:lvl6pPr>
              <a:defRPr sz="1559"/>
            </a:lvl6pPr>
            <a:lvl7pPr>
              <a:defRPr sz="1559"/>
            </a:lvl7pPr>
            <a:lvl8pPr>
              <a:defRPr sz="1559"/>
            </a:lvl8pPr>
            <a:lvl9pPr>
              <a:defRPr sz="155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49" y="1603696"/>
            <a:ext cx="5251500" cy="668344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541" indent="0">
              <a:buNone/>
              <a:defRPr sz="1949" b="1"/>
            </a:lvl2pPr>
            <a:lvl3pPr marL="891083" indent="0">
              <a:buNone/>
              <a:defRPr sz="1754" b="1"/>
            </a:lvl3pPr>
            <a:lvl4pPr marL="1336624" indent="0">
              <a:buNone/>
              <a:defRPr sz="1559" b="1"/>
            </a:lvl4pPr>
            <a:lvl5pPr marL="1782166" indent="0">
              <a:buNone/>
              <a:defRPr sz="1559" b="1"/>
            </a:lvl5pPr>
            <a:lvl6pPr marL="2227707" indent="0">
              <a:buNone/>
              <a:defRPr sz="1559" b="1"/>
            </a:lvl6pPr>
            <a:lvl7pPr marL="2673248" indent="0">
              <a:buNone/>
              <a:defRPr sz="1559" b="1"/>
            </a:lvl7pPr>
            <a:lvl8pPr marL="3118790" indent="0">
              <a:buNone/>
              <a:defRPr sz="1559" b="1"/>
            </a:lvl8pPr>
            <a:lvl9pPr marL="3564331" indent="0">
              <a:buNone/>
              <a:defRPr sz="155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35349" y="2272040"/>
            <a:ext cx="5251500" cy="4127816"/>
          </a:xfrm>
        </p:spPr>
        <p:txBody>
          <a:bodyPr/>
          <a:lstStyle>
            <a:lvl1pPr>
              <a:defRPr sz="2339"/>
            </a:lvl1pPr>
            <a:lvl2pPr>
              <a:defRPr sz="1949"/>
            </a:lvl2pPr>
            <a:lvl3pPr>
              <a:defRPr sz="1754"/>
            </a:lvl3pPr>
            <a:lvl4pPr>
              <a:defRPr sz="1559"/>
            </a:lvl4pPr>
            <a:lvl5pPr>
              <a:defRPr sz="1559"/>
            </a:lvl5pPr>
            <a:lvl6pPr>
              <a:defRPr sz="1559"/>
            </a:lvl6pPr>
            <a:lvl7pPr>
              <a:defRPr sz="1559"/>
            </a:lvl7pPr>
            <a:lvl8pPr>
              <a:defRPr sz="1559"/>
            </a:lvl8pPr>
            <a:lvl9pPr>
              <a:defRPr sz="155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083">
              <a:defRPr/>
            </a:pPr>
            <a:fld id="{7801029E-1AC1-440D-AABE-0A17D73E26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0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08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5958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083">
              <a:defRPr/>
            </a:pPr>
            <a:fld id="{7A2A11CC-09E3-451B-8942-329794FEDD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0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08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165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594047" y="1671693"/>
            <a:ext cx="5247375" cy="472816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39435" y="1671693"/>
            <a:ext cx="5247375" cy="4728165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083">
              <a:defRPr/>
            </a:pPr>
            <a:fld id="{92CA908A-4DBE-43EB-AE27-84AF36FDF4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0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08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64916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5" y="285249"/>
            <a:ext cx="3908718" cy="1213966"/>
          </a:xfrm>
        </p:spPr>
        <p:txBody>
          <a:bodyPr anchor="b"/>
          <a:lstStyle>
            <a:lvl1pPr algn="l">
              <a:defRPr sz="194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5083" y="285315"/>
            <a:ext cx="6641725" cy="6114607"/>
          </a:xfrm>
        </p:spPr>
        <p:txBody>
          <a:bodyPr/>
          <a:lstStyle>
            <a:lvl1pPr>
              <a:defRPr sz="3118"/>
            </a:lvl1pPr>
            <a:lvl2pPr>
              <a:defRPr sz="2729"/>
            </a:lvl2pPr>
            <a:lvl3pPr>
              <a:defRPr sz="2339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5" y="1499218"/>
            <a:ext cx="3908718" cy="4900641"/>
          </a:xfrm>
        </p:spPr>
        <p:txBody>
          <a:bodyPr/>
          <a:lstStyle>
            <a:lvl1pPr marL="0" indent="0">
              <a:buNone/>
              <a:defRPr sz="1364"/>
            </a:lvl1pPr>
            <a:lvl2pPr marL="445541" indent="0">
              <a:buNone/>
              <a:defRPr sz="1169"/>
            </a:lvl2pPr>
            <a:lvl3pPr marL="891083" indent="0">
              <a:buNone/>
              <a:defRPr sz="974"/>
            </a:lvl3pPr>
            <a:lvl4pPr marL="1336624" indent="0">
              <a:buNone/>
              <a:defRPr sz="877"/>
            </a:lvl4pPr>
            <a:lvl5pPr marL="1782166" indent="0">
              <a:buNone/>
              <a:defRPr sz="877"/>
            </a:lvl5pPr>
            <a:lvl6pPr marL="2227707" indent="0">
              <a:buNone/>
              <a:defRPr sz="877"/>
            </a:lvl6pPr>
            <a:lvl7pPr marL="2673248" indent="0">
              <a:buNone/>
              <a:defRPr sz="877"/>
            </a:lvl7pPr>
            <a:lvl8pPr marL="3118790" indent="0">
              <a:buNone/>
              <a:defRPr sz="877"/>
            </a:lvl8pPr>
            <a:lvl9pPr marL="3564331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083">
              <a:defRPr/>
            </a:pPr>
            <a:fld id="{3AB57D38-253A-41B7-B3FF-1D8184EFBA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0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08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4935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29" y="5015071"/>
            <a:ext cx="7128510" cy="592058"/>
          </a:xfrm>
        </p:spPr>
        <p:txBody>
          <a:bodyPr anchor="b"/>
          <a:lstStyle>
            <a:lvl1pPr algn="l">
              <a:defRPr sz="194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29" y="640151"/>
            <a:ext cx="7128510" cy="4298633"/>
          </a:xfrm>
        </p:spPr>
        <p:txBody>
          <a:bodyPr/>
          <a:lstStyle>
            <a:lvl1pPr marL="0" indent="0">
              <a:buNone/>
              <a:defRPr sz="3118"/>
            </a:lvl1pPr>
            <a:lvl2pPr marL="445541" indent="0">
              <a:buNone/>
              <a:defRPr sz="2729"/>
            </a:lvl2pPr>
            <a:lvl3pPr marL="891083" indent="0">
              <a:buNone/>
              <a:defRPr sz="2339"/>
            </a:lvl3pPr>
            <a:lvl4pPr marL="1336624" indent="0">
              <a:buNone/>
              <a:defRPr sz="1949"/>
            </a:lvl4pPr>
            <a:lvl5pPr marL="1782166" indent="0">
              <a:buNone/>
              <a:defRPr sz="1949"/>
            </a:lvl5pPr>
            <a:lvl6pPr marL="2227707" indent="0">
              <a:buNone/>
              <a:defRPr sz="1949"/>
            </a:lvl6pPr>
            <a:lvl7pPr marL="2673248" indent="0">
              <a:buNone/>
              <a:defRPr sz="1949"/>
            </a:lvl7pPr>
            <a:lvl8pPr marL="3118790" indent="0">
              <a:buNone/>
              <a:defRPr sz="1949"/>
            </a:lvl8pPr>
            <a:lvl9pPr marL="3564331" indent="0">
              <a:buNone/>
              <a:defRPr sz="194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29" y="5607129"/>
            <a:ext cx="7128510" cy="840820"/>
          </a:xfrm>
        </p:spPr>
        <p:txBody>
          <a:bodyPr/>
          <a:lstStyle>
            <a:lvl1pPr marL="0" indent="0">
              <a:buNone/>
              <a:defRPr sz="1364"/>
            </a:lvl1pPr>
            <a:lvl2pPr marL="445541" indent="0">
              <a:buNone/>
              <a:defRPr sz="1169"/>
            </a:lvl2pPr>
            <a:lvl3pPr marL="891083" indent="0">
              <a:buNone/>
              <a:defRPr sz="974"/>
            </a:lvl3pPr>
            <a:lvl4pPr marL="1336624" indent="0">
              <a:buNone/>
              <a:defRPr sz="877"/>
            </a:lvl4pPr>
            <a:lvl5pPr marL="1782166" indent="0">
              <a:buNone/>
              <a:defRPr sz="877"/>
            </a:lvl5pPr>
            <a:lvl6pPr marL="2227707" indent="0">
              <a:buNone/>
              <a:defRPr sz="877"/>
            </a:lvl6pPr>
            <a:lvl7pPr marL="2673248" indent="0">
              <a:buNone/>
              <a:defRPr sz="877"/>
            </a:lvl7pPr>
            <a:lvl8pPr marL="3118790" indent="0">
              <a:buNone/>
              <a:defRPr sz="877"/>
            </a:lvl8pPr>
            <a:lvl9pPr marL="3564331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083">
              <a:defRPr/>
            </a:pPr>
            <a:fld id="{DBD55AC3-DDA7-4C16-9728-264BA45641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0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08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91561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083">
              <a:defRPr/>
            </a:pPr>
            <a:fld id="{511FAF0F-6D33-4259-B650-5888ADBCE3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0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08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476565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6" y="286974"/>
            <a:ext cx="2673191" cy="61129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2" y="286974"/>
            <a:ext cx="7821560" cy="61129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91083">
              <a:defRPr/>
            </a:pPr>
            <a:fld id="{E40FCA5E-E9D1-4896-B736-923C9AE4F3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910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9108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2403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4" y="2225604"/>
            <a:ext cx="10098723" cy="1535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28" y="4059820"/>
            <a:ext cx="8316595" cy="1830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76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52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29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10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8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658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434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21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EAAC74-BB75-419C-8591-7347B3863E68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DC728B-214D-470E-9342-4E9F57D8F27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875028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62135A-CC41-4D49-9BEC-BFC328E98C30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E0590-C767-4324-BA71-5B1BD0F4D42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67677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5" y="4603783"/>
            <a:ext cx="10098723" cy="1422927"/>
          </a:xfrm>
        </p:spPr>
        <p:txBody>
          <a:bodyPr anchor="t"/>
          <a:lstStyle>
            <a:lvl1pPr algn="l">
              <a:defRPr sz="417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5" y="3036574"/>
            <a:ext cx="10098723" cy="1567209"/>
          </a:xfrm>
        </p:spPr>
        <p:txBody>
          <a:bodyPr anchor="b"/>
          <a:lstStyle>
            <a:lvl1pPr marL="0" indent="0">
              <a:buNone/>
              <a:defRPr sz="2089">
                <a:solidFill>
                  <a:schemeClr val="tx1">
                    <a:tint val="75000"/>
                  </a:schemeClr>
                </a:solidFill>
              </a:defRPr>
            </a:lvl1pPr>
            <a:lvl2pPr marL="477637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2pPr>
            <a:lvl3pPr marL="955274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3pPr>
            <a:lvl4pPr marL="143291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91054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38818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865821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3343458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82109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2F1875-1A8E-44C9-BB33-021C70EC5FD3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CF5AA1-D382-473D-96B3-ECB43081B5B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77100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4043" y="1671691"/>
            <a:ext cx="5247375" cy="4728165"/>
          </a:xfrm>
        </p:spPr>
        <p:txBody>
          <a:bodyPr/>
          <a:lstStyle>
            <a:lvl1pPr>
              <a:defRPr sz="2925"/>
            </a:lvl1pPr>
            <a:lvl2pPr>
              <a:defRPr sz="2507"/>
            </a:lvl2pPr>
            <a:lvl3pPr>
              <a:defRPr sz="2089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9432" y="1671691"/>
            <a:ext cx="5247375" cy="4728165"/>
          </a:xfrm>
        </p:spPr>
        <p:txBody>
          <a:bodyPr/>
          <a:lstStyle>
            <a:lvl1pPr>
              <a:defRPr sz="2925"/>
            </a:lvl1pPr>
            <a:lvl2pPr>
              <a:defRPr sz="2507"/>
            </a:lvl2pPr>
            <a:lvl3pPr>
              <a:defRPr sz="2089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E495F-F694-460C-8CE0-10C0BDFA7BDE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718089-EB11-4B1B-B46D-E32D97F575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2670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2" y="1603696"/>
            <a:ext cx="5249439" cy="668344"/>
          </a:xfrm>
        </p:spPr>
        <p:txBody>
          <a:bodyPr anchor="b"/>
          <a:lstStyle>
            <a:lvl1pPr marL="0" indent="0">
              <a:buNone/>
              <a:defRPr sz="2507" b="1"/>
            </a:lvl1pPr>
            <a:lvl2pPr marL="477637" indent="0">
              <a:buNone/>
              <a:defRPr sz="2089" b="1"/>
            </a:lvl2pPr>
            <a:lvl3pPr marL="955274" indent="0">
              <a:buNone/>
              <a:defRPr sz="1880" b="1"/>
            </a:lvl3pPr>
            <a:lvl4pPr marL="1432911" indent="0">
              <a:buNone/>
              <a:defRPr sz="1672" b="1"/>
            </a:lvl4pPr>
            <a:lvl5pPr marL="1910547" indent="0">
              <a:buNone/>
              <a:defRPr sz="1672" b="1"/>
            </a:lvl5pPr>
            <a:lvl6pPr marL="2388184" indent="0">
              <a:buNone/>
              <a:defRPr sz="1672" b="1"/>
            </a:lvl6pPr>
            <a:lvl7pPr marL="2865821" indent="0">
              <a:buNone/>
              <a:defRPr sz="1672" b="1"/>
            </a:lvl7pPr>
            <a:lvl8pPr marL="3343458" indent="0">
              <a:buNone/>
              <a:defRPr sz="1672" b="1"/>
            </a:lvl8pPr>
            <a:lvl9pPr marL="3821095" indent="0">
              <a:buNone/>
              <a:defRPr sz="167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4042" y="2272040"/>
            <a:ext cx="5249439" cy="4127816"/>
          </a:xfrm>
        </p:spPr>
        <p:txBody>
          <a:bodyPr/>
          <a:lstStyle>
            <a:lvl1pPr>
              <a:defRPr sz="2507"/>
            </a:lvl1pPr>
            <a:lvl2pPr>
              <a:defRPr sz="2089"/>
            </a:lvl2pPr>
            <a:lvl3pPr>
              <a:defRPr sz="1880"/>
            </a:lvl3pPr>
            <a:lvl4pPr>
              <a:defRPr sz="1672"/>
            </a:lvl4pPr>
            <a:lvl5pPr>
              <a:defRPr sz="1672"/>
            </a:lvl5pPr>
            <a:lvl6pPr>
              <a:defRPr sz="1672"/>
            </a:lvl6pPr>
            <a:lvl7pPr>
              <a:defRPr sz="1672"/>
            </a:lvl7pPr>
            <a:lvl8pPr>
              <a:defRPr sz="1672"/>
            </a:lvl8pPr>
            <a:lvl9pPr>
              <a:defRPr sz="167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07" y="1603696"/>
            <a:ext cx="5251501" cy="668344"/>
          </a:xfrm>
        </p:spPr>
        <p:txBody>
          <a:bodyPr anchor="b"/>
          <a:lstStyle>
            <a:lvl1pPr marL="0" indent="0">
              <a:buNone/>
              <a:defRPr sz="2507" b="1"/>
            </a:lvl1pPr>
            <a:lvl2pPr marL="477637" indent="0">
              <a:buNone/>
              <a:defRPr sz="2089" b="1"/>
            </a:lvl2pPr>
            <a:lvl3pPr marL="955274" indent="0">
              <a:buNone/>
              <a:defRPr sz="1880" b="1"/>
            </a:lvl3pPr>
            <a:lvl4pPr marL="1432911" indent="0">
              <a:buNone/>
              <a:defRPr sz="1672" b="1"/>
            </a:lvl4pPr>
            <a:lvl5pPr marL="1910547" indent="0">
              <a:buNone/>
              <a:defRPr sz="1672" b="1"/>
            </a:lvl5pPr>
            <a:lvl6pPr marL="2388184" indent="0">
              <a:buNone/>
              <a:defRPr sz="1672" b="1"/>
            </a:lvl6pPr>
            <a:lvl7pPr marL="2865821" indent="0">
              <a:buNone/>
              <a:defRPr sz="1672" b="1"/>
            </a:lvl7pPr>
            <a:lvl8pPr marL="3343458" indent="0">
              <a:buNone/>
              <a:defRPr sz="1672" b="1"/>
            </a:lvl8pPr>
            <a:lvl9pPr marL="3821095" indent="0">
              <a:buNone/>
              <a:defRPr sz="167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35307" y="2272040"/>
            <a:ext cx="5251501" cy="4127816"/>
          </a:xfrm>
        </p:spPr>
        <p:txBody>
          <a:bodyPr/>
          <a:lstStyle>
            <a:lvl1pPr>
              <a:defRPr sz="2507"/>
            </a:lvl1pPr>
            <a:lvl2pPr>
              <a:defRPr sz="2089"/>
            </a:lvl2pPr>
            <a:lvl3pPr>
              <a:defRPr sz="1880"/>
            </a:lvl3pPr>
            <a:lvl4pPr>
              <a:defRPr sz="1672"/>
            </a:lvl4pPr>
            <a:lvl5pPr>
              <a:defRPr sz="1672"/>
            </a:lvl5pPr>
            <a:lvl6pPr>
              <a:defRPr sz="1672"/>
            </a:lvl6pPr>
            <a:lvl7pPr>
              <a:defRPr sz="1672"/>
            </a:lvl7pPr>
            <a:lvl8pPr>
              <a:defRPr sz="1672"/>
            </a:lvl8pPr>
            <a:lvl9pPr>
              <a:defRPr sz="167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8D5F08-9ECB-4902-BD2C-203C4A14E5CF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F65119-DCE6-42E5-B2A3-F40E4B14517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536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5" y="1603698"/>
            <a:ext cx="5249437" cy="66834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284" indent="0">
              <a:buNone/>
              <a:defRPr sz="2300" b="1"/>
            </a:lvl2pPr>
            <a:lvl3pPr marL="1042569" indent="0">
              <a:buNone/>
              <a:defRPr sz="2100" b="1"/>
            </a:lvl3pPr>
            <a:lvl4pPr marL="1563853" indent="0">
              <a:buNone/>
              <a:defRPr sz="1900" b="1"/>
            </a:lvl4pPr>
            <a:lvl5pPr marL="2085137" indent="0">
              <a:buNone/>
              <a:defRPr sz="1900" b="1"/>
            </a:lvl5pPr>
            <a:lvl6pPr marL="2606422" indent="0">
              <a:buNone/>
              <a:defRPr sz="1900" b="1"/>
            </a:lvl6pPr>
            <a:lvl7pPr marL="3127706" indent="0">
              <a:buNone/>
              <a:defRPr sz="1900" b="1"/>
            </a:lvl7pPr>
            <a:lvl8pPr marL="3648990" indent="0">
              <a:buNone/>
              <a:defRPr sz="1900" b="1"/>
            </a:lvl8pPr>
            <a:lvl9pPr marL="4170275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94045" y="2272043"/>
            <a:ext cx="5249437" cy="412781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09" y="1603698"/>
            <a:ext cx="5251501" cy="668343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284" indent="0">
              <a:buNone/>
              <a:defRPr sz="2300" b="1"/>
            </a:lvl2pPr>
            <a:lvl3pPr marL="1042569" indent="0">
              <a:buNone/>
              <a:defRPr sz="2100" b="1"/>
            </a:lvl3pPr>
            <a:lvl4pPr marL="1563853" indent="0">
              <a:buNone/>
              <a:defRPr sz="1900" b="1"/>
            </a:lvl4pPr>
            <a:lvl5pPr marL="2085137" indent="0">
              <a:buNone/>
              <a:defRPr sz="1900" b="1"/>
            </a:lvl5pPr>
            <a:lvl6pPr marL="2606422" indent="0">
              <a:buNone/>
              <a:defRPr sz="1900" b="1"/>
            </a:lvl6pPr>
            <a:lvl7pPr marL="3127706" indent="0">
              <a:buNone/>
              <a:defRPr sz="1900" b="1"/>
            </a:lvl7pPr>
            <a:lvl8pPr marL="3648990" indent="0">
              <a:buNone/>
              <a:defRPr sz="1900" b="1"/>
            </a:lvl8pPr>
            <a:lvl9pPr marL="4170275" indent="0">
              <a:buNone/>
              <a:defRPr sz="19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035309" y="2272043"/>
            <a:ext cx="5251501" cy="4127814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FC9B84-D9B2-417B-BCBD-6E07148938AA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AF0F0F-9D6A-4612-AADC-EF6E7C6771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29334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B4CB35-79F6-42C7-93DA-09D90064FA65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BC76D78-A9DF-4CA7-9A50-760102582F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527387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85249"/>
            <a:ext cx="3908718" cy="1213966"/>
          </a:xfrm>
        </p:spPr>
        <p:txBody>
          <a:bodyPr anchor="b"/>
          <a:lstStyle>
            <a:lvl1pPr algn="l">
              <a:defRPr sz="208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5082" y="285249"/>
            <a:ext cx="6641725" cy="6114607"/>
          </a:xfrm>
        </p:spPr>
        <p:txBody>
          <a:bodyPr/>
          <a:lstStyle>
            <a:lvl1pPr>
              <a:defRPr sz="3343"/>
            </a:lvl1pPr>
            <a:lvl2pPr>
              <a:defRPr sz="2925"/>
            </a:lvl2pPr>
            <a:lvl3pPr>
              <a:defRPr sz="2507"/>
            </a:lvl3pPr>
            <a:lvl4pPr>
              <a:defRPr sz="2089"/>
            </a:lvl4pPr>
            <a:lvl5pPr>
              <a:defRPr sz="2089"/>
            </a:lvl5pPr>
            <a:lvl6pPr>
              <a:defRPr sz="2089"/>
            </a:lvl6pPr>
            <a:lvl7pPr>
              <a:defRPr sz="2089"/>
            </a:lvl7pPr>
            <a:lvl8pPr>
              <a:defRPr sz="2089"/>
            </a:lvl8pPr>
            <a:lvl9pPr>
              <a:defRPr sz="208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3" y="1499215"/>
            <a:ext cx="3908718" cy="4900641"/>
          </a:xfrm>
        </p:spPr>
        <p:txBody>
          <a:bodyPr/>
          <a:lstStyle>
            <a:lvl1pPr marL="0" indent="0">
              <a:buNone/>
              <a:defRPr sz="1463"/>
            </a:lvl1pPr>
            <a:lvl2pPr marL="477637" indent="0">
              <a:buNone/>
              <a:defRPr sz="1254"/>
            </a:lvl2pPr>
            <a:lvl3pPr marL="955274" indent="0">
              <a:buNone/>
              <a:defRPr sz="1045"/>
            </a:lvl3pPr>
            <a:lvl4pPr marL="1432911" indent="0">
              <a:buNone/>
              <a:defRPr sz="940"/>
            </a:lvl4pPr>
            <a:lvl5pPr marL="1910547" indent="0">
              <a:buNone/>
              <a:defRPr sz="940"/>
            </a:lvl5pPr>
            <a:lvl6pPr marL="2388184" indent="0">
              <a:buNone/>
              <a:defRPr sz="940"/>
            </a:lvl6pPr>
            <a:lvl7pPr marL="2865821" indent="0">
              <a:buNone/>
              <a:defRPr sz="940"/>
            </a:lvl7pPr>
            <a:lvl8pPr marL="3343458" indent="0">
              <a:buNone/>
              <a:defRPr sz="940"/>
            </a:lvl8pPr>
            <a:lvl9pPr marL="3821095" indent="0">
              <a:buNone/>
              <a:defRPr sz="94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08873D-4647-483E-8D88-92C82298A61A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382E7-710A-4D02-A03D-D4EF82AB29D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53578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30" y="5015071"/>
            <a:ext cx="7128510" cy="592058"/>
          </a:xfrm>
        </p:spPr>
        <p:txBody>
          <a:bodyPr anchor="b"/>
          <a:lstStyle>
            <a:lvl1pPr algn="l">
              <a:defRPr sz="208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30" y="640151"/>
            <a:ext cx="7128510" cy="4298633"/>
          </a:xfrm>
        </p:spPr>
        <p:txBody>
          <a:bodyPr rtlCol="0">
            <a:normAutofit/>
          </a:bodyPr>
          <a:lstStyle>
            <a:lvl1pPr marL="0" indent="0">
              <a:buNone/>
              <a:defRPr sz="3343"/>
            </a:lvl1pPr>
            <a:lvl2pPr marL="477637" indent="0">
              <a:buNone/>
              <a:defRPr sz="2925"/>
            </a:lvl2pPr>
            <a:lvl3pPr marL="955274" indent="0">
              <a:buNone/>
              <a:defRPr sz="2507"/>
            </a:lvl3pPr>
            <a:lvl4pPr marL="1432911" indent="0">
              <a:buNone/>
              <a:defRPr sz="2089"/>
            </a:lvl4pPr>
            <a:lvl5pPr marL="1910547" indent="0">
              <a:buNone/>
              <a:defRPr sz="2089"/>
            </a:lvl5pPr>
            <a:lvl6pPr marL="2388184" indent="0">
              <a:buNone/>
              <a:defRPr sz="2089"/>
            </a:lvl6pPr>
            <a:lvl7pPr marL="2865821" indent="0">
              <a:buNone/>
              <a:defRPr sz="2089"/>
            </a:lvl7pPr>
            <a:lvl8pPr marL="3343458" indent="0">
              <a:buNone/>
              <a:defRPr sz="2089"/>
            </a:lvl8pPr>
            <a:lvl9pPr marL="3821095" indent="0">
              <a:buNone/>
              <a:defRPr sz="2089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30" y="5607129"/>
            <a:ext cx="7128510" cy="840820"/>
          </a:xfrm>
        </p:spPr>
        <p:txBody>
          <a:bodyPr/>
          <a:lstStyle>
            <a:lvl1pPr marL="0" indent="0">
              <a:buNone/>
              <a:defRPr sz="1463"/>
            </a:lvl1pPr>
            <a:lvl2pPr marL="477637" indent="0">
              <a:buNone/>
              <a:defRPr sz="1254"/>
            </a:lvl2pPr>
            <a:lvl3pPr marL="955274" indent="0">
              <a:buNone/>
              <a:defRPr sz="1045"/>
            </a:lvl3pPr>
            <a:lvl4pPr marL="1432911" indent="0">
              <a:buNone/>
              <a:defRPr sz="940"/>
            </a:lvl4pPr>
            <a:lvl5pPr marL="1910547" indent="0">
              <a:buNone/>
              <a:defRPr sz="940"/>
            </a:lvl5pPr>
            <a:lvl6pPr marL="2388184" indent="0">
              <a:buNone/>
              <a:defRPr sz="940"/>
            </a:lvl6pPr>
            <a:lvl7pPr marL="2865821" indent="0">
              <a:buNone/>
              <a:defRPr sz="940"/>
            </a:lvl7pPr>
            <a:lvl8pPr marL="3343458" indent="0">
              <a:buNone/>
              <a:defRPr sz="940"/>
            </a:lvl8pPr>
            <a:lvl9pPr marL="3821095" indent="0">
              <a:buNone/>
              <a:defRPr sz="94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4B355E-8DCE-4F65-B467-4A1B963B74D9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99D2FF-3B74-4DE4-A7C0-99DED261B87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22615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FD15E-55DD-4A38-A14D-AD7A5B136421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5CBCF1-A627-4A4D-8449-B9F80BB4161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266953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6" y="286908"/>
            <a:ext cx="2673191" cy="61129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2" y="286908"/>
            <a:ext cx="7821560" cy="61129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088A922-373D-4A62-A226-8D006C4F38EB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E11853-185A-47D2-8ED6-6F907FE56C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108036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4" y="2225605"/>
            <a:ext cx="10098723" cy="1535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28" y="4059820"/>
            <a:ext cx="8316595" cy="1830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455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91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366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7821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27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6732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187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564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8313">
              <a:defRPr/>
            </a:pPr>
            <a:fld id="{4F038A71-888F-4098-B8DB-4F0926576AD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831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831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4267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8313">
              <a:defRPr/>
            </a:pPr>
            <a:fld id="{C74485C2-57DA-45DB-94CA-EE71E542566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831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831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96184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5" y="4603784"/>
            <a:ext cx="10098723" cy="1422927"/>
          </a:xfrm>
        </p:spPr>
        <p:txBody>
          <a:bodyPr anchor="t"/>
          <a:lstStyle>
            <a:lvl1pPr algn="l">
              <a:defRPr sz="389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5" y="3036574"/>
            <a:ext cx="10098723" cy="1567209"/>
          </a:xfrm>
        </p:spPr>
        <p:txBody>
          <a:bodyPr anchor="b"/>
          <a:lstStyle>
            <a:lvl1pPr marL="0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1pPr>
            <a:lvl2pPr marL="445541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2pPr>
            <a:lvl3pPr marL="891083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3pPr>
            <a:lvl4pPr marL="1336624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4pPr>
            <a:lvl5pPr marL="1782166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5pPr>
            <a:lvl6pPr marL="2227707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6pPr>
            <a:lvl7pPr marL="2673248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7pPr>
            <a:lvl8pPr marL="3118790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8pPr>
            <a:lvl9pPr marL="3564331" indent="0">
              <a:buNone/>
              <a:defRPr sz="13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8313">
              <a:defRPr/>
            </a:pPr>
            <a:fld id="{DD139397-B3EF-4FC0-8B6C-411CDF5F70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831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831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33856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4043" y="1671692"/>
            <a:ext cx="5247375" cy="4728165"/>
          </a:xfrm>
        </p:spPr>
        <p:txBody>
          <a:bodyPr/>
          <a:lstStyle>
            <a:lvl1pPr>
              <a:defRPr sz="2729"/>
            </a:lvl1pPr>
            <a:lvl2pPr>
              <a:defRPr sz="2339"/>
            </a:lvl2pPr>
            <a:lvl3pPr>
              <a:defRPr sz="1949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9432" y="1671692"/>
            <a:ext cx="5247375" cy="4728165"/>
          </a:xfrm>
        </p:spPr>
        <p:txBody>
          <a:bodyPr/>
          <a:lstStyle>
            <a:lvl1pPr>
              <a:defRPr sz="2729"/>
            </a:lvl1pPr>
            <a:lvl2pPr>
              <a:defRPr sz="2339"/>
            </a:lvl2pPr>
            <a:lvl3pPr>
              <a:defRPr sz="1949"/>
            </a:lvl3pPr>
            <a:lvl4pPr>
              <a:defRPr sz="1754"/>
            </a:lvl4pPr>
            <a:lvl5pPr>
              <a:defRPr sz="1754"/>
            </a:lvl5pPr>
            <a:lvl6pPr>
              <a:defRPr sz="1754"/>
            </a:lvl6pPr>
            <a:lvl7pPr>
              <a:defRPr sz="1754"/>
            </a:lvl7pPr>
            <a:lvl8pPr>
              <a:defRPr sz="1754"/>
            </a:lvl8pPr>
            <a:lvl9pPr>
              <a:defRPr sz="1754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8313">
              <a:defRPr/>
            </a:pPr>
            <a:fld id="{C149D0CB-26BF-4C85-9DEC-BE9CBA1139C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831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831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53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3" y="1603696"/>
            <a:ext cx="5249438" cy="668344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541" indent="0">
              <a:buNone/>
              <a:defRPr sz="1949" b="1"/>
            </a:lvl2pPr>
            <a:lvl3pPr marL="891083" indent="0">
              <a:buNone/>
              <a:defRPr sz="1754" b="1"/>
            </a:lvl3pPr>
            <a:lvl4pPr marL="1336624" indent="0">
              <a:buNone/>
              <a:defRPr sz="1559" b="1"/>
            </a:lvl4pPr>
            <a:lvl5pPr marL="1782166" indent="0">
              <a:buNone/>
              <a:defRPr sz="1559" b="1"/>
            </a:lvl5pPr>
            <a:lvl6pPr marL="2227707" indent="0">
              <a:buNone/>
              <a:defRPr sz="1559" b="1"/>
            </a:lvl6pPr>
            <a:lvl7pPr marL="2673248" indent="0">
              <a:buNone/>
              <a:defRPr sz="1559" b="1"/>
            </a:lvl7pPr>
            <a:lvl8pPr marL="3118790" indent="0">
              <a:buNone/>
              <a:defRPr sz="1559" b="1"/>
            </a:lvl8pPr>
            <a:lvl9pPr marL="3564331" indent="0">
              <a:buNone/>
              <a:defRPr sz="155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4043" y="2272040"/>
            <a:ext cx="5249438" cy="4127816"/>
          </a:xfrm>
        </p:spPr>
        <p:txBody>
          <a:bodyPr/>
          <a:lstStyle>
            <a:lvl1pPr>
              <a:defRPr sz="2339"/>
            </a:lvl1pPr>
            <a:lvl2pPr>
              <a:defRPr sz="1949"/>
            </a:lvl2pPr>
            <a:lvl3pPr>
              <a:defRPr sz="1754"/>
            </a:lvl3pPr>
            <a:lvl4pPr>
              <a:defRPr sz="1559"/>
            </a:lvl4pPr>
            <a:lvl5pPr>
              <a:defRPr sz="1559"/>
            </a:lvl5pPr>
            <a:lvl6pPr>
              <a:defRPr sz="1559"/>
            </a:lvl6pPr>
            <a:lvl7pPr>
              <a:defRPr sz="1559"/>
            </a:lvl7pPr>
            <a:lvl8pPr>
              <a:defRPr sz="1559"/>
            </a:lvl8pPr>
            <a:lvl9pPr>
              <a:defRPr sz="155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09" y="1603696"/>
            <a:ext cx="5251500" cy="668344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541" indent="0">
              <a:buNone/>
              <a:defRPr sz="1949" b="1"/>
            </a:lvl2pPr>
            <a:lvl3pPr marL="891083" indent="0">
              <a:buNone/>
              <a:defRPr sz="1754" b="1"/>
            </a:lvl3pPr>
            <a:lvl4pPr marL="1336624" indent="0">
              <a:buNone/>
              <a:defRPr sz="1559" b="1"/>
            </a:lvl4pPr>
            <a:lvl5pPr marL="1782166" indent="0">
              <a:buNone/>
              <a:defRPr sz="1559" b="1"/>
            </a:lvl5pPr>
            <a:lvl6pPr marL="2227707" indent="0">
              <a:buNone/>
              <a:defRPr sz="1559" b="1"/>
            </a:lvl6pPr>
            <a:lvl7pPr marL="2673248" indent="0">
              <a:buNone/>
              <a:defRPr sz="1559" b="1"/>
            </a:lvl7pPr>
            <a:lvl8pPr marL="3118790" indent="0">
              <a:buNone/>
              <a:defRPr sz="1559" b="1"/>
            </a:lvl8pPr>
            <a:lvl9pPr marL="3564331" indent="0">
              <a:buNone/>
              <a:defRPr sz="155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35309" y="2272040"/>
            <a:ext cx="5251500" cy="4127816"/>
          </a:xfrm>
        </p:spPr>
        <p:txBody>
          <a:bodyPr/>
          <a:lstStyle>
            <a:lvl1pPr>
              <a:defRPr sz="2339"/>
            </a:lvl1pPr>
            <a:lvl2pPr>
              <a:defRPr sz="1949"/>
            </a:lvl2pPr>
            <a:lvl3pPr>
              <a:defRPr sz="1754"/>
            </a:lvl3pPr>
            <a:lvl4pPr>
              <a:defRPr sz="1559"/>
            </a:lvl4pPr>
            <a:lvl5pPr>
              <a:defRPr sz="1559"/>
            </a:lvl5pPr>
            <a:lvl6pPr>
              <a:defRPr sz="1559"/>
            </a:lvl6pPr>
            <a:lvl7pPr>
              <a:defRPr sz="1559"/>
            </a:lvl7pPr>
            <a:lvl8pPr>
              <a:defRPr sz="1559"/>
            </a:lvl8pPr>
            <a:lvl9pPr>
              <a:defRPr sz="155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8313">
              <a:defRPr/>
            </a:pPr>
            <a:fld id="{7801029E-1AC1-440D-AABE-0A17D73E26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831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831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299108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8313">
              <a:defRPr/>
            </a:pPr>
            <a:fld id="{7A2A11CC-09E3-451B-8942-329794FEDDD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831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831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66281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8313">
              <a:defRPr/>
            </a:pPr>
            <a:fld id="{92CA908A-4DBE-43EB-AE27-84AF36FDF41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831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831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44339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85249"/>
            <a:ext cx="3908718" cy="1213966"/>
          </a:xfrm>
        </p:spPr>
        <p:txBody>
          <a:bodyPr anchor="b"/>
          <a:lstStyle>
            <a:lvl1pPr algn="l">
              <a:defRPr sz="194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5083" y="285250"/>
            <a:ext cx="6641725" cy="6114607"/>
          </a:xfrm>
        </p:spPr>
        <p:txBody>
          <a:bodyPr/>
          <a:lstStyle>
            <a:lvl1pPr>
              <a:defRPr sz="3118"/>
            </a:lvl1pPr>
            <a:lvl2pPr>
              <a:defRPr sz="2729"/>
            </a:lvl2pPr>
            <a:lvl3pPr>
              <a:defRPr sz="2339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3" y="1499216"/>
            <a:ext cx="3908718" cy="4900641"/>
          </a:xfrm>
        </p:spPr>
        <p:txBody>
          <a:bodyPr/>
          <a:lstStyle>
            <a:lvl1pPr marL="0" indent="0">
              <a:buNone/>
              <a:defRPr sz="1364"/>
            </a:lvl1pPr>
            <a:lvl2pPr marL="445541" indent="0">
              <a:buNone/>
              <a:defRPr sz="1169"/>
            </a:lvl2pPr>
            <a:lvl3pPr marL="891083" indent="0">
              <a:buNone/>
              <a:defRPr sz="974"/>
            </a:lvl3pPr>
            <a:lvl4pPr marL="1336624" indent="0">
              <a:buNone/>
              <a:defRPr sz="877"/>
            </a:lvl4pPr>
            <a:lvl5pPr marL="1782166" indent="0">
              <a:buNone/>
              <a:defRPr sz="877"/>
            </a:lvl5pPr>
            <a:lvl6pPr marL="2227707" indent="0">
              <a:buNone/>
              <a:defRPr sz="877"/>
            </a:lvl6pPr>
            <a:lvl7pPr marL="2673248" indent="0">
              <a:buNone/>
              <a:defRPr sz="877"/>
            </a:lvl7pPr>
            <a:lvl8pPr marL="3118790" indent="0">
              <a:buNone/>
              <a:defRPr sz="877"/>
            </a:lvl8pPr>
            <a:lvl9pPr marL="3564331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8313">
              <a:defRPr/>
            </a:pPr>
            <a:fld id="{3AB57D38-253A-41B7-B3FF-1D8184EFBAA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831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831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68418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29" y="5015071"/>
            <a:ext cx="7128510" cy="592058"/>
          </a:xfrm>
        </p:spPr>
        <p:txBody>
          <a:bodyPr anchor="b"/>
          <a:lstStyle>
            <a:lvl1pPr algn="l">
              <a:defRPr sz="194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29" y="640151"/>
            <a:ext cx="7128510" cy="4298633"/>
          </a:xfrm>
        </p:spPr>
        <p:txBody>
          <a:bodyPr/>
          <a:lstStyle>
            <a:lvl1pPr marL="0" indent="0">
              <a:buNone/>
              <a:defRPr sz="3118"/>
            </a:lvl1pPr>
            <a:lvl2pPr marL="445541" indent="0">
              <a:buNone/>
              <a:defRPr sz="2729"/>
            </a:lvl2pPr>
            <a:lvl3pPr marL="891083" indent="0">
              <a:buNone/>
              <a:defRPr sz="2339"/>
            </a:lvl3pPr>
            <a:lvl4pPr marL="1336624" indent="0">
              <a:buNone/>
              <a:defRPr sz="1949"/>
            </a:lvl4pPr>
            <a:lvl5pPr marL="1782166" indent="0">
              <a:buNone/>
              <a:defRPr sz="1949"/>
            </a:lvl5pPr>
            <a:lvl6pPr marL="2227707" indent="0">
              <a:buNone/>
              <a:defRPr sz="1949"/>
            </a:lvl6pPr>
            <a:lvl7pPr marL="2673248" indent="0">
              <a:buNone/>
              <a:defRPr sz="1949"/>
            </a:lvl7pPr>
            <a:lvl8pPr marL="3118790" indent="0">
              <a:buNone/>
              <a:defRPr sz="1949"/>
            </a:lvl8pPr>
            <a:lvl9pPr marL="3564331" indent="0">
              <a:buNone/>
              <a:defRPr sz="194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29" y="5607129"/>
            <a:ext cx="7128510" cy="840820"/>
          </a:xfrm>
        </p:spPr>
        <p:txBody>
          <a:bodyPr/>
          <a:lstStyle>
            <a:lvl1pPr marL="0" indent="0">
              <a:buNone/>
              <a:defRPr sz="1364"/>
            </a:lvl1pPr>
            <a:lvl2pPr marL="445541" indent="0">
              <a:buNone/>
              <a:defRPr sz="1169"/>
            </a:lvl2pPr>
            <a:lvl3pPr marL="891083" indent="0">
              <a:buNone/>
              <a:defRPr sz="974"/>
            </a:lvl3pPr>
            <a:lvl4pPr marL="1336624" indent="0">
              <a:buNone/>
              <a:defRPr sz="877"/>
            </a:lvl4pPr>
            <a:lvl5pPr marL="1782166" indent="0">
              <a:buNone/>
              <a:defRPr sz="877"/>
            </a:lvl5pPr>
            <a:lvl6pPr marL="2227707" indent="0">
              <a:buNone/>
              <a:defRPr sz="877"/>
            </a:lvl6pPr>
            <a:lvl7pPr marL="2673248" indent="0">
              <a:buNone/>
              <a:defRPr sz="877"/>
            </a:lvl7pPr>
            <a:lvl8pPr marL="3118790" indent="0">
              <a:buNone/>
              <a:defRPr sz="877"/>
            </a:lvl8pPr>
            <a:lvl9pPr marL="3564331" indent="0">
              <a:buNone/>
              <a:defRPr sz="877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8313">
              <a:defRPr/>
            </a:pPr>
            <a:fld id="{DBD55AC3-DDA7-4C16-9728-264BA456410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831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831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61692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8313">
              <a:defRPr/>
            </a:pPr>
            <a:fld id="{511FAF0F-6D33-4259-B650-5888ADBCE3E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831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831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599134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6" y="286909"/>
            <a:ext cx="2673191" cy="61129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2" y="286909"/>
            <a:ext cx="7821560" cy="61129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88313">
              <a:defRPr/>
            </a:pPr>
            <a:fld id="{E40FCA5E-E9D1-4896-B736-923C9AE4F3DD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88831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8831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354266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85106" y="1172506"/>
            <a:ext cx="8910638" cy="2494268"/>
          </a:xfrm>
        </p:spPr>
        <p:txBody>
          <a:bodyPr anchor="b"/>
          <a:lstStyle>
            <a:lvl1pPr algn="ctr">
              <a:defRPr sz="584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106" y="3762963"/>
            <a:ext cx="8910638" cy="1729735"/>
          </a:xfrm>
        </p:spPr>
        <p:txBody>
          <a:bodyPr/>
          <a:lstStyle>
            <a:lvl1pPr marL="0" indent="0" algn="ctr">
              <a:buNone/>
              <a:defRPr sz="2339"/>
            </a:lvl1pPr>
            <a:lvl2pPr marL="445541" indent="0" algn="ctr">
              <a:buNone/>
              <a:defRPr sz="1949"/>
            </a:lvl2pPr>
            <a:lvl3pPr marL="891083" indent="0" algn="ctr">
              <a:buNone/>
              <a:defRPr sz="1754"/>
            </a:lvl3pPr>
            <a:lvl4pPr marL="1336624" indent="0" algn="ctr">
              <a:buNone/>
              <a:defRPr sz="1559"/>
            </a:lvl4pPr>
            <a:lvl5pPr marL="1782166" indent="0" algn="ctr">
              <a:buNone/>
              <a:defRPr sz="1559"/>
            </a:lvl5pPr>
            <a:lvl6pPr marL="2227707" indent="0" algn="ctr">
              <a:buNone/>
              <a:defRPr sz="1559"/>
            </a:lvl6pPr>
            <a:lvl7pPr marL="2673248" indent="0" algn="ctr">
              <a:buNone/>
              <a:defRPr sz="1559"/>
            </a:lvl7pPr>
            <a:lvl8pPr marL="3118790" indent="0" algn="ctr">
              <a:buNone/>
              <a:defRPr sz="1559"/>
            </a:lvl8pPr>
            <a:lvl9pPr marL="3564331" indent="0" algn="ctr">
              <a:buNone/>
              <a:defRPr sz="1559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A0F0D-B822-489C-BEAC-FC8E2148B80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124B-EC98-41D0-9F45-3A4ED2026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040185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A0F0D-B822-489C-BEAC-FC8E2148B80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124B-EC98-41D0-9F45-3A4ED2026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7701389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0621" y="1786123"/>
            <a:ext cx="10247233" cy="2980186"/>
          </a:xfrm>
        </p:spPr>
        <p:txBody>
          <a:bodyPr anchor="b"/>
          <a:lstStyle>
            <a:lvl1pPr>
              <a:defRPr sz="5847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0621" y="4794503"/>
            <a:ext cx="10247233" cy="1567209"/>
          </a:xfrm>
        </p:spPr>
        <p:txBody>
          <a:bodyPr/>
          <a:lstStyle>
            <a:lvl1pPr marL="0" indent="0">
              <a:buNone/>
              <a:defRPr sz="2339">
                <a:solidFill>
                  <a:schemeClr val="tx1">
                    <a:tint val="75000"/>
                  </a:schemeClr>
                </a:solidFill>
              </a:defRPr>
            </a:lvl1pPr>
            <a:lvl2pPr marL="445541" indent="0">
              <a:buNone/>
              <a:defRPr sz="1949">
                <a:solidFill>
                  <a:schemeClr val="tx1">
                    <a:tint val="75000"/>
                  </a:schemeClr>
                </a:solidFill>
              </a:defRPr>
            </a:lvl2pPr>
            <a:lvl3pPr marL="891083" indent="0">
              <a:buNone/>
              <a:defRPr sz="1754">
                <a:solidFill>
                  <a:schemeClr val="tx1">
                    <a:tint val="75000"/>
                  </a:schemeClr>
                </a:solidFill>
              </a:defRPr>
            </a:lvl3pPr>
            <a:lvl4pPr marL="1336624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4pPr>
            <a:lvl5pPr marL="1782166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5pPr>
            <a:lvl6pPr marL="2227707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6pPr>
            <a:lvl7pPr marL="2673248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7pPr>
            <a:lvl8pPr marL="3118790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8pPr>
            <a:lvl9pPr marL="3564331" indent="0">
              <a:buNone/>
              <a:defRPr sz="15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A0F0D-B822-489C-BEAC-FC8E2148B80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124B-EC98-41D0-9F45-3A4ED2026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59586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16809" y="1907187"/>
            <a:ext cx="5049361" cy="45457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14680" y="1907187"/>
            <a:ext cx="5049361" cy="45457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A0F0D-B822-489C-BEAC-FC8E2148B80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124B-EC98-41D0-9F45-3A4ED2026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21198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56" y="381438"/>
            <a:ext cx="10247233" cy="138478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8356" y="1756271"/>
            <a:ext cx="5026156" cy="860721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541" indent="0">
              <a:buNone/>
              <a:defRPr sz="1949" b="1"/>
            </a:lvl2pPr>
            <a:lvl3pPr marL="891083" indent="0">
              <a:buNone/>
              <a:defRPr sz="1754" b="1"/>
            </a:lvl3pPr>
            <a:lvl4pPr marL="1336624" indent="0">
              <a:buNone/>
              <a:defRPr sz="1559" b="1"/>
            </a:lvl4pPr>
            <a:lvl5pPr marL="1782166" indent="0">
              <a:buNone/>
              <a:defRPr sz="1559" b="1"/>
            </a:lvl5pPr>
            <a:lvl6pPr marL="2227707" indent="0">
              <a:buNone/>
              <a:defRPr sz="1559" b="1"/>
            </a:lvl6pPr>
            <a:lvl7pPr marL="2673248" indent="0">
              <a:buNone/>
              <a:defRPr sz="1559" b="1"/>
            </a:lvl7pPr>
            <a:lvl8pPr marL="3118790" indent="0">
              <a:buNone/>
              <a:defRPr sz="1559" b="1"/>
            </a:lvl8pPr>
            <a:lvl9pPr marL="3564331" indent="0">
              <a:buNone/>
              <a:defRPr sz="155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18356" y="2616992"/>
            <a:ext cx="5026156" cy="38492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14680" y="1756271"/>
            <a:ext cx="5050909" cy="860721"/>
          </a:xfrm>
        </p:spPr>
        <p:txBody>
          <a:bodyPr anchor="b"/>
          <a:lstStyle>
            <a:lvl1pPr marL="0" indent="0">
              <a:buNone/>
              <a:defRPr sz="2339" b="1"/>
            </a:lvl1pPr>
            <a:lvl2pPr marL="445541" indent="0">
              <a:buNone/>
              <a:defRPr sz="1949" b="1"/>
            </a:lvl2pPr>
            <a:lvl3pPr marL="891083" indent="0">
              <a:buNone/>
              <a:defRPr sz="1754" b="1"/>
            </a:lvl3pPr>
            <a:lvl4pPr marL="1336624" indent="0">
              <a:buNone/>
              <a:defRPr sz="1559" b="1"/>
            </a:lvl4pPr>
            <a:lvl5pPr marL="1782166" indent="0">
              <a:buNone/>
              <a:defRPr sz="1559" b="1"/>
            </a:lvl5pPr>
            <a:lvl6pPr marL="2227707" indent="0">
              <a:buNone/>
              <a:defRPr sz="1559" b="1"/>
            </a:lvl6pPr>
            <a:lvl7pPr marL="2673248" indent="0">
              <a:buNone/>
              <a:defRPr sz="1559" b="1"/>
            </a:lvl7pPr>
            <a:lvl8pPr marL="3118790" indent="0">
              <a:buNone/>
              <a:defRPr sz="1559" b="1"/>
            </a:lvl8pPr>
            <a:lvl9pPr marL="3564331" indent="0">
              <a:buNone/>
              <a:defRPr sz="1559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14680" y="2616992"/>
            <a:ext cx="5050909" cy="384920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A0F0D-B822-489C-BEAC-FC8E2148B80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124B-EC98-41D0-9F45-3A4ED2026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441582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A0F0D-B822-489C-BEAC-FC8E2148B80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124B-EC98-41D0-9F45-3A4ED2026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7960707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A0F0D-B822-489C-BEAC-FC8E2148B80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124B-EC98-41D0-9F45-3A4ED2026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85303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56" y="477626"/>
            <a:ext cx="3831883" cy="1671691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50909" y="1031540"/>
            <a:ext cx="6014680" cy="5091359"/>
          </a:xfrm>
        </p:spPr>
        <p:txBody>
          <a:bodyPr/>
          <a:lstStyle>
            <a:lvl1pPr>
              <a:defRPr sz="3118"/>
            </a:lvl1pPr>
            <a:lvl2pPr>
              <a:defRPr sz="2729"/>
            </a:lvl2pPr>
            <a:lvl3pPr>
              <a:defRPr sz="2339"/>
            </a:lvl3pPr>
            <a:lvl4pPr>
              <a:defRPr sz="1949"/>
            </a:lvl4pPr>
            <a:lvl5pPr>
              <a:defRPr sz="1949"/>
            </a:lvl5pPr>
            <a:lvl6pPr>
              <a:defRPr sz="1949"/>
            </a:lvl6pPr>
            <a:lvl7pPr>
              <a:defRPr sz="1949"/>
            </a:lvl7pPr>
            <a:lvl8pPr>
              <a:defRPr sz="1949"/>
            </a:lvl8pPr>
            <a:lvl9pPr>
              <a:defRPr sz="194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8356" y="2149316"/>
            <a:ext cx="3831883" cy="3981875"/>
          </a:xfrm>
        </p:spPr>
        <p:txBody>
          <a:bodyPr/>
          <a:lstStyle>
            <a:lvl1pPr marL="0" indent="0">
              <a:buNone/>
              <a:defRPr sz="1559"/>
            </a:lvl1pPr>
            <a:lvl2pPr marL="445541" indent="0">
              <a:buNone/>
              <a:defRPr sz="1364"/>
            </a:lvl2pPr>
            <a:lvl3pPr marL="891083" indent="0">
              <a:buNone/>
              <a:defRPr sz="1169"/>
            </a:lvl3pPr>
            <a:lvl4pPr marL="1336624" indent="0">
              <a:buNone/>
              <a:defRPr sz="974"/>
            </a:lvl4pPr>
            <a:lvl5pPr marL="1782166" indent="0">
              <a:buNone/>
              <a:defRPr sz="974"/>
            </a:lvl5pPr>
            <a:lvl6pPr marL="2227707" indent="0">
              <a:buNone/>
              <a:defRPr sz="974"/>
            </a:lvl6pPr>
            <a:lvl7pPr marL="2673248" indent="0">
              <a:buNone/>
              <a:defRPr sz="974"/>
            </a:lvl7pPr>
            <a:lvl8pPr marL="3118790" indent="0">
              <a:buNone/>
              <a:defRPr sz="974"/>
            </a:lvl8pPr>
            <a:lvl9pPr marL="3564331" indent="0">
              <a:buNone/>
              <a:defRPr sz="97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A0F0D-B822-489C-BEAC-FC8E2148B80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124B-EC98-41D0-9F45-3A4ED2026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802398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8356" y="477626"/>
            <a:ext cx="3831883" cy="1671691"/>
          </a:xfrm>
        </p:spPr>
        <p:txBody>
          <a:bodyPr anchor="b"/>
          <a:lstStyle>
            <a:lvl1pPr>
              <a:defRPr sz="3118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050909" y="1031540"/>
            <a:ext cx="6014680" cy="5091359"/>
          </a:xfrm>
        </p:spPr>
        <p:txBody>
          <a:bodyPr/>
          <a:lstStyle>
            <a:lvl1pPr marL="0" indent="0">
              <a:buNone/>
              <a:defRPr sz="3118"/>
            </a:lvl1pPr>
            <a:lvl2pPr marL="445541" indent="0">
              <a:buNone/>
              <a:defRPr sz="2729"/>
            </a:lvl2pPr>
            <a:lvl3pPr marL="891083" indent="0">
              <a:buNone/>
              <a:defRPr sz="2339"/>
            </a:lvl3pPr>
            <a:lvl4pPr marL="1336624" indent="0">
              <a:buNone/>
              <a:defRPr sz="1949"/>
            </a:lvl4pPr>
            <a:lvl5pPr marL="1782166" indent="0">
              <a:buNone/>
              <a:defRPr sz="1949"/>
            </a:lvl5pPr>
            <a:lvl6pPr marL="2227707" indent="0">
              <a:buNone/>
              <a:defRPr sz="1949"/>
            </a:lvl6pPr>
            <a:lvl7pPr marL="2673248" indent="0">
              <a:buNone/>
              <a:defRPr sz="1949"/>
            </a:lvl7pPr>
            <a:lvl8pPr marL="3118790" indent="0">
              <a:buNone/>
              <a:defRPr sz="1949"/>
            </a:lvl8pPr>
            <a:lvl9pPr marL="3564331" indent="0">
              <a:buNone/>
              <a:defRPr sz="194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8356" y="2149316"/>
            <a:ext cx="3831883" cy="3981875"/>
          </a:xfrm>
        </p:spPr>
        <p:txBody>
          <a:bodyPr/>
          <a:lstStyle>
            <a:lvl1pPr marL="0" indent="0">
              <a:buNone/>
              <a:defRPr sz="1559"/>
            </a:lvl1pPr>
            <a:lvl2pPr marL="445541" indent="0">
              <a:buNone/>
              <a:defRPr sz="1364"/>
            </a:lvl2pPr>
            <a:lvl3pPr marL="891083" indent="0">
              <a:buNone/>
              <a:defRPr sz="1169"/>
            </a:lvl3pPr>
            <a:lvl4pPr marL="1336624" indent="0">
              <a:buNone/>
              <a:defRPr sz="974"/>
            </a:lvl4pPr>
            <a:lvl5pPr marL="1782166" indent="0">
              <a:buNone/>
              <a:defRPr sz="974"/>
            </a:lvl5pPr>
            <a:lvl6pPr marL="2227707" indent="0">
              <a:buNone/>
              <a:defRPr sz="974"/>
            </a:lvl6pPr>
            <a:lvl7pPr marL="2673248" indent="0">
              <a:buNone/>
              <a:defRPr sz="974"/>
            </a:lvl7pPr>
            <a:lvl8pPr marL="3118790" indent="0">
              <a:buNone/>
              <a:defRPr sz="974"/>
            </a:lvl8pPr>
            <a:lvl9pPr marL="3564331" indent="0">
              <a:buNone/>
              <a:defRPr sz="974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A0F0D-B822-489C-BEAC-FC8E2148B80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124B-EC98-41D0-9F45-3A4ED2026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075691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A0F0D-B822-489C-BEAC-FC8E2148B80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124B-EC98-41D0-9F45-3A4ED2026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48199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502233" y="381437"/>
            <a:ext cx="2561808" cy="607148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16809" y="381437"/>
            <a:ext cx="7536914" cy="607148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A0F0D-B822-489C-BEAC-FC8E2148B80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42124B-EC98-41D0-9F45-3A4ED2026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222774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7" y="2225604"/>
            <a:ext cx="10098723" cy="1535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30" y="4059821"/>
            <a:ext cx="8316595" cy="1830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73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477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21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295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369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443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517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590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fld id="{ED4A5868-2DAF-4CD9-B614-2F98A4AA3396}" type="datetime1">
              <a:rPr lang="ru-RU" smtClean="0"/>
              <a:pPr defTabSz="972499"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defTabSz="972499"/>
            <a:fld id="{CC747C0A-2DD7-42EC-BD12-DB22175BB71F}" type="slidenum">
              <a:rPr lang="ru-RU" altLang="ru-RU" smtClean="0"/>
              <a:pPr defTabSz="972499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3040844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fld id="{8C23F270-BE52-4D86-B7F7-EFD5CA94387D}" type="datetime1">
              <a:rPr lang="ru-RU" smtClean="0"/>
              <a:pPr defTabSz="972499"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defTabSz="972499"/>
            <a:fld id="{B5C8BBF3-F6F3-404F-8FF8-1641B1E23DDC}" type="slidenum">
              <a:rPr lang="ru-RU" altLang="ru-RU" smtClean="0"/>
              <a:pPr defTabSz="972499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394758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6" y="285251"/>
            <a:ext cx="3908718" cy="1213966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45084" y="285251"/>
            <a:ext cx="6641725" cy="6114606"/>
          </a:xfrm>
        </p:spPr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6" y="1499216"/>
            <a:ext cx="3908718" cy="4900641"/>
          </a:xfrm>
        </p:spPr>
        <p:txBody>
          <a:bodyPr/>
          <a:lstStyle>
            <a:lvl1pPr marL="0" indent="0">
              <a:buNone/>
              <a:defRPr sz="1600"/>
            </a:lvl1pPr>
            <a:lvl2pPr marL="521284" indent="0">
              <a:buNone/>
              <a:defRPr sz="1500"/>
            </a:lvl2pPr>
            <a:lvl3pPr marL="1042569" indent="0">
              <a:buNone/>
              <a:defRPr sz="1100"/>
            </a:lvl3pPr>
            <a:lvl4pPr marL="1563853" indent="0">
              <a:buNone/>
              <a:defRPr sz="1100"/>
            </a:lvl4pPr>
            <a:lvl5pPr marL="2085137" indent="0">
              <a:buNone/>
              <a:defRPr sz="1100"/>
            </a:lvl5pPr>
            <a:lvl6pPr marL="2606422" indent="0">
              <a:buNone/>
              <a:defRPr sz="1100"/>
            </a:lvl6pPr>
            <a:lvl7pPr marL="3127706" indent="0">
              <a:buNone/>
              <a:defRPr sz="1100"/>
            </a:lvl7pPr>
            <a:lvl8pPr marL="3648990" indent="0">
              <a:buNone/>
              <a:defRPr sz="1100"/>
            </a:lvl8pPr>
            <a:lvl9pPr marL="4170275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6" y="4603788"/>
            <a:ext cx="10098723" cy="1422927"/>
          </a:xfrm>
        </p:spPr>
        <p:txBody>
          <a:bodyPr anchor="t"/>
          <a:lstStyle>
            <a:lvl1pPr algn="l">
              <a:defRPr sz="4478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6" y="3036579"/>
            <a:ext cx="10098723" cy="1567209"/>
          </a:xfrm>
        </p:spPr>
        <p:txBody>
          <a:bodyPr anchor="b"/>
          <a:lstStyle>
            <a:lvl1pPr marL="0" indent="0">
              <a:buNone/>
              <a:defRPr sz="2238">
                <a:solidFill>
                  <a:schemeClr val="tx1">
                    <a:tint val="75000"/>
                  </a:schemeClr>
                </a:solidFill>
              </a:defRPr>
            </a:lvl1pPr>
            <a:lvl2pPr marL="507386" indent="0">
              <a:buNone/>
              <a:defRPr sz="1959">
                <a:solidFill>
                  <a:schemeClr val="tx1">
                    <a:tint val="75000"/>
                  </a:schemeClr>
                </a:solidFill>
              </a:defRPr>
            </a:lvl2pPr>
            <a:lvl3pPr marL="1014771" indent="0">
              <a:buNone/>
              <a:defRPr sz="1773">
                <a:solidFill>
                  <a:schemeClr val="tx1">
                    <a:tint val="75000"/>
                  </a:schemeClr>
                </a:solidFill>
              </a:defRPr>
            </a:lvl3pPr>
            <a:lvl4pPr marL="1522159" indent="0">
              <a:buNone/>
              <a:defRPr sz="1586">
                <a:solidFill>
                  <a:schemeClr val="tx1">
                    <a:tint val="75000"/>
                  </a:schemeClr>
                </a:solidFill>
              </a:defRPr>
            </a:lvl4pPr>
            <a:lvl5pPr marL="2029547" indent="0">
              <a:buNone/>
              <a:defRPr sz="1586">
                <a:solidFill>
                  <a:schemeClr val="tx1">
                    <a:tint val="75000"/>
                  </a:schemeClr>
                </a:solidFill>
              </a:defRPr>
            </a:lvl5pPr>
            <a:lvl6pPr marL="2536932" indent="0">
              <a:buNone/>
              <a:defRPr sz="1586">
                <a:solidFill>
                  <a:schemeClr val="tx1">
                    <a:tint val="75000"/>
                  </a:schemeClr>
                </a:solidFill>
              </a:defRPr>
            </a:lvl6pPr>
            <a:lvl7pPr marL="3044318" indent="0">
              <a:buNone/>
              <a:defRPr sz="1586">
                <a:solidFill>
                  <a:schemeClr val="tx1">
                    <a:tint val="75000"/>
                  </a:schemeClr>
                </a:solidFill>
              </a:defRPr>
            </a:lvl7pPr>
            <a:lvl8pPr marL="3551704" indent="0">
              <a:buNone/>
              <a:defRPr sz="1586">
                <a:solidFill>
                  <a:schemeClr val="tx1">
                    <a:tint val="75000"/>
                  </a:schemeClr>
                </a:solidFill>
              </a:defRPr>
            </a:lvl8pPr>
            <a:lvl9pPr marL="4059091" indent="0">
              <a:buNone/>
              <a:defRPr sz="158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fld id="{1E2051EB-7FAC-4C1E-9370-3F7FF2FDD58E}" type="datetime1">
              <a:rPr lang="ru-RU" smtClean="0"/>
              <a:pPr defTabSz="972499"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defTabSz="972499"/>
            <a:fld id="{A96B0C67-2C22-4899-80CD-3116E962920A}" type="slidenum">
              <a:rPr lang="ru-RU" altLang="ru-RU" smtClean="0"/>
              <a:pPr defTabSz="972499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796457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4045" y="1671696"/>
            <a:ext cx="5247375" cy="4728165"/>
          </a:xfrm>
        </p:spPr>
        <p:txBody>
          <a:bodyPr/>
          <a:lstStyle>
            <a:lvl1pPr>
              <a:defRPr sz="3078"/>
            </a:lvl1pPr>
            <a:lvl2pPr>
              <a:defRPr sz="2705"/>
            </a:lvl2pPr>
            <a:lvl3pPr>
              <a:defRPr sz="2238"/>
            </a:lvl3pPr>
            <a:lvl4pPr>
              <a:defRPr sz="1959"/>
            </a:lvl4pPr>
            <a:lvl5pPr>
              <a:defRPr sz="1959"/>
            </a:lvl5pPr>
            <a:lvl6pPr>
              <a:defRPr sz="1959"/>
            </a:lvl6pPr>
            <a:lvl7pPr>
              <a:defRPr sz="1959"/>
            </a:lvl7pPr>
            <a:lvl8pPr>
              <a:defRPr sz="1959"/>
            </a:lvl8pPr>
            <a:lvl9pPr>
              <a:defRPr sz="195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9432" y="1671696"/>
            <a:ext cx="5247375" cy="4728165"/>
          </a:xfrm>
        </p:spPr>
        <p:txBody>
          <a:bodyPr/>
          <a:lstStyle>
            <a:lvl1pPr>
              <a:defRPr sz="3078"/>
            </a:lvl1pPr>
            <a:lvl2pPr>
              <a:defRPr sz="2705"/>
            </a:lvl2pPr>
            <a:lvl3pPr>
              <a:defRPr sz="2238"/>
            </a:lvl3pPr>
            <a:lvl4pPr>
              <a:defRPr sz="1959"/>
            </a:lvl4pPr>
            <a:lvl5pPr>
              <a:defRPr sz="1959"/>
            </a:lvl5pPr>
            <a:lvl6pPr>
              <a:defRPr sz="1959"/>
            </a:lvl6pPr>
            <a:lvl7pPr>
              <a:defRPr sz="1959"/>
            </a:lvl7pPr>
            <a:lvl8pPr>
              <a:defRPr sz="1959"/>
            </a:lvl8pPr>
            <a:lvl9pPr>
              <a:defRPr sz="195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fld id="{EEF94199-2736-4403-93DC-C03D89898593}" type="datetime1">
              <a:rPr lang="ru-RU" smtClean="0"/>
              <a:pPr defTabSz="972499"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defTabSz="972499"/>
            <a:fld id="{532D578C-FE07-43CD-9858-2C79BB4EEE31}" type="slidenum">
              <a:rPr lang="ru-RU" altLang="ru-RU" smtClean="0"/>
              <a:pPr defTabSz="972499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0959786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3" y="1603696"/>
            <a:ext cx="5249439" cy="668344"/>
          </a:xfrm>
        </p:spPr>
        <p:txBody>
          <a:bodyPr anchor="b"/>
          <a:lstStyle>
            <a:lvl1pPr marL="0" indent="0">
              <a:buNone/>
              <a:defRPr sz="2705" b="1"/>
            </a:lvl1pPr>
            <a:lvl2pPr marL="507386" indent="0">
              <a:buNone/>
              <a:defRPr sz="2238" b="1"/>
            </a:lvl2pPr>
            <a:lvl3pPr marL="1014771" indent="0">
              <a:buNone/>
              <a:defRPr sz="1959" b="1"/>
            </a:lvl3pPr>
            <a:lvl4pPr marL="1522159" indent="0">
              <a:buNone/>
              <a:defRPr sz="1773" b="1"/>
            </a:lvl4pPr>
            <a:lvl5pPr marL="2029547" indent="0">
              <a:buNone/>
              <a:defRPr sz="1773" b="1"/>
            </a:lvl5pPr>
            <a:lvl6pPr marL="2536932" indent="0">
              <a:buNone/>
              <a:defRPr sz="1773" b="1"/>
            </a:lvl6pPr>
            <a:lvl7pPr marL="3044318" indent="0">
              <a:buNone/>
              <a:defRPr sz="1773" b="1"/>
            </a:lvl7pPr>
            <a:lvl8pPr marL="3551704" indent="0">
              <a:buNone/>
              <a:defRPr sz="1773" b="1"/>
            </a:lvl8pPr>
            <a:lvl9pPr marL="4059091" indent="0">
              <a:buNone/>
              <a:defRPr sz="177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4043" y="2272040"/>
            <a:ext cx="5249439" cy="4127816"/>
          </a:xfrm>
        </p:spPr>
        <p:txBody>
          <a:bodyPr/>
          <a:lstStyle>
            <a:lvl1pPr>
              <a:defRPr sz="2705"/>
            </a:lvl1pPr>
            <a:lvl2pPr>
              <a:defRPr sz="2238"/>
            </a:lvl2pPr>
            <a:lvl3pPr>
              <a:defRPr sz="1959"/>
            </a:lvl3pPr>
            <a:lvl4pPr>
              <a:defRPr sz="1773"/>
            </a:lvl4pPr>
            <a:lvl5pPr>
              <a:defRPr sz="1773"/>
            </a:lvl5pPr>
            <a:lvl6pPr>
              <a:defRPr sz="1773"/>
            </a:lvl6pPr>
            <a:lvl7pPr>
              <a:defRPr sz="1773"/>
            </a:lvl7pPr>
            <a:lvl8pPr>
              <a:defRPr sz="1773"/>
            </a:lvl8pPr>
            <a:lvl9pPr>
              <a:defRPr sz="177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312" y="1603696"/>
            <a:ext cx="5251501" cy="668344"/>
          </a:xfrm>
        </p:spPr>
        <p:txBody>
          <a:bodyPr anchor="b"/>
          <a:lstStyle>
            <a:lvl1pPr marL="0" indent="0">
              <a:buNone/>
              <a:defRPr sz="2705" b="1"/>
            </a:lvl1pPr>
            <a:lvl2pPr marL="507386" indent="0">
              <a:buNone/>
              <a:defRPr sz="2238" b="1"/>
            </a:lvl2pPr>
            <a:lvl3pPr marL="1014771" indent="0">
              <a:buNone/>
              <a:defRPr sz="1959" b="1"/>
            </a:lvl3pPr>
            <a:lvl4pPr marL="1522159" indent="0">
              <a:buNone/>
              <a:defRPr sz="1773" b="1"/>
            </a:lvl4pPr>
            <a:lvl5pPr marL="2029547" indent="0">
              <a:buNone/>
              <a:defRPr sz="1773" b="1"/>
            </a:lvl5pPr>
            <a:lvl6pPr marL="2536932" indent="0">
              <a:buNone/>
              <a:defRPr sz="1773" b="1"/>
            </a:lvl6pPr>
            <a:lvl7pPr marL="3044318" indent="0">
              <a:buNone/>
              <a:defRPr sz="1773" b="1"/>
            </a:lvl7pPr>
            <a:lvl8pPr marL="3551704" indent="0">
              <a:buNone/>
              <a:defRPr sz="1773" b="1"/>
            </a:lvl8pPr>
            <a:lvl9pPr marL="4059091" indent="0">
              <a:buNone/>
              <a:defRPr sz="1773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35312" y="2272040"/>
            <a:ext cx="5251501" cy="4127816"/>
          </a:xfrm>
        </p:spPr>
        <p:txBody>
          <a:bodyPr/>
          <a:lstStyle>
            <a:lvl1pPr>
              <a:defRPr sz="2705"/>
            </a:lvl1pPr>
            <a:lvl2pPr>
              <a:defRPr sz="2238"/>
            </a:lvl2pPr>
            <a:lvl3pPr>
              <a:defRPr sz="1959"/>
            </a:lvl3pPr>
            <a:lvl4pPr>
              <a:defRPr sz="1773"/>
            </a:lvl4pPr>
            <a:lvl5pPr>
              <a:defRPr sz="1773"/>
            </a:lvl5pPr>
            <a:lvl6pPr>
              <a:defRPr sz="1773"/>
            </a:lvl6pPr>
            <a:lvl7pPr>
              <a:defRPr sz="1773"/>
            </a:lvl7pPr>
            <a:lvl8pPr>
              <a:defRPr sz="1773"/>
            </a:lvl8pPr>
            <a:lvl9pPr>
              <a:defRPr sz="1773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fld id="{72AFACDF-0792-4C0A-9E31-BEE973C8AEC6}" type="datetime1">
              <a:rPr lang="ru-RU" smtClean="0"/>
              <a:pPr defTabSz="972499">
                <a:defRPr/>
              </a:pPr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defTabSz="972499"/>
            <a:fld id="{5E2D7EEE-B4E3-485B-97D5-179F3F35DD8A}" type="slidenum">
              <a:rPr lang="ru-RU" altLang="ru-RU" smtClean="0"/>
              <a:pPr defTabSz="972499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6161916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fld id="{E1B63AA0-317B-4776-925D-26552E921F20}" type="datetime1">
              <a:rPr lang="ru-RU" smtClean="0"/>
              <a:pPr defTabSz="972499">
                <a:defRPr/>
              </a:pPr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defTabSz="972499"/>
            <a:fld id="{40714E85-4FA9-4DC9-94BF-EB0BE1A5B597}" type="slidenum">
              <a:rPr lang="ru-RU" altLang="ru-RU" smtClean="0"/>
              <a:pPr defTabSz="972499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27873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fld id="{E30847F4-94CE-42F3-9481-FC1499CB00EF}" type="datetime1">
              <a:rPr lang="ru-RU" smtClean="0"/>
              <a:pPr defTabSz="972499">
                <a:defRPr/>
              </a:pPr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defTabSz="972499"/>
            <a:fld id="{011882B6-39F1-4C3E-B323-B24070D8FD4E}" type="slidenum">
              <a:rPr lang="ru-RU" altLang="ru-RU" smtClean="0"/>
              <a:pPr defTabSz="972499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49993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85249"/>
            <a:ext cx="3908718" cy="1213966"/>
          </a:xfrm>
        </p:spPr>
        <p:txBody>
          <a:bodyPr anchor="b"/>
          <a:lstStyle>
            <a:lvl1pPr algn="l">
              <a:defRPr sz="2238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5083" y="285254"/>
            <a:ext cx="6641725" cy="6114607"/>
          </a:xfrm>
        </p:spPr>
        <p:txBody>
          <a:bodyPr/>
          <a:lstStyle>
            <a:lvl1pPr>
              <a:defRPr sz="3544"/>
            </a:lvl1pPr>
            <a:lvl2pPr>
              <a:defRPr sz="3078"/>
            </a:lvl2pPr>
            <a:lvl3pPr>
              <a:defRPr sz="2705"/>
            </a:lvl3pPr>
            <a:lvl4pPr>
              <a:defRPr sz="2238"/>
            </a:lvl4pPr>
            <a:lvl5pPr>
              <a:defRPr sz="2238"/>
            </a:lvl5pPr>
            <a:lvl6pPr>
              <a:defRPr sz="2238"/>
            </a:lvl6pPr>
            <a:lvl7pPr>
              <a:defRPr sz="2238"/>
            </a:lvl7pPr>
            <a:lvl8pPr>
              <a:defRPr sz="2238"/>
            </a:lvl8pPr>
            <a:lvl9pPr>
              <a:defRPr sz="2238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3" y="1499220"/>
            <a:ext cx="3908718" cy="4900641"/>
          </a:xfrm>
        </p:spPr>
        <p:txBody>
          <a:bodyPr/>
          <a:lstStyle>
            <a:lvl1pPr marL="0" indent="0">
              <a:buNone/>
              <a:defRPr sz="1586"/>
            </a:lvl1pPr>
            <a:lvl2pPr marL="507386" indent="0">
              <a:buNone/>
              <a:defRPr sz="1306"/>
            </a:lvl2pPr>
            <a:lvl3pPr marL="1014771" indent="0">
              <a:buNone/>
              <a:defRPr sz="1120"/>
            </a:lvl3pPr>
            <a:lvl4pPr marL="1522159" indent="0">
              <a:buNone/>
              <a:defRPr sz="1026"/>
            </a:lvl4pPr>
            <a:lvl5pPr marL="2029547" indent="0">
              <a:buNone/>
              <a:defRPr sz="1026"/>
            </a:lvl5pPr>
            <a:lvl6pPr marL="2536932" indent="0">
              <a:buNone/>
              <a:defRPr sz="1026"/>
            </a:lvl6pPr>
            <a:lvl7pPr marL="3044318" indent="0">
              <a:buNone/>
              <a:defRPr sz="1026"/>
            </a:lvl7pPr>
            <a:lvl8pPr marL="3551704" indent="0">
              <a:buNone/>
              <a:defRPr sz="1026"/>
            </a:lvl8pPr>
            <a:lvl9pPr marL="4059091" indent="0">
              <a:buNone/>
              <a:defRPr sz="102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fld id="{ECF9793C-AB1F-42F3-8DB4-86D4CBBB4EBE}" type="datetime1">
              <a:rPr lang="ru-RU" smtClean="0"/>
              <a:pPr defTabSz="972499"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defTabSz="972499"/>
            <a:fld id="{A3AD1F45-57C6-40A4-8522-6893D0414731}" type="slidenum">
              <a:rPr lang="ru-RU" altLang="ru-RU" smtClean="0"/>
              <a:pPr defTabSz="972499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4046799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30" y="5015071"/>
            <a:ext cx="7128510" cy="592058"/>
          </a:xfrm>
        </p:spPr>
        <p:txBody>
          <a:bodyPr anchor="b"/>
          <a:lstStyle>
            <a:lvl1pPr algn="l">
              <a:defRPr sz="2238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30" y="640151"/>
            <a:ext cx="7128510" cy="4298633"/>
          </a:xfrm>
        </p:spPr>
        <p:txBody>
          <a:bodyPr rtlCol="0">
            <a:normAutofit/>
          </a:bodyPr>
          <a:lstStyle>
            <a:lvl1pPr marL="0" indent="0">
              <a:buNone/>
              <a:defRPr sz="3544"/>
            </a:lvl1pPr>
            <a:lvl2pPr marL="507386" indent="0">
              <a:buNone/>
              <a:defRPr sz="3078"/>
            </a:lvl2pPr>
            <a:lvl3pPr marL="1014771" indent="0">
              <a:buNone/>
              <a:defRPr sz="2705"/>
            </a:lvl3pPr>
            <a:lvl4pPr marL="1522159" indent="0">
              <a:buNone/>
              <a:defRPr sz="2238"/>
            </a:lvl4pPr>
            <a:lvl5pPr marL="2029547" indent="0">
              <a:buNone/>
              <a:defRPr sz="2238"/>
            </a:lvl5pPr>
            <a:lvl6pPr marL="2536932" indent="0">
              <a:buNone/>
              <a:defRPr sz="2238"/>
            </a:lvl6pPr>
            <a:lvl7pPr marL="3044318" indent="0">
              <a:buNone/>
              <a:defRPr sz="2238"/>
            </a:lvl7pPr>
            <a:lvl8pPr marL="3551704" indent="0">
              <a:buNone/>
              <a:defRPr sz="2238"/>
            </a:lvl8pPr>
            <a:lvl9pPr marL="4059091" indent="0">
              <a:buNone/>
              <a:defRPr sz="2238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30" y="5607129"/>
            <a:ext cx="7128510" cy="840820"/>
          </a:xfrm>
        </p:spPr>
        <p:txBody>
          <a:bodyPr/>
          <a:lstStyle>
            <a:lvl1pPr marL="0" indent="0">
              <a:buNone/>
              <a:defRPr sz="1586"/>
            </a:lvl1pPr>
            <a:lvl2pPr marL="507386" indent="0">
              <a:buNone/>
              <a:defRPr sz="1306"/>
            </a:lvl2pPr>
            <a:lvl3pPr marL="1014771" indent="0">
              <a:buNone/>
              <a:defRPr sz="1120"/>
            </a:lvl3pPr>
            <a:lvl4pPr marL="1522159" indent="0">
              <a:buNone/>
              <a:defRPr sz="1026"/>
            </a:lvl4pPr>
            <a:lvl5pPr marL="2029547" indent="0">
              <a:buNone/>
              <a:defRPr sz="1026"/>
            </a:lvl5pPr>
            <a:lvl6pPr marL="2536932" indent="0">
              <a:buNone/>
              <a:defRPr sz="1026"/>
            </a:lvl6pPr>
            <a:lvl7pPr marL="3044318" indent="0">
              <a:buNone/>
              <a:defRPr sz="1026"/>
            </a:lvl7pPr>
            <a:lvl8pPr marL="3551704" indent="0">
              <a:buNone/>
              <a:defRPr sz="1026"/>
            </a:lvl8pPr>
            <a:lvl9pPr marL="4059091" indent="0">
              <a:buNone/>
              <a:defRPr sz="1026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fld id="{EA86F2B7-7DFF-410F-A2FA-4086115CEC6B}" type="datetime1">
              <a:rPr lang="ru-RU" smtClean="0"/>
              <a:pPr defTabSz="972499"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defTabSz="972499"/>
            <a:fld id="{1E3ECD98-395B-49F2-87F8-EC0AD34EF72F}" type="slidenum">
              <a:rPr lang="ru-RU" altLang="ru-RU" smtClean="0"/>
              <a:pPr defTabSz="972499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999678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fld id="{1D3EA7C0-FB6A-4ECE-9470-E1383EB092E0}" type="datetime1">
              <a:rPr lang="ru-RU" smtClean="0"/>
              <a:pPr defTabSz="972499"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defTabSz="972499"/>
            <a:fld id="{B16C69BB-380B-415A-86C3-C84435E29E57}" type="slidenum">
              <a:rPr lang="ru-RU" altLang="ru-RU" smtClean="0"/>
              <a:pPr defTabSz="972499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862643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6" y="286908"/>
            <a:ext cx="2673191" cy="61129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2" y="286908"/>
            <a:ext cx="7821560" cy="61129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fld id="{DAF62C70-13A9-41ED-8AD3-97F48690C2F1}" type="datetime1">
              <a:rPr lang="ru-RU" smtClean="0"/>
              <a:pPr defTabSz="972499"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cs typeface="Arial" charset="0"/>
              </a:defRPr>
            </a:lvl1pPr>
          </a:lstStyle>
          <a:p>
            <a:pPr defTabSz="972499"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pPr defTabSz="972499"/>
            <a:fld id="{79359D2E-2FB3-4790-A184-87737150B490}" type="slidenum">
              <a:rPr lang="ru-RU" altLang="ru-RU" smtClean="0"/>
              <a:pPr defTabSz="972499"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29669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1066" y="2225925"/>
            <a:ext cx="10098723" cy="1535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82130" y="4059821"/>
            <a:ext cx="8316595" cy="18308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641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283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926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56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209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851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493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7135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249053B2-19D2-409E-A2A9-388844F207E0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55BF5AB1-252C-43C2-9409-470B5C77F4D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328264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30" y="5015073"/>
            <a:ext cx="7128510" cy="592058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30" y="640151"/>
            <a:ext cx="7128510" cy="4298633"/>
          </a:xfrm>
        </p:spPr>
        <p:txBody>
          <a:bodyPr/>
          <a:lstStyle>
            <a:lvl1pPr marL="0" indent="0">
              <a:buNone/>
              <a:defRPr sz="3600"/>
            </a:lvl1pPr>
            <a:lvl2pPr marL="521284" indent="0">
              <a:buNone/>
              <a:defRPr sz="3200"/>
            </a:lvl2pPr>
            <a:lvl3pPr marL="1042569" indent="0">
              <a:buNone/>
              <a:defRPr sz="2700"/>
            </a:lvl3pPr>
            <a:lvl4pPr marL="1563853" indent="0">
              <a:buNone/>
              <a:defRPr sz="2300"/>
            </a:lvl4pPr>
            <a:lvl5pPr marL="2085137" indent="0">
              <a:buNone/>
              <a:defRPr sz="2300"/>
            </a:lvl5pPr>
            <a:lvl6pPr marL="2606422" indent="0">
              <a:buNone/>
              <a:defRPr sz="2300"/>
            </a:lvl6pPr>
            <a:lvl7pPr marL="3127706" indent="0">
              <a:buNone/>
              <a:defRPr sz="2300"/>
            </a:lvl7pPr>
            <a:lvl8pPr marL="3648990" indent="0">
              <a:buNone/>
              <a:defRPr sz="2300"/>
            </a:lvl8pPr>
            <a:lvl9pPr marL="4170275" indent="0">
              <a:buNone/>
              <a:defRPr sz="23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30" y="5607131"/>
            <a:ext cx="7128510" cy="840819"/>
          </a:xfrm>
        </p:spPr>
        <p:txBody>
          <a:bodyPr/>
          <a:lstStyle>
            <a:lvl1pPr marL="0" indent="0">
              <a:buNone/>
              <a:defRPr sz="1600"/>
            </a:lvl1pPr>
            <a:lvl2pPr marL="521284" indent="0">
              <a:buNone/>
              <a:defRPr sz="1500"/>
            </a:lvl2pPr>
            <a:lvl3pPr marL="1042569" indent="0">
              <a:buNone/>
              <a:defRPr sz="1100"/>
            </a:lvl3pPr>
            <a:lvl4pPr marL="1563853" indent="0">
              <a:buNone/>
              <a:defRPr sz="1100"/>
            </a:lvl4pPr>
            <a:lvl5pPr marL="2085137" indent="0">
              <a:buNone/>
              <a:defRPr sz="1100"/>
            </a:lvl5pPr>
            <a:lvl6pPr marL="2606422" indent="0">
              <a:buNone/>
              <a:defRPr sz="1100"/>
            </a:lvl6pPr>
            <a:lvl7pPr marL="3127706" indent="0">
              <a:buNone/>
              <a:defRPr sz="1100"/>
            </a:lvl7pPr>
            <a:lvl8pPr marL="3648990" indent="0">
              <a:buNone/>
              <a:defRPr sz="1100"/>
            </a:lvl8pPr>
            <a:lvl9pPr marL="4170275" indent="0">
              <a:buNone/>
              <a:defRPr sz="11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0BE020-E3D2-4B40-A05B-7CD782450F67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CA6197D0-74E7-4A15-AAB3-25A58BA86469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E35F642A-2228-40DD-8E21-03EF5218769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895449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8505" y="4604483"/>
            <a:ext cx="10098723" cy="1422927"/>
          </a:xfrm>
        </p:spPr>
        <p:txBody>
          <a:bodyPr anchor="t"/>
          <a:lstStyle>
            <a:lvl1pPr algn="l">
              <a:defRPr sz="417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38505" y="3036964"/>
            <a:ext cx="10098723" cy="1567209"/>
          </a:xfrm>
        </p:spPr>
        <p:txBody>
          <a:bodyPr anchor="b"/>
          <a:lstStyle>
            <a:lvl1pPr marL="0" indent="0">
              <a:buNone/>
              <a:defRPr sz="2089">
                <a:solidFill>
                  <a:schemeClr val="tx1">
                    <a:tint val="75000"/>
                  </a:schemeClr>
                </a:solidFill>
              </a:defRPr>
            </a:lvl1pPr>
            <a:lvl2pPr marL="464176" indent="0">
              <a:buNone/>
              <a:defRPr sz="1880">
                <a:solidFill>
                  <a:schemeClr val="tx1">
                    <a:tint val="75000"/>
                  </a:schemeClr>
                </a:solidFill>
              </a:defRPr>
            </a:lvl2pPr>
            <a:lvl3pPr marL="928393" indent="0">
              <a:buNone/>
              <a:defRPr sz="1672">
                <a:solidFill>
                  <a:schemeClr val="tx1">
                    <a:tint val="75000"/>
                  </a:schemeClr>
                </a:solidFill>
              </a:defRPr>
            </a:lvl3pPr>
            <a:lvl4pPr marL="1392602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4pPr>
            <a:lvl5pPr marL="1856763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5pPr>
            <a:lvl6pPr marL="232099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6pPr>
            <a:lvl7pPr marL="2785187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7pPr>
            <a:lvl8pPr marL="3249394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8pPr>
            <a:lvl9pPr marL="3713565" indent="0">
              <a:buNone/>
              <a:defRPr sz="146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399C7706-DFC7-4A5B-BA71-92319A0FE503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E0FE4D36-E144-4926-B45E-A9EE5FE0850E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4324007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94044" y="1672078"/>
            <a:ext cx="5247375" cy="4728165"/>
          </a:xfrm>
        </p:spPr>
        <p:txBody>
          <a:bodyPr/>
          <a:lstStyle>
            <a:lvl1pPr>
              <a:defRPr sz="2925"/>
            </a:lvl1pPr>
            <a:lvl2pPr>
              <a:defRPr sz="2507"/>
            </a:lvl2pPr>
            <a:lvl3pPr>
              <a:defRPr sz="2089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39432" y="1672078"/>
            <a:ext cx="5247375" cy="4728165"/>
          </a:xfrm>
        </p:spPr>
        <p:txBody>
          <a:bodyPr/>
          <a:lstStyle>
            <a:lvl1pPr>
              <a:defRPr sz="2925"/>
            </a:lvl1pPr>
            <a:lvl2pPr>
              <a:defRPr sz="2507"/>
            </a:lvl2pPr>
            <a:lvl3pPr>
              <a:defRPr sz="2089"/>
            </a:lvl3pPr>
            <a:lvl4pPr>
              <a:defRPr sz="1880"/>
            </a:lvl4pPr>
            <a:lvl5pPr>
              <a:defRPr sz="1880"/>
            </a:lvl5pPr>
            <a:lvl6pPr>
              <a:defRPr sz="1880"/>
            </a:lvl6pPr>
            <a:lvl7pPr>
              <a:defRPr sz="1880"/>
            </a:lvl7pPr>
            <a:lvl8pPr>
              <a:defRPr sz="1880"/>
            </a:lvl8pPr>
            <a:lvl9pPr>
              <a:defRPr sz="188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BA7322DB-DD86-4D19-8394-75794C966BC0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21023826-CD0F-4607-AD73-4EAAC1EDF5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9369181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2" y="1603696"/>
            <a:ext cx="5249439" cy="668344"/>
          </a:xfrm>
        </p:spPr>
        <p:txBody>
          <a:bodyPr anchor="b"/>
          <a:lstStyle>
            <a:lvl1pPr marL="0" indent="0">
              <a:buNone/>
              <a:defRPr sz="2507" b="1"/>
            </a:lvl1pPr>
            <a:lvl2pPr marL="464176" indent="0">
              <a:buNone/>
              <a:defRPr sz="2089" b="1"/>
            </a:lvl2pPr>
            <a:lvl3pPr marL="928393" indent="0">
              <a:buNone/>
              <a:defRPr sz="1880" b="1"/>
            </a:lvl3pPr>
            <a:lvl4pPr marL="1392602" indent="0">
              <a:buNone/>
              <a:defRPr sz="1672" b="1"/>
            </a:lvl4pPr>
            <a:lvl5pPr marL="1856763" indent="0">
              <a:buNone/>
              <a:defRPr sz="1672" b="1"/>
            </a:lvl5pPr>
            <a:lvl6pPr marL="2320994" indent="0">
              <a:buNone/>
              <a:defRPr sz="1672" b="1"/>
            </a:lvl6pPr>
            <a:lvl7pPr marL="2785187" indent="0">
              <a:buNone/>
              <a:defRPr sz="1672" b="1"/>
            </a:lvl7pPr>
            <a:lvl8pPr marL="3249394" indent="0">
              <a:buNone/>
              <a:defRPr sz="1672" b="1"/>
            </a:lvl8pPr>
            <a:lvl9pPr marL="3713565" indent="0">
              <a:buNone/>
              <a:defRPr sz="167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94042" y="2272040"/>
            <a:ext cx="5249439" cy="4127816"/>
          </a:xfrm>
        </p:spPr>
        <p:txBody>
          <a:bodyPr/>
          <a:lstStyle>
            <a:lvl1pPr>
              <a:defRPr sz="2507"/>
            </a:lvl1pPr>
            <a:lvl2pPr>
              <a:defRPr sz="2089"/>
            </a:lvl2pPr>
            <a:lvl3pPr>
              <a:defRPr sz="1880"/>
            </a:lvl3pPr>
            <a:lvl4pPr>
              <a:defRPr sz="1672"/>
            </a:lvl4pPr>
            <a:lvl5pPr>
              <a:defRPr sz="1672"/>
            </a:lvl5pPr>
            <a:lvl6pPr>
              <a:defRPr sz="1672"/>
            </a:lvl6pPr>
            <a:lvl7pPr>
              <a:defRPr sz="1672"/>
            </a:lvl7pPr>
            <a:lvl8pPr>
              <a:defRPr sz="1672"/>
            </a:lvl8pPr>
            <a:lvl9pPr>
              <a:defRPr sz="167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035796" y="1603696"/>
            <a:ext cx="5251501" cy="668344"/>
          </a:xfrm>
        </p:spPr>
        <p:txBody>
          <a:bodyPr anchor="b"/>
          <a:lstStyle>
            <a:lvl1pPr marL="0" indent="0">
              <a:buNone/>
              <a:defRPr sz="2507" b="1"/>
            </a:lvl1pPr>
            <a:lvl2pPr marL="464176" indent="0">
              <a:buNone/>
              <a:defRPr sz="2089" b="1"/>
            </a:lvl2pPr>
            <a:lvl3pPr marL="928393" indent="0">
              <a:buNone/>
              <a:defRPr sz="1880" b="1"/>
            </a:lvl3pPr>
            <a:lvl4pPr marL="1392602" indent="0">
              <a:buNone/>
              <a:defRPr sz="1672" b="1"/>
            </a:lvl4pPr>
            <a:lvl5pPr marL="1856763" indent="0">
              <a:buNone/>
              <a:defRPr sz="1672" b="1"/>
            </a:lvl5pPr>
            <a:lvl6pPr marL="2320994" indent="0">
              <a:buNone/>
              <a:defRPr sz="1672" b="1"/>
            </a:lvl6pPr>
            <a:lvl7pPr marL="2785187" indent="0">
              <a:buNone/>
              <a:defRPr sz="1672" b="1"/>
            </a:lvl7pPr>
            <a:lvl8pPr marL="3249394" indent="0">
              <a:buNone/>
              <a:defRPr sz="1672" b="1"/>
            </a:lvl8pPr>
            <a:lvl9pPr marL="3713565" indent="0">
              <a:buNone/>
              <a:defRPr sz="1672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035796" y="2272040"/>
            <a:ext cx="5251501" cy="4127816"/>
          </a:xfrm>
        </p:spPr>
        <p:txBody>
          <a:bodyPr/>
          <a:lstStyle>
            <a:lvl1pPr>
              <a:defRPr sz="2507"/>
            </a:lvl1pPr>
            <a:lvl2pPr>
              <a:defRPr sz="2089"/>
            </a:lvl2pPr>
            <a:lvl3pPr>
              <a:defRPr sz="1880"/>
            </a:lvl3pPr>
            <a:lvl4pPr>
              <a:defRPr sz="1672"/>
            </a:lvl4pPr>
            <a:lvl5pPr>
              <a:defRPr sz="1672"/>
            </a:lvl5pPr>
            <a:lvl6pPr>
              <a:defRPr sz="1672"/>
            </a:lvl6pPr>
            <a:lvl7pPr>
              <a:defRPr sz="1672"/>
            </a:lvl7pPr>
            <a:lvl8pPr>
              <a:defRPr sz="1672"/>
            </a:lvl8pPr>
            <a:lvl9pPr>
              <a:defRPr sz="1672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C2829196-0D66-42DC-BCF0-3C211600F263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24DC2367-85E2-4491-934D-FE70B9F728B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5983385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D55899B4-079E-491D-8AA7-CBE10FA8FED0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027F4681-C7D3-418C-9316-643BC4FB38F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5796787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C01078FA-5C6F-4F63-B566-99CE4E7C55FC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2E998682-3F04-4F9A-B5BA-DE3F65ACAA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9074844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8" y="285249"/>
            <a:ext cx="3908718" cy="1213966"/>
          </a:xfrm>
        </p:spPr>
        <p:txBody>
          <a:bodyPr anchor="b"/>
          <a:lstStyle>
            <a:lvl1pPr algn="l">
              <a:defRPr sz="208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45082" y="285648"/>
            <a:ext cx="6641725" cy="6114607"/>
          </a:xfrm>
        </p:spPr>
        <p:txBody>
          <a:bodyPr/>
          <a:lstStyle>
            <a:lvl1pPr>
              <a:defRPr sz="3343"/>
            </a:lvl1pPr>
            <a:lvl2pPr>
              <a:defRPr sz="2925"/>
            </a:lvl2pPr>
            <a:lvl3pPr>
              <a:defRPr sz="2507"/>
            </a:lvl3pPr>
            <a:lvl4pPr>
              <a:defRPr sz="2089"/>
            </a:lvl4pPr>
            <a:lvl5pPr>
              <a:defRPr sz="2089"/>
            </a:lvl5pPr>
            <a:lvl6pPr>
              <a:defRPr sz="2089"/>
            </a:lvl6pPr>
            <a:lvl7pPr>
              <a:defRPr sz="2089"/>
            </a:lvl7pPr>
            <a:lvl8pPr>
              <a:defRPr sz="2089"/>
            </a:lvl8pPr>
            <a:lvl9pPr>
              <a:defRPr sz="208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94048" y="1499599"/>
            <a:ext cx="3908718" cy="4900641"/>
          </a:xfrm>
        </p:spPr>
        <p:txBody>
          <a:bodyPr/>
          <a:lstStyle>
            <a:lvl1pPr marL="0" indent="0">
              <a:buNone/>
              <a:defRPr sz="1463"/>
            </a:lvl1pPr>
            <a:lvl2pPr marL="464176" indent="0">
              <a:buNone/>
              <a:defRPr sz="1254"/>
            </a:lvl2pPr>
            <a:lvl3pPr marL="928393" indent="0">
              <a:buNone/>
              <a:defRPr sz="1045"/>
            </a:lvl3pPr>
            <a:lvl4pPr marL="1392602" indent="0">
              <a:buNone/>
              <a:defRPr sz="940"/>
            </a:lvl4pPr>
            <a:lvl5pPr marL="1856763" indent="0">
              <a:buNone/>
              <a:defRPr sz="940"/>
            </a:lvl5pPr>
            <a:lvl6pPr marL="2320994" indent="0">
              <a:buNone/>
              <a:defRPr sz="940"/>
            </a:lvl6pPr>
            <a:lvl7pPr marL="2785187" indent="0">
              <a:buNone/>
              <a:defRPr sz="940"/>
            </a:lvl7pPr>
            <a:lvl8pPr marL="3249394" indent="0">
              <a:buNone/>
              <a:defRPr sz="940"/>
            </a:lvl8pPr>
            <a:lvl9pPr marL="3713565" indent="0">
              <a:buNone/>
              <a:defRPr sz="94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4A1C663F-D3F0-4F81-A62A-7F4BA9AA9613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01322329-CDC4-4399-B84E-DA3A0C20D6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1208756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28730" y="5015071"/>
            <a:ext cx="7128510" cy="592058"/>
          </a:xfrm>
        </p:spPr>
        <p:txBody>
          <a:bodyPr anchor="b"/>
          <a:lstStyle>
            <a:lvl1pPr algn="l">
              <a:defRPr sz="208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28730" y="640151"/>
            <a:ext cx="7128510" cy="4298633"/>
          </a:xfrm>
        </p:spPr>
        <p:txBody>
          <a:bodyPr rtlCol="0">
            <a:normAutofit/>
          </a:bodyPr>
          <a:lstStyle>
            <a:lvl1pPr marL="0" indent="0">
              <a:buNone/>
              <a:defRPr sz="3343"/>
            </a:lvl1pPr>
            <a:lvl2pPr marL="464176" indent="0">
              <a:buNone/>
              <a:defRPr sz="2925"/>
            </a:lvl2pPr>
            <a:lvl3pPr marL="928393" indent="0">
              <a:buNone/>
              <a:defRPr sz="2507"/>
            </a:lvl3pPr>
            <a:lvl4pPr marL="1392602" indent="0">
              <a:buNone/>
              <a:defRPr sz="2089"/>
            </a:lvl4pPr>
            <a:lvl5pPr marL="1856763" indent="0">
              <a:buNone/>
              <a:defRPr sz="2089"/>
            </a:lvl5pPr>
            <a:lvl6pPr marL="2320994" indent="0">
              <a:buNone/>
              <a:defRPr sz="2089"/>
            </a:lvl6pPr>
            <a:lvl7pPr marL="2785187" indent="0">
              <a:buNone/>
              <a:defRPr sz="2089"/>
            </a:lvl7pPr>
            <a:lvl8pPr marL="3249394" indent="0">
              <a:buNone/>
              <a:defRPr sz="2089"/>
            </a:lvl8pPr>
            <a:lvl9pPr marL="3713565" indent="0">
              <a:buNone/>
              <a:defRPr sz="2089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28730" y="5607129"/>
            <a:ext cx="7128510" cy="840820"/>
          </a:xfrm>
        </p:spPr>
        <p:txBody>
          <a:bodyPr/>
          <a:lstStyle>
            <a:lvl1pPr marL="0" indent="0">
              <a:buNone/>
              <a:defRPr sz="1463"/>
            </a:lvl1pPr>
            <a:lvl2pPr marL="464176" indent="0">
              <a:buNone/>
              <a:defRPr sz="1254"/>
            </a:lvl2pPr>
            <a:lvl3pPr marL="928393" indent="0">
              <a:buNone/>
              <a:defRPr sz="1045"/>
            </a:lvl3pPr>
            <a:lvl4pPr marL="1392602" indent="0">
              <a:buNone/>
              <a:defRPr sz="940"/>
            </a:lvl4pPr>
            <a:lvl5pPr marL="1856763" indent="0">
              <a:buNone/>
              <a:defRPr sz="940"/>
            </a:lvl5pPr>
            <a:lvl6pPr marL="2320994" indent="0">
              <a:buNone/>
              <a:defRPr sz="940"/>
            </a:lvl6pPr>
            <a:lvl7pPr marL="2785187" indent="0">
              <a:buNone/>
              <a:defRPr sz="940"/>
            </a:lvl7pPr>
            <a:lvl8pPr marL="3249394" indent="0">
              <a:buNone/>
              <a:defRPr sz="940"/>
            </a:lvl8pPr>
            <a:lvl9pPr marL="3713565" indent="0">
              <a:buNone/>
              <a:defRPr sz="94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3BC0715C-FEC0-4077-BFC7-4061442F8AF8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D6D81C0E-6DF1-4EC6-925F-5313CA640EF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09792419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793126BD-98FB-4EE2-9122-F30C29FA8A58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4F5C5923-A169-4BD0-885D-1F4AB8B5FAD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8485948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613616" y="286929"/>
            <a:ext cx="2673191" cy="611294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94042" y="286929"/>
            <a:ext cx="7821560" cy="611294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fld id="{CDAE2B3D-D5FD-48FB-9006-6663F83185C4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charset="0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Arial" pitchFamily="34" charset="0"/>
              </a:defRPr>
            </a:lvl1pPr>
          </a:lstStyle>
          <a:p>
            <a:fld id="{414C55DC-2DA3-46E5-AAEC-F023BB1F752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25073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4" y="286910"/>
            <a:ext cx="10692765" cy="1194065"/>
          </a:xfrm>
          <a:prstGeom prst="rect">
            <a:avLst/>
          </a:prstGeom>
        </p:spPr>
        <p:txBody>
          <a:bodyPr vert="horz" lIns="104257" tIns="52128" rIns="104257" bIns="52128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4" y="1671693"/>
            <a:ext cx="10692765" cy="4728165"/>
          </a:xfrm>
          <a:prstGeom prst="rect">
            <a:avLst/>
          </a:prstGeom>
        </p:spPr>
        <p:txBody>
          <a:bodyPr vert="horz" lIns="104257" tIns="52128" rIns="104257" bIns="5212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640325"/>
            <a:ext cx="2772198" cy="381438"/>
          </a:xfrm>
          <a:prstGeom prst="rect">
            <a:avLst/>
          </a:prstGeom>
        </p:spPr>
        <p:txBody>
          <a:bodyPr vert="horz" lIns="104257" tIns="52128" rIns="104257" bIns="52128" rtlCol="0" anchor="ctr"/>
          <a:lstStyle>
            <a:lvl1pPr algn="l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0BE020-E3D2-4B40-A05B-7CD782450F67}" type="datetimeFigureOut">
              <a:rPr lang="ru-RU" smtClean="0"/>
              <a:pPr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2" y="6640325"/>
            <a:ext cx="3762269" cy="381438"/>
          </a:xfrm>
          <a:prstGeom prst="rect">
            <a:avLst/>
          </a:prstGeom>
        </p:spPr>
        <p:txBody>
          <a:bodyPr vert="horz" lIns="104257" tIns="52128" rIns="104257" bIns="52128" rtlCol="0" anchor="ctr"/>
          <a:lstStyle>
            <a:lvl1pPr algn="ct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11" y="6640325"/>
            <a:ext cx="2772198" cy="381438"/>
          </a:xfrm>
          <a:prstGeom prst="rect">
            <a:avLst/>
          </a:prstGeom>
        </p:spPr>
        <p:txBody>
          <a:bodyPr vert="horz" lIns="104257" tIns="52128" rIns="104257" bIns="52128" rtlCol="0" anchor="ctr"/>
          <a:lstStyle>
            <a:lvl1pPr algn="r">
              <a:defRPr sz="1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AD091-9B88-4E15-8364-95918717355E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2569" rtl="0" eaLnBrk="1" latinLnBrk="0" hangingPunct="1">
        <a:spcBef>
          <a:spcPct val="0"/>
        </a:spcBef>
        <a:buNone/>
        <a:defRPr sz="5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90964" indent="-390964" algn="l" defTabSz="1042569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47087" indent="-325803" algn="l" defTabSz="1042569" rtl="0" eaLnBrk="1" latinLnBrk="0" hangingPunct="1">
        <a:spcBef>
          <a:spcPct val="20000"/>
        </a:spcBef>
        <a:buFont typeface="Arial" pitchFamily="34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211" indent="-260643" algn="l" defTabSz="1042569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494" indent="-260643" algn="l" defTabSz="1042569" rtl="0" eaLnBrk="1" latinLnBrk="0" hangingPunct="1">
        <a:spcBef>
          <a:spcPct val="20000"/>
        </a:spcBef>
        <a:buFont typeface="Arial" pitchFamily="34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5779" indent="-260643" algn="l" defTabSz="1042569" rtl="0" eaLnBrk="1" latinLnBrk="0" hangingPunct="1">
        <a:spcBef>
          <a:spcPct val="20000"/>
        </a:spcBef>
        <a:buFont typeface="Arial" pitchFamily="34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7063" indent="-260643" algn="l" defTabSz="104256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8349" indent="-260643" algn="l" defTabSz="104256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09633" indent="-260643" algn="l" defTabSz="104256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0917" indent="-260643" algn="l" defTabSz="1042569" rtl="0" eaLnBrk="1" latinLnBrk="0" hangingPunct="1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284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2569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3853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5137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6422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7706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48990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0275" algn="l" defTabSz="1042569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86908"/>
            <a:ext cx="10692765" cy="1194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3" y="1671692"/>
            <a:ext cx="10692765" cy="4728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640328"/>
            <a:ext cx="2772198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889C51-E247-4B20-BA87-7C4739B8CD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1" y="6640328"/>
            <a:ext cx="3762269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09" y="6640328"/>
            <a:ext cx="2772198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431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4" r:id="rId1"/>
    <p:sldLayoutId id="2147483855" r:id="rId2"/>
    <p:sldLayoutId id="2147483856" r:id="rId3"/>
    <p:sldLayoutId id="2147483857" r:id="rId4"/>
    <p:sldLayoutId id="2147483858" r:id="rId5"/>
    <p:sldLayoutId id="2147483859" r:id="rId6"/>
    <p:sldLayoutId id="2147483860" r:id="rId7"/>
    <p:sldLayoutId id="2147483861" r:id="rId8"/>
    <p:sldLayoutId id="2147483862" r:id="rId9"/>
    <p:sldLayoutId id="2147483863" r:id="rId10"/>
    <p:sldLayoutId id="2147483864" r:id="rId11"/>
  </p:sldLayoutIdLst>
  <p:hf hdr="0" ftr="0" dt="0"/>
  <p:txStyles>
    <p:titleStyle>
      <a:lvl1pPr algn="ctr" defTabSz="891083" rtl="0" eaLnBrk="1" latinLnBrk="0" hangingPunct="1">
        <a:spcBef>
          <a:spcPct val="0"/>
        </a:spcBef>
        <a:buNone/>
        <a:defRPr sz="42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4156" indent="-334156" algn="l" defTabSz="891083" rtl="0" eaLnBrk="1" latinLnBrk="0" hangingPunct="1">
        <a:spcBef>
          <a:spcPct val="20000"/>
        </a:spcBef>
        <a:buFont typeface="Arial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1pPr>
      <a:lvl2pPr marL="724005" indent="-278463" algn="l" defTabSz="891083" rtl="0" eaLnBrk="1" latinLnBrk="0" hangingPunct="1">
        <a:spcBef>
          <a:spcPct val="20000"/>
        </a:spcBef>
        <a:buFont typeface="Arial" pitchFamily="34" charset="0"/>
        <a:buChar char="–"/>
        <a:defRPr sz="2729" kern="1200">
          <a:solidFill>
            <a:schemeClr val="tx1"/>
          </a:solidFill>
          <a:latin typeface="+mn-lt"/>
          <a:ea typeface="+mn-ea"/>
          <a:cs typeface="+mn-cs"/>
        </a:defRPr>
      </a:lvl2pPr>
      <a:lvl3pPr marL="1113854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559395" indent="-222771" algn="l" defTabSz="891083" rtl="0" eaLnBrk="1" latinLnBrk="0" hangingPunct="1">
        <a:spcBef>
          <a:spcPct val="20000"/>
        </a:spcBef>
        <a:buFont typeface="Arial" pitchFamily="34" charset="0"/>
        <a:buChar char="–"/>
        <a:defRPr sz="1949" kern="1200">
          <a:solidFill>
            <a:schemeClr val="tx1"/>
          </a:solidFill>
          <a:latin typeface="+mn-lt"/>
          <a:ea typeface="+mn-ea"/>
          <a:cs typeface="+mn-cs"/>
        </a:defRPr>
      </a:lvl4pPr>
      <a:lvl5pPr marL="2004936" indent="-222771" algn="l" defTabSz="891083" rtl="0" eaLnBrk="1" latinLnBrk="0" hangingPunct="1">
        <a:spcBef>
          <a:spcPct val="20000"/>
        </a:spcBef>
        <a:buFont typeface="Arial" pitchFamily="34" charset="0"/>
        <a:buChar char="»"/>
        <a:defRPr sz="1949" kern="1200">
          <a:solidFill>
            <a:schemeClr val="tx1"/>
          </a:solidFill>
          <a:latin typeface="+mn-lt"/>
          <a:ea typeface="+mn-ea"/>
          <a:cs typeface="+mn-cs"/>
        </a:defRPr>
      </a:lvl5pPr>
      <a:lvl6pPr marL="2450478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6pPr>
      <a:lvl7pPr marL="2896019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7pPr>
      <a:lvl8pPr marL="3341561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8pPr>
      <a:lvl9pPr marL="3787102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541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1083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624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2166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707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3248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790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4331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94045" y="286912"/>
            <a:ext cx="10692765" cy="119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789" tIns="54394" rIns="108789" bIns="543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94045" y="1671695"/>
            <a:ext cx="10692765" cy="472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789" tIns="54394" rIns="108789" bIns="543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640331"/>
            <a:ext cx="2772198" cy="381437"/>
          </a:xfrm>
          <a:prstGeom prst="rect">
            <a:avLst/>
          </a:prstGeom>
        </p:spPr>
        <p:txBody>
          <a:bodyPr vert="horz" lIns="108789" tIns="54394" rIns="108789" bIns="5439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115">
              <a:defRPr/>
            </a:pPr>
            <a:fld id="{03E4CF8F-80C4-4A1F-82A4-A31E1F1A6C75}" type="datetime1">
              <a:rPr lang="ru-RU" smtClean="0"/>
              <a:pPr defTabSz="914115"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3" y="6640331"/>
            <a:ext cx="3762269" cy="381437"/>
          </a:xfrm>
          <a:prstGeom prst="rect">
            <a:avLst/>
          </a:prstGeom>
        </p:spPr>
        <p:txBody>
          <a:bodyPr vert="horz" lIns="108789" tIns="54394" rIns="108789" bIns="5439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400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914115"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09" y="6640331"/>
            <a:ext cx="2772198" cy="381437"/>
          </a:xfrm>
          <a:prstGeom prst="rect">
            <a:avLst/>
          </a:prstGeom>
        </p:spPr>
        <p:txBody>
          <a:bodyPr vert="horz" wrap="square" lIns="108789" tIns="54394" rIns="108789" bIns="5439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914115" fontAlgn="base">
              <a:spcBef>
                <a:spcPct val="0"/>
              </a:spcBef>
              <a:spcAft>
                <a:spcPct val="0"/>
              </a:spcAft>
            </a:pPr>
            <a:fld id="{E205AE9C-F70A-4F0F-B184-5D76DD303444}" type="slidenum">
              <a:rPr lang="ru-RU" altLang="ru-RU" smtClean="0">
                <a:cs typeface="Arial" pitchFamily="34" charset="0"/>
              </a:rPr>
              <a:pPr defTabSz="914115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581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2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5pPr>
      <a:lvl6pPr marL="543944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6pPr>
      <a:lvl7pPr marL="1087887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7pPr>
      <a:lvl8pPr marL="1631832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8pPr>
      <a:lvl9pPr marL="2175778" algn="ctr" rtl="0" fontAlgn="base">
        <a:spcBef>
          <a:spcPct val="0"/>
        </a:spcBef>
        <a:spcAft>
          <a:spcPct val="0"/>
        </a:spcAft>
        <a:defRPr sz="5200">
          <a:solidFill>
            <a:schemeClr val="tx1"/>
          </a:solidFill>
          <a:latin typeface="Calibri" pitchFamily="34" charset="0"/>
        </a:defRPr>
      </a:lvl9pPr>
    </p:titleStyle>
    <p:bodyStyle>
      <a:lvl1pPr marL="407957" indent="-40795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883909" indent="-339966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300" kern="1200">
          <a:solidFill>
            <a:schemeClr val="tx1"/>
          </a:solidFill>
          <a:latin typeface="+mn-lt"/>
          <a:ea typeface="+mn-ea"/>
          <a:cs typeface="+mn-cs"/>
        </a:defRPr>
      </a:lvl2pPr>
      <a:lvl3pPr marL="1359859" indent="-271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1903803" indent="-271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47748" indent="-271972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991692" indent="-271972" algn="l" defTabSz="10878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5635" indent="-271972" algn="l" defTabSz="10878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79579" indent="-271972" algn="l" defTabSz="10878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3524" indent="-271972" algn="l" defTabSz="1087887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878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3944" algn="l" defTabSz="10878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7887" algn="l" defTabSz="10878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1832" algn="l" defTabSz="10878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5778" algn="l" defTabSz="10878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19721" algn="l" defTabSz="10878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3664" algn="l" defTabSz="10878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7608" algn="l" defTabSz="10878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1552" algn="l" defTabSz="1087887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86908"/>
            <a:ext cx="10692765" cy="1194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3" y="1671691"/>
            <a:ext cx="10692765" cy="4728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640327"/>
            <a:ext cx="2772198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889C51-E247-4B20-BA87-7C4739B8CD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1" y="6640327"/>
            <a:ext cx="3762269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09" y="6640327"/>
            <a:ext cx="2772198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5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0531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ctr" defTabSz="955274" rtl="0" eaLnBrk="1" latinLnBrk="0" hangingPunct="1">
        <a:spcBef>
          <a:spcPct val="0"/>
        </a:spcBef>
        <a:buNone/>
        <a:defRPr sz="459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8228" indent="-358228" algn="l" defTabSz="955274" rtl="0" eaLnBrk="1" latinLnBrk="0" hangingPunct="1">
        <a:spcBef>
          <a:spcPct val="20000"/>
        </a:spcBef>
        <a:buFont typeface="Arial" pitchFamily="34" charset="0"/>
        <a:buChar char="•"/>
        <a:defRPr sz="3343" kern="1200">
          <a:solidFill>
            <a:schemeClr val="tx1"/>
          </a:solidFill>
          <a:latin typeface="+mn-lt"/>
          <a:ea typeface="+mn-ea"/>
          <a:cs typeface="+mn-cs"/>
        </a:defRPr>
      </a:lvl1pPr>
      <a:lvl2pPr marL="776160" indent="-298523" algn="l" defTabSz="955274" rtl="0" eaLnBrk="1" latinLnBrk="0" hangingPunct="1">
        <a:spcBef>
          <a:spcPct val="20000"/>
        </a:spcBef>
        <a:buFont typeface="Arial" pitchFamily="34" charset="0"/>
        <a:buChar char="–"/>
        <a:defRPr sz="2925" kern="1200">
          <a:solidFill>
            <a:schemeClr val="tx1"/>
          </a:solidFill>
          <a:latin typeface="+mn-lt"/>
          <a:ea typeface="+mn-ea"/>
          <a:cs typeface="+mn-cs"/>
        </a:defRPr>
      </a:lvl2pPr>
      <a:lvl3pPr marL="1194092" indent="-238818" algn="l" defTabSz="955274" rtl="0" eaLnBrk="1" latinLnBrk="0" hangingPunct="1">
        <a:spcBef>
          <a:spcPct val="20000"/>
        </a:spcBef>
        <a:buFont typeface="Arial" pitchFamily="34" charset="0"/>
        <a:buChar char="•"/>
        <a:defRPr sz="2507" kern="1200">
          <a:solidFill>
            <a:schemeClr val="tx1"/>
          </a:solidFill>
          <a:latin typeface="+mn-lt"/>
          <a:ea typeface="+mn-ea"/>
          <a:cs typeface="+mn-cs"/>
        </a:defRPr>
      </a:lvl3pPr>
      <a:lvl4pPr marL="1671729" indent="-238818" algn="l" defTabSz="955274" rtl="0" eaLnBrk="1" latinLnBrk="0" hangingPunct="1">
        <a:spcBef>
          <a:spcPct val="20000"/>
        </a:spcBef>
        <a:buFont typeface="Arial" pitchFamily="34" charset="0"/>
        <a:buChar char="–"/>
        <a:defRPr sz="2089" kern="1200">
          <a:solidFill>
            <a:schemeClr val="tx1"/>
          </a:solidFill>
          <a:latin typeface="+mn-lt"/>
          <a:ea typeface="+mn-ea"/>
          <a:cs typeface="+mn-cs"/>
        </a:defRPr>
      </a:lvl4pPr>
      <a:lvl5pPr marL="2149366" indent="-238818" algn="l" defTabSz="955274" rtl="0" eaLnBrk="1" latinLnBrk="0" hangingPunct="1">
        <a:spcBef>
          <a:spcPct val="20000"/>
        </a:spcBef>
        <a:buFont typeface="Arial" pitchFamily="34" charset="0"/>
        <a:buChar char="»"/>
        <a:defRPr sz="2089" kern="1200">
          <a:solidFill>
            <a:schemeClr val="tx1"/>
          </a:solidFill>
          <a:latin typeface="+mn-lt"/>
          <a:ea typeface="+mn-ea"/>
          <a:cs typeface="+mn-cs"/>
        </a:defRPr>
      </a:lvl5pPr>
      <a:lvl6pPr marL="2627003" indent="-238818" algn="l" defTabSz="955274" rtl="0" eaLnBrk="1" latinLnBrk="0" hangingPunct="1">
        <a:spcBef>
          <a:spcPct val="20000"/>
        </a:spcBef>
        <a:buFont typeface="Arial" pitchFamily="34" charset="0"/>
        <a:buChar char="•"/>
        <a:defRPr sz="2089" kern="1200">
          <a:solidFill>
            <a:schemeClr val="tx1"/>
          </a:solidFill>
          <a:latin typeface="+mn-lt"/>
          <a:ea typeface="+mn-ea"/>
          <a:cs typeface="+mn-cs"/>
        </a:defRPr>
      </a:lvl6pPr>
      <a:lvl7pPr marL="3104639" indent="-238818" algn="l" defTabSz="955274" rtl="0" eaLnBrk="1" latinLnBrk="0" hangingPunct="1">
        <a:spcBef>
          <a:spcPct val="20000"/>
        </a:spcBef>
        <a:buFont typeface="Arial" pitchFamily="34" charset="0"/>
        <a:buChar char="•"/>
        <a:defRPr sz="2089" kern="1200">
          <a:solidFill>
            <a:schemeClr val="tx1"/>
          </a:solidFill>
          <a:latin typeface="+mn-lt"/>
          <a:ea typeface="+mn-ea"/>
          <a:cs typeface="+mn-cs"/>
        </a:defRPr>
      </a:lvl7pPr>
      <a:lvl8pPr marL="3582276" indent="-238818" algn="l" defTabSz="955274" rtl="0" eaLnBrk="1" latinLnBrk="0" hangingPunct="1">
        <a:spcBef>
          <a:spcPct val="20000"/>
        </a:spcBef>
        <a:buFont typeface="Arial" pitchFamily="34" charset="0"/>
        <a:buChar char="•"/>
        <a:defRPr sz="2089" kern="1200">
          <a:solidFill>
            <a:schemeClr val="tx1"/>
          </a:solidFill>
          <a:latin typeface="+mn-lt"/>
          <a:ea typeface="+mn-ea"/>
          <a:cs typeface="+mn-cs"/>
        </a:defRPr>
      </a:lvl8pPr>
      <a:lvl9pPr marL="4059913" indent="-238818" algn="l" defTabSz="955274" rtl="0" eaLnBrk="1" latinLnBrk="0" hangingPunct="1">
        <a:spcBef>
          <a:spcPct val="20000"/>
        </a:spcBef>
        <a:buFont typeface="Arial" pitchFamily="34" charset="0"/>
        <a:buChar char="•"/>
        <a:defRPr sz="20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1pPr>
      <a:lvl2pPr marL="477637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2pPr>
      <a:lvl3pPr marL="955274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3pPr>
      <a:lvl4pPr marL="1432911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4pPr>
      <a:lvl5pPr marL="1910547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5pPr>
      <a:lvl6pPr marL="2388184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6pPr>
      <a:lvl7pPr marL="2865821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7pPr>
      <a:lvl8pPr marL="3343458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8pPr>
      <a:lvl9pPr marL="3821095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86908"/>
            <a:ext cx="10692765" cy="1194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3" y="1671697"/>
            <a:ext cx="10692765" cy="4728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640393"/>
            <a:ext cx="2772198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083">
              <a:defRPr/>
            </a:pPr>
            <a:fld id="{91889C51-E247-4B20-BA87-7C4739B8CD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1" y="6640393"/>
            <a:ext cx="3762269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08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09" y="6640393"/>
            <a:ext cx="2772198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9108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9108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827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hf hdr="0" ftr="0" dt="0"/>
  <p:txStyles>
    <p:titleStyle>
      <a:lvl1pPr algn="ctr" defTabSz="891083" rtl="0" eaLnBrk="1" latinLnBrk="0" hangingPunct="1">
        <a:spcBef>
          <a:spcPct val="0"/>
        </a:spcBef>
        <a:buNone/>
        <a:defRPr sz="42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4156" indent="-334156" algn="l" defTabSz="891083" rtl="0" eaLnBrk="1" latinLnBrk="0" hangingPunct="1">
        <a:spcBef>
          <a:spcPct val="20000"/>
        </a:spcBef>
        <a:buFont typeface="Arial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1pPr>
      <a:lvl2pPr marL="724005" indent="-278463" algn="l" defTabSz="891083" rtl="0" eaLnBrk="1" latinLnBrk="0" hangingPunct="1">
        <a:spcBef>
          <a:spcPct val="20000"/>
        </a:spcBef>
        <a:buFont typeface="Arial" pitchFamily="34" charset="0"/>
        <a:buChar char="–"/>
        <a:defRPr sz="2729" kern="1200">
          <a:solidFill>
            <a:schemeClr val="tx1"/>
          </a:solidFill>
          <a:latin typeface="+mn-lt"/>
          <a:ea typeface="+mn-ea"/>
          <a:cs typeface="+mn-cs"/>
        </a:defRPr>
      </a:lvl2pPr>
      <a:lvl3pPr marL="1113854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559395" indent="-222771" algn="l" defTabSz="891083" rtl="0" eaLnBrk="1" latinLnBrk="0" hangingPunct="1">
        <a:spcBef>
          <a:spcPct val="20000"/>
        </a:spcBef>
        <a:buFont typeface="Arial" pitchFamily="34" charset="0"/>
        <a:buChar char="–"/>
        <a:defRPr sz="1949" kern="1200">
          <a:solidFill>
            <a:schemeClr val="tx1"/>
          </a:solidFill>
          <a:latin typeface="+mn-lt"/>
          <a:ea typeface="+mn-ea"/>
          <a:cs typeface="+mn-cs"/>
        </a:defRPr>
      </a:lvl4pPr>
      <a:lvl5pPr marL="2004936" indent="-222771" algn="l" defTabSz="891083" rtl="0" eaLnBrk="1" latinLnBrk="0" hangingPunct="1">
        <a:spcBef>
          <a:spcPct val="20000"/>
        </a:spcBef>
        <a:buFont typeface="Arial" pitchFamily="34" charset="0"/>
        <a:buChar char="»"/>
        <a:defRPr sz="1949" kern="1200">
          <a:solidFill>
            <a:schemeClr val="tx1"/>
          </a:solidFill>
          <a:latin typeface="+mn-lt"/>
          <a:ea typeface="+mn-ea"/>
          <a:cs typeface="+mn-cs"/>
        </a:defRPr>
      </a:lvl5pPr>
      <a:lvl6pPr marL="2450478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6pPr>
      <a:lvl7pPr marL="2896019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7pPr>
      <a:lvl8pPr marL="3341561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8pPr>
      <a:lvl9pPr marL="3787102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541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1083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624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2166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707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3248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790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4331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94043" y="286908"/>
            <a:ext cx="10692765" cy="119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94043" y="1671691"/>
            <a:ext cx="10692765" cy="472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640327"/>
            <a:ext cx="2772198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54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D28911DD-47EE-4362-BCDC-F58D4D413843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1" y="6640327"/>
            <a:ext cx="3762269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54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09" y="6640327"/>
            <a:ext cx="2772198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54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59B51E96-5B04-4918-9995-2BDFAB7C05A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74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9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anose="020F0502020204030204" pitchFamily="34" charset="0"/>
        </a:defRPr>
      </a:lvl5pPr>
      <a:lvl6pPr marL="477637" algn="ctr" rtl="0" fontAlgn="base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anose="020F0502020204030204" pitchFamily="34" charset="0"/>
        </a:defRPr>
      </a:lvl6pPr>
      <a:lvl7pPr marL="955274" algn="ctr" rtl="0" fontAlgn="base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anose="020F0502020204030204" pitchFamily="34" charset="0"/>
        </a:defRPr>
      </a:lvl7pPr>
      <a:lvl8pPr marL="1432911" algn="ctr" rtl="0" fontAlgn="base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anose="020F0502020204030204" pitchFamily="34" charset="0"/>
        </a:defRPr>
      </a:lvl8pPr>
      <a:lvl9pPr marL="1910547" algn="ctr" rtl="0" fontAlgn="base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58228" indent="-35822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43" kern="1200">
          <a:solidFill>
            <a:schemeClr val="tx1"/>
          </a:solidFill>
          <a:latin typeface="+mn-lt"/>
          <a:ea typeface="+mn-ea"/>
          <a:cs typeface="+mn-cs"/>
        </a:defRPr>
      </a:lvl1pPr>
      <a:lvl2pPr marL="776160" indent="-298523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25" kern="1200">
          <a:solidFill>
            <a:schemeClr val="tx1"/>
          </a:solidFill>
          <a:latin typeface="+mn-lt"/>
          <a:ea typeface="+mn-ea"/>
          <a:cs typeface="+mn-cs"/>
        </a:defRPr>
      </a:lvl2pPr>
      <a:lvl3pPr marL="1194092" indent="-23881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07" kern="1200">
          <a:solidFill>
            <a:schemeClr val="tx1"/>
          </a:solidFill>
          <a:latin typeface="+mn-lt"/>
          <a:ea typeface="+mn-ea"/>
          <a:cs typeface="+mn-cs"/>
        </a:defRPr>
      </a:lvl3pPr>
      <a:lvl4pPr marL="1671729" indent="-23881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89" kern="1200">
          <a:solidFill>
            <a:schemeClr val="tx1"/>
          </a:solidFill>
          <a:latin typeface="+mn-lt"/>
          <a:ea typeface="+mn-ea"/>
          <a:cs typeface="+mn-cs"/>
        </a:defRPr>
      </a:lvl4pPr>
      <a:lvl5pPr marL="2149366" indent="-23881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89" kern="1200">
          <a:solidFill>
            <a:schemeClr val="tx1"/>
          </a:solidFill>
          <a:latin typeface="+mn-lt"/>
          <a:ea typeface="+mn-ea"/>
          <a:cs typeface="+mn-cs"/>
        </a:defRPr>
      </a:lvl5pPr>
      <a:lvl6pPr marL="2627003" indent="-238818" algn="l" defTabSz="955274" rtl="0" eaLnBrk="1" latinLnBrk="0" hangingPunct="1">
        <a:spcBef>
          <a:spcPct val="20000"/>
        </a:spcBef>
        <a:buFont typeface="Arial" pitchFamily="34" charset="0"/>
        <a:buChar char="•"/>
        <a:defRPr sz="2089" kern="1200">
          <a:solidFill>
            <a:schemeClr val="tx1"/>
          </a:solidFill>
          <a:latin typeface="+mn-lt"/>
          <a:ea typeface="+mn-ea"/>
          <a:cs typeface="+mn-cs"/>
        </a:defRPr>
      </a:lvl6pPr>
      <a:lvl7pPr marL="3104639" indent="-238818" algn="l" defTabSz="955274" rtl="0" eaLnBrk="1" latinLnBrk="0" hangingPunct="1">
        <a:spcBef>
          <a:spcPct val="20000"/>
        </a:spcBef>
        <a:buFont typeface="Arial" pitchFamily="34" charset="0"/>
        <a:buChar char="•"/>
        <a:defRPr sz="2089" kern="1200">
          <a:solidFill>
            <a:schemeClr val="tx1"/>
          </a:solidFill>
          <a:latin typeface="+mn-lt"/>
          <a:ea typeface="+mn-ea"/>
          <a:cs typeface="+mn-cs"/>
        </a:defRPr>
      </a:lvl7pPr>
      <a:lvl8pPr marL="3582276" indent="-238818" algn="l" defTabSz="955274" rtl="0" eaLnBrk="1" latinLnBrk="0" hangingPunct="1">
        <a:spcBef>
          <a:spcPct val="20000"/>
        </a:spcBef>
        <a:buFont typeface="Arial" pitchFamily="34" charset="0"/>
        <a:buChar char="•"/>
        <a:defRPr sz="2089" kern="1200">
          <a:solidFill>
            <a:schemeClr val="tx1"/>
          </a:solidFill>
          <a:latin typeface="+mn-lt"/>
          <a:ea typeface="+mn-ea"/>
          <a:cs typeface="+mn-cs"/>
        </a:defRPr>
      </a:lvl8pPr>
      <a:lvl9pPr marL="4059913" indent="-238818" algn="l" defTabSz="955274" rtl="0" eaLnBrk="1" latinLnBrk="0" hangingPunct="1">
        <a:spcBef>
          <a:spcPct val="20000"/>
        </a:spcBef>
        <a:buFont typeface="Arial" pitchFamily="34" charset="0"/>
        <a:buChar char="•"/>
        <a:defRPr sz="20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1pPr>
      <a:lvl2pPr marL="477637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2pPr>
      <a:lvl3pPr marL="955274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3pPr>
      <a:lvl4pPr marL="1432911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4pPr>
      <a:lvl5pPr marL="1910547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5pPr>
      <a:lvl6pPr marL="2388184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6pPr>
      <a:lvl7pPr marL="2865821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7pPr>
      <a:lvl8pPr marL="3343458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8pPr>
      <a:lvl9pPr marL="3821095" algn="l" defTabSz="955274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4043" y="286908"/>
            <a:ext cx="10692765" cy="11940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94043" y="1671692"/>
            <a:ext cx="10692765" cy="47281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640328"/>
            <a:ext cx="2772198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8313">
              <a:defRPr/>
            </a:pPr>
            <a:fld id="{91889C51-E247-4B20-BA87-7C4739B8CD0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16.12.2021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1" y="6640328"/>
            <a:ext cx="3762269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8313"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09" y="6640328"/>
            <a:ext cx="2772198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88313">
              <a:defRPr/>
            </a:pPr>
            <a:fld id="{B46B9D09-C74D-4F7A-A3BD-940A6A18E41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88313"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8731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</p:sldLayoutIdLst>
  <p:hf hdr="0" ftr="0" dt="0"/>
  <p:txStyles>
    <p:titleStyle>
      <a:lvl1pPr algn="ctr" defTabSz="891083" rtl="0" eaLnBrk="1" latinLnBrk="0" hangingPunct="1">
        <a:spcBef>
          <a:spcPct val="0"/>
        </a:spcBef>
        <a:buNone/>
        <a:defRPr sz="42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34156" indent="-334156" algn="l" defTabSz="891083" rtl="0" eaLnBrk="1" latinLnBrk="0" hangingPunct="1">
        <a:spcBef>
          <a:spcPct val="20000"/>
        </a:spcBef>
        <a:buFont typeface="Arial" pitchFamily="34" charset="0"/>
        <a:buChar char="•"/>
        <a:defRPr sz="3118" kern="1200">
          <a:solidFill>
            <a:schemeClr val="tx1"/>
          </a:solidFill>
          <a:latin typeface="+mn-lt"/>
          <a:ea typeface="+mn-ea"/>
          <a:cs typeface="+mn-cs"/>
        </a:defRPr>
      </a:lvl1pPr>
      <a:lvl2pPr marL="724005" indent="-278463" algn="l" defTabSz="891083" rtl="0" eaLnBrk="1" latinLnBrk="0" hangingPunct="1">
        <a:spcBef>
          <a:spcPct val="20000"/>
        </a:spcBef>
        <a:buFont typeface="Arial" pitchFamily="34" charset="0"/>
        <a:buChar char="–"/>
        <a:defRPr sz="2729" kern="1200">
          <a:solidFill>
            <a:schemeClr val="tx1"/>
          </a:solidFill>
          <a:latin typeface="+mn-lt"/>
          <a:ea typeface="+mn-ea"/>
          <a:cs typeface="+mn-cs"/>
        </a:defRPr>
      </a:lvl2pPr>
      <a:lvl3pPr marL="1113854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3pPr>
      <a:lvl4pPr marL="1559395" indent="-222771" algn="l" defTabSz="891083" rtl="0" eaLnBrk="1" latinLnBrk="0" hangingPunct="1">
        <a:spcBef>
          <a:spcPct val="20000"/>
        </a:spcBef>
        <a:buFont typeface="Arial" pitchFamily="34" charset="0"/>
        <a:buChar char="–"/>
        <a:defRPr sz="1949" kern="1200">
          <a:solidFill>
            <a:schemeClr val="tx1"/>
          </a:solidFill>
          <a:latin typeface="+mn-lt"/>
          <a:ea typeface="+mn-ea"/>
          <a:cs typeface="+mn-cs"/>
        </a:defRPr>
      </a:lvl4pPr>
      <a:lvl5pPr marL="2004936" indent="-222771" algn="l" defTabSz="891083" rtl="0" eaLnBrk="1" latinLnBrk="0" hangingPunct="1">
        <a:spcBef>
          <a:spcPct val="20000"/>
        </a:spcBef>
        <a:buFont typeface="Arial" pitchFamily="34" charset="0"/>
        <a:buChar char="»"/>
        <a:defRPr sz="1949" kern="1200">
          <a:solidFill>
            <a:schemeClr val="tx1"/>
          </a:solidFill>
          <a:latin typeface="+mn-lt"/>
          <a:ea typeface="+mn-ea"/>
          <a:cs typeface="+mn-cs"/>
        </a:defRPr>
      </a:lvl5pPr>
      <a:lvl6pPr marL="2450478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6pPr>
      <a:lvl7pPr marL="2896019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7pPr>
      <a:lvl8pPr marL="3341561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8pPr>
      <a:lvl9pPr marL="3787102" indent="-222771" algn="l" defTabSz="891083" rtl="0" eaLnBrk="1" latinLnBrk="0" hangingPunct="1">
        <a:spcBef>
          <a:spcPct val="20000"/>
        </a:spcBef>
        <a:buFont typeface="Arial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541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1083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624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2166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707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3248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790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4331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6809" y="381438"/>
            <a:ext cx="10247233" cy="1384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16809" y="1907187"/>
            <a:ext cx="10247233" cy="45457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16809" y="6640327"/>
            <a:ext cx="2673191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0A0F0D-B822-489C-BEAC-FC8E2148B809}" type="datetimeFigureOut">
              <a:rPr lang="ru-RU" smtClean="0"/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5532" y="6640327"/>
            <a:ext cx="4009787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390850" y="6640327"/>
            <a:ext cx="2673191" cy="3814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6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2124B-EC98-41D0-9F45-3A4ED202670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4265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3" r:id="rId1"/>
    <p:sldLayoutId id="2147483804" r:id="rId2"/>
    <p:sldLayoutId id="2147483805" r:id="rId3"/>
    <p:sldLayoutId id="2147483806" r:id="rId4"/>
    <p:sldLayoutId id="2147483807" r:id="rId5"/>
    <p:sldLayoutId id="2147483808" r:id="rId6"/>
    <p:sldLayoutId id="2147483809" r:id="rId7"/>
    <p:sldLayoutId id="2147483810" r:id="rId8"/>
    <p:sldLayoutId id="2147483811" r:id="rId9"/>
    <p:sldLayoutId id="2147483812" r:id="rId10"/>
    <p:sldLayoutId id="2147483813" r:id="rId11"/>
  </p:sldLayoutIdLst>
  <p:txStyles>
    <p:titleStyle>
      <a:lvl1pPr algn="l" defTabSz="891083" rtl="0" eaLnBrk="1" latinLnBrk="0" hangingPunct="1">
        <a:lnSpc>
          <a:spcPct val="90000"/>
        </a:lnSpc>
        <a:spcBef>
          <a:spcPct val="0"/>
        </a:spcBef>
        <a:buNone/>
        <a:defRPr sz="428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2771" indent="-222771" algn="l" defTabSz="891083" rtl="0" eaLnBrk="1" latinLnBrk="0" hangingPunct="1">
        <a:lnSpc>
          <a:spcPct val="90000"/>
        </a:lnSpc>
        <a:spcBef>
          <a:spcPts val="974"/>
        </a:spcBef>
        <a:buFont typeface="Arial" panose="020B0604020202020204" pitchFamily="34" charset="0"/>
        <a:buChar char="•"/>
        <a:defRPr sz="2729" kern="1200">
          <a:solidFill>
            <a:schemeClr val="tx1"/>
          </a:solidFill>
          <a:latin typeface="+mn-lt"/>
          <a:ea typeface="+mn-ea"/>
          <a:cs typeface="+mn-cs"/>
        </a:defRPr>
      </a:lvl1pPr>
      <a:lvl2pPr marL="668312" indent="-222771" algn="l" defTabSz="89108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2339" kern="1200">
          <a:solidFill>
            <a:schemeClr val="tx1"/>
          </a:solidFill>
          <a:latin typeface="+mn-lt"/>
          <a:ea typeface="+mn-ea"/>
          <a:cs typeface="+mn-cs"/>
        </a:defRPr>
      </a:lvl2pPr>
      <a:lvl3pPr marL="1113854" indent="-222771" algn="l" defTabSz="89108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949" kern="1200">
          <a:solidFill>
            <a:schemeClr val="tx1"/>
          </a:solidFill>
          <a:latin typeface="+mn-lt"/>
          <a:ea typeface="+mn-ea"/>
          <a:cs typeface="+mn-cs"/>
        </a:defRPr>
      </a:lvl3pPr>
      <a:lvl4pPr marL="1559395" indent="-222771" algn="l" defTabSz="89108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2004936" indent="-222771" algn="l" defTabSz="89108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450478" indent="-222771" algn="l" defTabSz="89108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896019" indent="-222771" algn="l" defTabSz="89108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341561" indent="-222771" algn="l" defTabSz="89108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787102" indent="-222771" algn="l" defTabSz="891083" rtl="0" eaLnBrk="1" latinLnBrk="0" hangingPunct="1">
        <a:lnSpc>
          <a:spcPct val="90000"/>
        </a:lnSpc>
        <a:spcBef>
          <a:spcPts val="487"/>
        </a:spcBef>
        <a:buFont typeface="Arial" panose="020B0604020202020204" pitchFamily="34" charset="0"/>
        <a:buChar char="•"/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1pPr>
      <a:lvl2pPr marL="445541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2pPr>
      <a:lvl3pPr marL="891083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3pPr>
      <a:lvl4pPr marL="1336624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4pPr>
      <a:lvl5pPr marL="1782166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5pPr>
      <a:lvl6pPr marL="2227707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6pPr>
      <a:lvl7pPr marL="2673248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7pPr>
      <a:lvl8pPr marL="3118790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8pPr>
      <a:lvl9pPr marL="3564331" algn="l" defTabSz="891083" rtl="0" eaLnBrk="1" latinLnBrk="0" hangingPunct="1">
        <a:defRPr sz="175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594045" y="286913"/>
            <a:ext cx="10692765" cy="119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789" tIns="54394" rIns="108789" bIns="5439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594045" y="1671696"/>
            <a:ext cx="10692765" cy="472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8789" tIns="54394" rIns="108789" bIns="5439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640332"/>
            <a:ext cx="2772198" cy="381437"/>
          </a:xfrm>
          <a:prstGeom prst="rect">
            <a:avLst/>
          </a:prstGeom>
        </p:spPr>
        <p:txBody>
          <a:bodyPr vert="horz" lIns="108789" tIns="54394" rIns="108789" bIns="5439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306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852679">
              <a:defRPr/>
            </a:pPr>
            <a:fld id="{03E4CF8F-80C4-4A1F-82A4-A31E1F1A6C75}" type="datetime1">
              <a:rPr lang="ru-RU" smtClean="0"/>
              <a:pPr defTabSz="852679"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3" y="6640332"/>
            <a:ext cx="3762269" cy="381437"/>
          </a:xfrm>
          <a:prstGeom prst="rect">
            <a:avLst/>
          </a:prstGeom>
        </p:spPr>
        <p:txBody>
          <a:bodyPr vert="horz" lIns="108789" tIns="54394" rIns="108789" bIns="5439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306">
                <a:solidFill>
                  <a:prstClr val="black">
                    <a:tint val="75000"/>
                  </a:prstClr>
                </a:solidFill>
                <a:latin typeface="Calibri"/>
                <a:cs typeface="+mn-cs"/>
              </a:defRPr>
            </a:lvl1pPr>
          </a:lstStyle>
          <a:p>
            <a:pPr defTabSz="852679"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09" y="6640332"/>
            <a:ext cx="2772198" cy="381437"/>
          </a:xfrm>
          <a:prstGeom prst="rect">
            <a:avLst/>
          </a:prstGeom>
        </p:spPr>
        <p:txBody>
          <a:bodyPr vert="horz" wrap="square" lIns="108789" tIns="54394" rIns="108789" bIns="5439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306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 defTabSz="852679" fontAlgn="base">
              <a:spcBef>
                <a:spcPct val="0"/>
              </a:spcBef>
              <a:spcAft>
                <a:spcPct val="0"/>
              </a:spcAft>
            </a:pPr>
            <a:fld id="{E205AE9C-F70A-4F0F-B184-5D76DD303444}" type="slidenum">
              <a:rPr lang="ru-RU" altLang="ru-RU" smtClean="0">
                <a:cs typeface="Arial" pitchFamily="34" charset="0"/>
              </a:rPr>
              <a:pPr defTabSz="852679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316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85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5pPr>
      <a:lvl6pPr marL="507386" algn="ctr" rtl="0" fontAlgn="base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6pPr>
      <a:lvl7pPr marL="1014771" algn="ctr" rtl="0" fontAlgn="base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7pPr>
      <a:lvl8pPr marL="1522159" algn="ctr" rtl="0" fontAlgn="base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8pPr>
      <a:lvl9pPr marL="2029547" algn="ctr" rtl="0" fontAlgn="base">
        <a:spcBef>
          <a:spcPct val="0"/>
        </a:spcBef>
        <a:spcAft>
          <a:spcPct val="0"/>
        </a:spcAft>
        <a:defRPr sz="4850">
          <a:solidFill>
            <a:schemeClr val="tx1"/>
          </a:solidFill>
          <a:latin typeface="Calibri" pitchFamily="34" charset="0"/>
        </a:defRPr>
      </a:lvl9pPr>
    </p:titleStyle>
    <p:bodyStyle>
      <a:lvl1pPr marL="380538" indent="-380538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544" kern="1200">
          <a:solidFill>
            <a:schemeClr val="tx1"/>
          </a:solidFill>
          <a:latin typeface="+mn-lt"/>
          <a:ea typeface="+mn-ea"/>
          <a:cs typeface="+mn-cs"/>
        </a:defRPr>
      </a:lvl1pPr>
      <a:lvl2pPr marL="824503" indent="-317117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3078" kern="1200">
          <a:solidFill>
            <a:schemeClr val="tx1"/>
          </a:solidFill>
          <a:latin typeface="+mn-lt"/>
          <a:ea typeface="+mn-ea"/>
          <a:cs typeface="+mn-cs"/>
        </a:defRPr>
      </a:lvl2pPr>
      <a:lvl3pPr marL="1268465" indent="-2536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705" kern="1200">
          <a:solidFill>
            <a:schemeClr val="tx1"/>
          </a:solidFill>
          <a:latin typeface="+mn-lt"/>
          <a:ea typeface="+mn-ea"/>
          <a:cs typeface="+mn-cs"/>
        </a:defRPr>
      </a:lvl3pPr>
      <a:lvl4pPr marL="1775851" indent="-2536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238" kern="1200">
          <a:solidFill>
            <a:schemeClr val="tx1"/>
          </a:solidFill>
          <a:latin typeface="+mn-lt"/>
          <a:ea typeface="+mn-ea"/>
          <a:cs typeface="+mn-cs"/>
        </a:defRPr>
      </a:lvl4pPr>
      <a:lvl5pPr marL="2283238" indent="-253694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238" kern="1200">
          <a:solidFill>
            <a:schemeClr val="tx1"/>
          </a:solidFill>
          <a:latin typeface="+mn-lt"/>
          <a:ea typeface="+mn-ea"/>
          <a:cs typeface="+mn-cs"/>
        </a:defRPr>
      </a:lvl5pPr>
      <a:lvl6pPr marL="2790625" indent="-253694" algn="l" defTabSz="1014771" rtl="0" eaLnBrk="1" latinLnBrk="0" hangingPunct="1">
        <a:spcBef>
          <a:spcPct val="20000"/>
        </a:spcBef>
        <a:buFont typeface="Arial" pitchFamily="34" charset="0"/>
        <a:buChar char="•"/>
        <a:defRPr sz="2238" kern="1200">
          <a:solidFill>
            <a:schemeClr val="tx1"/>
          </a:solidFill>
          <a:latin typeface="+mn-lt"/>
          <a:ea typeface="+mn-ea"/>
          <a:cs typeface="+mn-cs"/>
        </a:defRPr>
      </a:lvl6pPr>
      <a:lvl7pPr marL="3298010" indent="-253694" algn="l" defTabSz="1014771" rtl="0" eaLnBrk="1" latinLnBrk="0" hangingPunct="1">
        <a:spcBef>
          <a:spcPct val="20000"/>
        </a:spcBef>
        <a:buFont typeface="Arial" pitchFamily="34" charset="0"/>
        <a:buChar char="•"/>
        <a:defRPr sz="2238" kern="1200">
          <a:solidFill>
            <a:schemeClr val="tx1"/>
          </a:solidFill>
          <a:latin typeface="+mn-lt"/>
          <a:ea typeface="+mn-ea"/>
          <a:cs typeface="+mn-cs"/>
        </a:defRPr>
      </a:lvl7pPr>
      <a:lvl8pPr marL="3805396" indent="-253694" algn="l" defTabSz="1014771" rtl="0" eaLnBrk="1" latinLnBrk="0" hangingPunct="1">
        <a:spcBef>
          <a:spcPct val="20000"/>
        </a:spcBef>
        <a:buFont typeface="Arial" pitchFamily="34" charset="0"/>
        <a:buChar char="•"/>
        <a:defRPr sz="2238" kern="1200">
          <a:solidFill>
            <a:schemeClr val="tx1"/>
          </a:solidFill>
          <a:latin typeface="+mn-lt"/>
          <a:ea typeface="+mn-ea"/>
          <a:cs typeface="+mn-cs"/>
        </a:defRPr>
      </a:lvl8pPr>
      <a:lvl9pPr marL="4312783" indent="-253694" algn="l" defTabSz="1014771" rtl="0" eaLnBrk="1" latinLnBrk="0" hangingPunct="1">
        <a:spcBef>
          <a:spcPct val="20000"/>
        </a:spcBef>
        <a:buFont typeface="Arial" pitchFamily="34" charset="0"/>
        <a:buChar char="•"/>
        <a:defRPr sz="22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14771" rtl="0" eaLnBrk="1" latinLnBrk="0" hangingPunct="1">
        <a:defRPr sz="1959" kern="1200">
          <a:solidFill>
            <a:schemeClr val="tx1"/>
          </a:solidFill>
          <a:latin typeface="+mn-lt"/>
          <a:ea typeface="+mn-ea"/>
          <a:cs typeface="+mn-cs"/>
        </a:defRPr>
      </a:lvl1pPr>
      <a:lvl2pPr marL="507386" algn="l" defTabSz="1014771" rtl="0" eaLnBrk="1" latinLnBrk="0" hangingPunct="1">
        <a:defRPr sz="1959" kern="1200">
          <a:solidFill>
            <a:schemeClr val="tx1"/>
          </a:solidFill>
          <a:latin typeface="+mn-lt"/>
          <a:ea typeface="+mn-ea"/>
          <a:cs typeface="+mn-cs"/>
        </a:defRPr>
      </a:lvl2pPr>
      <a:lvl3pPr marL="1014771" algn="l" defTabSz="1014771" rtl="0" eaLnBrk="1" latinLnBrk="0" hangingPunct="1">
        <a:defRPr sz="1959" kern="1200">
          <a:solidFill>
            <a:schemeClr val="tx1"/>
          </a:solidFill>
          <a:latin typeface="+mn-lt"/>
          <a:ea typeface="+mn-ea"/>
          <a:cs typeface="+mn-cs"/>
        </a:defRPr>
      </a:lvl3pPr>
      <a:lvl4pPr marL="1522159" algn="l" defTabSz="1014771" rtl="0" eaLnBrk="1" latinLnBrk="0" hangingPunct="1">
        <a:defRPr sz="1959" kern="1200">
          <a:solidFill>
            <a:schemeClr val="tx1"/>
          </a:solidFill>
          <a:latin typeface="+mn-lt"/>
          <a:ea typeface="+mn-ea"/>
          <a:cs typeface="+mn-cs"/>
        </a:defRPr>
      </a:lvl4pPr>
      <a:lvl5pPr marL="2029547" algn="l" defTabSz="1014771" rtl="0" eaLnBrk="1" latinLnBrk="0" hangingPunct="1">
        <a:defRPr sz="1959" kern="1200">
          <a:solidFill>
            <a:schemeClr val="tx1"/>
          </a:solidFill>
          <a:latin typeface="+mn-lt"/>
          <a:ea typeface="+mn-ea"/>
          <a:cs typeface="+mn-cs"/>
        </a:defRPr>
      </a:lvl5pPr>
      <a:lvl6pPr marL="2536932" algn="l" defTabSz="1014771" rtl="0" eaLnBrk="1" latinLnBrk="0" hangingPunct="1">
        <a:defRPr sz="1959" kern="1200">
          <a:solidFill>
            <a:schemeClr val="tx1"/>
          </a:solidFill>
          <a:latin typeface="+mn-lt"/>
          <a:ea typeface="+mn-ea"/>
          <a:cs typeface="+mn-cs"/>
        </a:defRPr>
      </a:lvl6pPr>
      <a:lvl7pPr marL="3044318" algn="l" defTabSz="1014771" rtl="0" eaLnBrk="1" latinLnBrk="0" hangingPunct="1">
        <a:defRPr sz="1959" kern="1200">
          <a:solidFill>
            <a:schemeClr val="tx1"/>
          </a:solidFill>
          <a:latin typeface="+mn-lt"/>
          <a:ea typeface="+mn-ea"/>
          <a:cs typeface="+mn-cs"/>
        </a:defRPr>
      </a:lvl7pPr>
      <a:lvl8pPr marL="3551704" algn="l" defTabSz="1014771" rtl="0" eaLnBrk="1" latinLnBrk="0" hangingPunct="1">
        <a:defRPr sz="1959" kern="1200">
          <a:solidFill>
            <a:schemeClr val="tx1"/>
          </a:solidFill>
          <a:latin typeface="+mn-lt"/>
          <a:ea typeface="+mn-ea"/>
          <a:cs typeface="+mn-cs"/>
        </a:defRPr>
      </a:lvl8pPr>
      <a:lvl9pPr marL="4059091" algn="l" defTabSz="1014771" rtl="0" eaLnBrk="1" latinLnBrk="0" hangingPunct="1">
        <a:defRPr sz="195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Заголовок 1"/>
          <p:cNvSpPr>
            <a:spLocks noGrp="1"/>
          </p:cNvSpPr>
          <p:nvPr>
            <p:ph type="title"/>
          </p:nvPr>
        </p:nvSpPr>
        <p:spPr bwMode="auto">
          <a:xfrm>
            <a:off x="594045" y="286918"/>
            <a:ext cx="10692765" cy="1194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877" tIns="44414" rIns="88877" bIns="4441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Текст 2"/>
          <p:cNvSpPr>
            <a:spLocks noGrp="1"/>
          </p:cNvSpPr>
          <p:nvPr>
            <p:ph type="body" idx="1"/>
          </p:nvPr>
        </p:nvSpPr>
        <p:spPr bwMode="auto">
          <a:xfrm>
            <a:off x="594045" y="1671739"/>
            <a:ext cx="10692765" cy="4728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8877" tIns="44414" rIns="88877" bIns="4441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94043" y="6640686"/>
            <a:ext cx="2772198" cy="381437"/>
          </a:xfrm>
          <a:prstGeom prst="rect">
            <a:avLst/>
          </a:prstGeom>
        </p:spPr>
        <p:txBody>
          <a:bodyPr vert="horz" lIns="88877" tIns="44414" rIns="88877" bIns="44414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54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fld id="{FE93E852-394D-44AB-B01A-D404A86C7CFB}" type="datetime1">
              <a:rPr lang="ru-RU"/>
              <a:pPr>
                <a:defRPr/>
              </a:pPr>
              <a:t>16.12.2021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59293" y="6640686"/>
            <a:ext cx="3762269" cy="381437"/>
          </a:xfrm>
          <a:prstGeom prst="rect">
            <a:avLst/>
          </a:prstGeom>
        </p:spPr>
        <p:txBody>
          <a:bodyPr vert="horz" lIns="88877" tIns="44414" rIns="88877" bIns="44414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54">
                <a:solidFill>
                  <a:prstClr val="black">
                    <a:tint val="75000"/>
                  </a:prstClr>
                </a:solidFill>
                <a:latin typeface="Calibri"/>
                <a:ea typeface="MS PGothic" panose="020B0600070205080204" pitchFamily="34" charset="-128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514609" y="6640686"/>
            <a:ext cx="2772198" cy="381437"/>
          </a:xfrm>
          <a:prstGeom prst="rect">
            <a:avLst/>
          </a:prstGeom>
        </p:spPr>
        <p:txBody>
          <a:bodyPr vert="horz" wrap="square" lIns="88877" tIns="44414" rIns="88877" bIns="44414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54">
                <a:solidFill>
                  <a:srgbClr val="898989"/>
                </a:solidFill>
                <a:latin typeface="Calibri" pitchFamily="34" charset="0"/>
                <a:ea typeface="MS PGothic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0A0FDEB-F8A3-4B1E-9B6E-D26575FE8837}" type="slidenum">
              <a:rPr lang="ru-RU" altLang="ru-RU" smtClean="0">
                <a:cs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1839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597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itchFamily="34" charset="0"/>
        </a:defRPr>
      </a:lvl5pPr>
      <a:lvl6pPr marL="464176" algn="ctr" rtl="0" fontAlgn="base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itchFamily="34" charset="0"/>
        </a:defRPr>
      </a:lvl6pPr>
      <a:lvl7pPr marL="928393" algn="ctr" rtl="0" fontAlgn="base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itchFamily="34" charset="0"/>
        </a:defRPr>
      </a:lvl7pPr>
      <a:lvl8pPr marL="1392602" algn="ctr" rtl="0" fontAlgn="base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itchFamily="34" charset="0"/>
        </a:defRPr>
      </a:lvl8pPr>
      <a:lvl9pPr marL="1856763" algn="ctr" rtl="0" fontAlgn="base">
        <a:spcBef>
          <a:spcPct val="0"/>
        </a:spcBef>
        <a:spcAft>
          <a:spcPct val="0"/>
        </a:spcAft>
        <a:defRPr sz="4597">
          <a:solidFill>
            <a:schemeClr val="tx1"/>
          </a:solidFill>
          <a:latin typeface="Calibri" pitchFamily="34" charset="0"/>
        </a:defRPr>
      </a:lvl9pPr>
    </p:titleStyle>
    <p:bodyStyle>
      <a:lvl1pPr marL="347190" indent="-34719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343" kern="1200">
          <a:solidFill>
            <a:schemeClr val="tx1"/>
          </a:solidFill>
          <a:latin typeface="+mn-lt"/>
          <a:ea typeface="+mn-ea"/>
          <a:cs typeface="+mn-cs"/>
        </a:defRPr>
      </a:lvl1pPr>
      <a:lvl2pPr marL="753898" indent="-2893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925" kern="1200">
          <a:solidFill>
            <a:schemeClr val="tx1"/>
          </a:solidFill>
          <a:latin typeface="+mn-lt"/>
          <a:ea typeface="+mn-ea"/>
          <a:cs typeface="+mn-cs"/>
        </a:defRPr>
      </a:lvl2pPr>
      <a:lvl3pPr marL="1158961" indent="-2314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507" kern="1200">
          <a:solidFill>
            <a:schemeClr val="tx1"/>
          </a:solidFill>
          <a:latin typeface="+mn-lt"/>
          <a:ea typeface="+mn-ea"/>
          <a:cs typeface="+mn-cs"/>
        </a:defRPr>
      </a:lvl3pPr>
      <a:lvl4pPr marL="1623553" indent="-2314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89" kern="1200">
          <a:solidFill>
            <a:schemeClr val="tx1"/>
          </a:solidFill>
          <a:latin typeface="+mn-lt"/>
          <a:ea typeface="+mn-ea"/>
          <a:cs typeface="+mn-cs"/>
        </a:defRPr>
      </a:lvl4pPr>
      <a:lvl5pPr marL="2088112" indent="-231463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89" kern="1200">
          <a:solidFill>
            <a:schemeClr val="tx1"/>
          </a:solidFill>
          <a:latin typeface="+mn-lt"/>
          <a:ea typeface="+mn-ea"/>
          <a:cs typeface="+mn-cs"/>
        </a:defRPr>
      </a:lvl5pPr>
      <a:lvl6pPr marL="2553089" indent="-232105" algn="l" defTabSz="928393" rtl="0" eaLnBrk="1" latinLnBrk="0" hangingPunct="1">
        <a:spcBef>
          <a:spcPct val="20000"/>
        </a:spcBef>
        <a:buFont typeface="Arial" pitchFamily="34" charset="0"/>
        <a:buChar char="•"/>
        <a:defRPr sz="2089" kern="1200">
          <a:solidFill>
            <a:schemeClr val="tx1"/>
          </a:solidFill>
          <a:latin typeface="+mn-lt"/>
          <a:ea typeface="+mn-ea"/>
          <a:cs typeface="+mn-cs"/>
        </a:defRPr>
      </a:lvl6pPr>
      <a:lvl7pPr marL="3017279" indent="-232105" algn="l" defTabSz="928393" rtl="0" eaLnBrk="1" latinLnBrk="0" hangingPunct="1">
        <a:spcBef>
          <a:spcPct val="20000"/>
        </a:spcBef>
        <a:buFont typeface="Arial" pitchFamily="34" charset="0"/>
        <a:buChar char="•"/>
        <a:defRPr sz="2089" kern="1200">
          <a:solidFill>
            <a:schemeClr val="tx1"/>
          </a:solidFill>
          <a:latin typeface="+mn-lt"/>
          <a:ea typeface="+mn-ea"/>
          <a:cs typeface="+mn-cs"/>
        </a:defRPr>
      </a:lvl7pPr>
      <a:lvl8pPr marL="3481479" indent="-232105" algn="l" defTabSz="928393" rtl="0" eaLnBrk="1" latinLnBrk="0" hangingPunct="1">
        <a:spcBef>
          <a:spcPct val="20000"/>
        </a:spcBef>
        <a:buFont typeface="Arial" pitchFamily="34" charset="0"/>
        <a:buChar char="•"/>
        <a:defRPr sz="2089" kern="1200">
          <a:solidFill>
            <a:schemeClr val="tx1"/>
          </a:solidFill>
          <a:latin typeface="+mn-lt"/>
          <a:ea typeface="+mn-ea"/>
          <a:cs typeface="+mn-cs"/>
        </a:defRPr>
      </a:lvl8pPr>
      <a:lvl9pPr marL="3945679" indent="-232105" algn="l" defTabSz="928393" rtl="0" eaLnBrk="1" latinLnBrk="0" hangingPunct="1">
        <a:spcBef>
          <a:spcPct val="20000"/>
        </a:spcBef>
        <a:buFont typeface="Arial" pitchFamily="34" charset="0"/>
        <a:buChar char="•"/>
        <a:defRPr sz="208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28393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1pPr>
      <a:lvl2pPr marL="464176" algn="l" defTabSz="928393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2pPr>
      <a:lvl3pPr marL="928393" algn="l" defTabSz="928393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3pPr>
      <a:lvl4pPr marL="1392602" algn="l" defTabSz="928393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4pPr>
      <a:lvl5pPr marL="1856763" algn="l" defTabSz="928393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5pPr>
      <a:lvl6pPr marL="2320994" algn="l" defTabSz="928393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6pPr>
      <a:lvl7pPr marL="2785187" algn="l" defTabSz="928393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7pPr>
      <a:lvl8pPr marL="3249394" algn="l" defTabSz="928393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8pPr>
      <a:lvl9pPr marL="3713565" algn="l" defTabSz="928393" rtl="0" eaLnBrk="1" latinLnBrk="0" hangingPunct="1">
        <a:defRPr sz="18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12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2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3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4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5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7.xml"/><Relationship Id="rId5" Type="http://schemas.openxmlformats.org/officeDocument/2006/relationships/image" Target="../media/image18.png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8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19.xml"/><Relationship Id="rId5" Type="http://schemas.openxmlformats.org/officeDocument/2006/relationships/image" Target="../media/image21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20.xml"/><Relationship Id="rId5" Type="http://schemas.openxmlformats.org/officeDocument/2006/relationships/image" Target="../media/image22.jpeg"/><Relationship Id="rId4" Type="http://schemas.openxmlformats.org/officeDocument/2006/relationships/image" Target="../media/image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21.xml"/><Relationship Id="rId5" Type="http://schemas.openxmlformats.org/officeDocument/2006/relationships/image" Target="../media/image23.jpe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26.xml"/><Relationship Id="rId5" Type="http://schemas.openxmlformats.org/officeDocument/2006/relationships/image" Target="../media/image26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27.xml"/><Relationship Id="rId5" Type="http://schemas.openxmlformats.org/officeDocument/2006/relationships/image" Target="../media/image27.png"/><Relationship Id="rId4" Type="http://schemas.openxmlformats.org/officeDocument/2006/relationships/image" Target="../media/image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28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29.xml"/><Relationship Id="rId4" Type="http://schemas.openxmlformats.org/officeDocument/2006/relationships/image" Target="../media/image3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0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46.xml"/><Relationship Id="rId1" Type="http://schemas.openxmlformats.org/officeDocument/2006/relationships/themeOverride" Target="../theme/themeOverride3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3.pn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hyperlink" Target="http://skiv.instrao.ru/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3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Relationship Id="rId9" Type="http://schemas.openxmlformats.org/officeDocument/2006/relationships/image" Target="../media/image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5.xml"/><Relationship Id="rId4" Type="http://schemas.openxmlformats.org/officeDocument/2006/relationships/image" Target="../media/image4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6.xml"/><Relationship Id="rId4" Type="http://schemas.openxmlformats.org/officeDocument/2006/relationships/image" Target="../media/image4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7.xml"/><Relationship Id="rId4" Type="http://schemas.openxmlformats.org/officeDocument/2006/relationships/image" Target="../media/image4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8.xml"/><Relationship Id="rId4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39.xm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7.png"/><Relationship Id="rId4" Type="http://schemas.openxmlformats.org/officeDocument/2006/relationships/image" Target="../media/image3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35.xml"/><Relationship Id="rId1" Type="http://schemas.openxmlformats.org/officeDocument/2006/relationships/themeOverride" Target="../theme/themeOverride40.xml"/><Relationship Id="rId4" Type="http://schemas.openxmlformats.org/officeDocument/2006/relationships/image" Target="../media/image4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9.xml"/><Relationship Id="rId1" Type="http://schemas.openxmlformats.org/officeDocument/2006/relationships/themeOverride" Target="../theme/themeOverride4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38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2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8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3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3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4.xml"/><Relationship Id="rId5" Type="http://schemas.openxmlformats.org/officeDocument/2006/relationships/image" Target="../media/image57.png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6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3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8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49.xml"/><Relationship Id="rId5" Type="http://schemas.openxmlformats.org/officeDocument/2006/relationships/image" Target="../media/image66.png"/><Relationship Id="rId4" Type="http://schemas.openxmlformats.org/officeDocument/2006/relationships/image" Target="../media/image3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5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3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1.xml"/><Relationship Id="rId6" Type="http://schemas.openxmlformats.org/officeDocument/2006/relationships/image" Target="../media/image70.emf"/><Relationship Id="rId5" Type="http://schemas.openxmlformats.org/officeDocument/2006/relationships/image" Target="../media/image69.emf"/><Relationship Id="rId4" Type="http://schemas.openxmlformats.org/officeDocument/2006/relationships/image" Target="../media/image38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7" Type="http://schemas.openxmlformats.org/officeDocument/2006/relationships/image" Target="../media/image73.emf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2.xml"/><Relationship Id="rId6" Type="http://schemas.openxmlformats.org/officeDocument/2006/relationships/image" Target="../media/image72.emf"/><Relationship Id="rId5" Type="http://schemas.openxmlformats.org/officeDocument/2006/relationships/image" Target="../media/image71.emf"/><Relationship Id="rId4" Type="http://schemas.openxmlformats.org/officeDocument/2006/relationships/image" Target="../media/image3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3.xml"/><Relationship Id="rId4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76.emf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4.xml"/><Relationship Id="rId6" Type="http://schemas.openxmlformats.org/officeDocument/2006/relationships/image" Target="../media/image75.emf"/><Relationship Id="rId5" Type="http://schemas.openxmlformats.org/officeDocument/2006/relationships/image" Target="../media/image74.emf"/><Relationship Id="rId4" Type="http://schemas.openxmlformats.org/officeDocument/2006/relationships/image" Target="../media/image38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5.xml"/><Relationship Id="rId7" Type="http://schemas.openxmlformats.org/officeDocument/2006/relationships/image" Target="../media/image79.emf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5.xml"/><Relationship Id="rId6" Type="http://schemas.openxmlformats.org/officeDocument/2006/relationships/image" Target="../media/image78.emf"/><Relationship Id="rId5" Type="http://schemas.openxmlformats.org/officeDocument/2006/relationships/image" Target="../media/image77.emf"/><Relationship Id="rId4" Type="http://schemas.openxmlformats.org/officeDocument/2006/relationships/image" Target="../media/image38.jpe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emf"/><Relationship Id="rId3" Type="http://schemas.openxmlformats.org/officeDocument/2006/relationships/notesSlide" Target="../notesSlides/notesSlide36.xml"/><Relationship Id="rId7" Type="http://schemas.openxmlformats.org/officeDocument/2006/relationships/image" Target="../media/image82.emf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6.xml"/><Relationship Id="rId6" Type="http://schemas.openxmlformats.org/officeDocument/2006/relationships/image" Target="../media/image81.emf"/><Relationship Id="rId5" Type="http://schemas.openxmlformats.org/officeDocument/2006/relationships/image" Target="../media/image80.emf"/><Relationship Id="rId4" Type="http://schemas.openxmlformats.org/officeDocument/2006/relationships/image" Target="../media/image3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7.xml"/><Relationship Id="rId5" Type="http://schemas.openxmlformats.org/officeDocument/2006/relationships/image" Target="../media/image85.png"/><Relationship Id="rId4" Type="http://schemas.openxmlformats.org/officeDocument/2006/relationships/image" Target="../media/image38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8.xml"/><Relationship Id="rId5" Type="http://schemas.openxmlformats.org/officeDocument/2006/relationships/image" Target="../media/image86.png"/><Relationship Id="rId4" Type="http://schemas.openxmlformats.org/officeDocument/2006/relationships/image" Target="../media/image3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6.xml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59.xml"/><Relationship Id="rId5" Type="http://schemas.openxmlformats.org/officeDocument/2006/relationships/image" Target="../media/image87.png"/><Relationship Id="rId4" Type="http://schemas.openxmlformats.org/officeDocument/2006/relationships/image" Target="../media/image38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0.xml"/><Relationship Id="rId5" Type="http://schemas.openxmlformats.org/officeDocument/2006/relationships/image" Target="../media/image88.png"/><Relationship Id="rId4" Type="http://schemas.openxmlformats.org/officeDocument/2006/relationships/image" Target="../media/image38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1.xml"/><Relationship Id="rId5" Type="http://schemas.openxmlformats.org/officeDocument/2006/relationships/image" Target="../media/image89.png"/><Relationship Id="rId4" Type="http://schemas.openxmlformats.org/officeDocument/2006/relationships/image" Target="../media/image38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3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2.xml"/><Relationship Id="rId5" Type="http://schemas.openxmlformats.org/officeDocument/2006/relationships/image" Target="../media/image90.png"/><Relationship Id="rId4" Type="http://schemas.openxmlformats.org/officeDocument/2006/relationships/image" Target="../media/image38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38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4.xml"/><Relationship Id="rId5" Type="http://schemas.openxmlformats.org/officeDocument/2006/relationships/image" Target="../media/image93.png"/><Relationship Id="rId4" Type="http://schemas.openxmlformats.org/officeDocument/2006/relationships/image" Target="../media/image38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5.xml"/><Relationship Id="rId6" Type="http://schemas.openxmlformats.org/officeDocument/2006/relationships/image" Target="../media/image95.png"/><Relationship Id="rId5" Type="http://schemas.openxmlformats.org/officeDocument/2006/relationships/image" Target="../media/image94.png"/><Relationship Id="rId4" Type="http://schemas.openxmlformats.org/officeDocument/2006/relationships/image" Target="../media/image38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6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4" Type="http://schemas.openxmlformats.org/officeDocument/2006/relationships/image" Target="../media/image38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7.xml"/><Relationship Id="rId5" Type="http://schemas.openxmlformats.org/officeDocument/2006/relationships/image" Target="../media/image98.png"/><Relationship Id="rId4" Type="http://schemas.openxmlformats.org/officeDocument/2006/relationships/image" Target="../media/image3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90.xml"/><Relationship Id="rId1" Type="http://schemas.openxmlformats.org/officeDocument/2006/relationships/themeOverride" Target="../theme/themeOverride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0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68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38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ontrol" Target="../activeX/activeX6.xml"/><Relationship Id="rId13" Type="http://schemas.openxmlformats.org/officeDocument/2006/relationships/image" Target="../media/image38.jpeg"/><Relationship Id="rId3" Type="http://schemas.openxmlformats.org/officeDocument/2006/relationships/control" Target="../activeX/activeX1.xml"/><Relationship Id="rId7" Type="http://schemas.openxmlformats.org/officeDocument/2006/relationships/control" Target="../activeX/activeX5.xml"/><Relationship Id="rId12" Type="http://schemas.openxmlformats.org/officeDocument/2006/relationships/notesSlide" Target="../notesSlides/notesSlide51.xml"/><Relationship Id="rId2" Type="http://schemas.openxmlformats.org/officeDocument/2006/relationships/vmlDrawing" Target="../drawings/vmlDrawing1.vml"/><Relationship Id="rId1" Type="http://schemas.openxmlformats.org/officeDocument/2006/relationships/themeOverride" Target="../theme/themeOverride69.xml"/><Relationship Id="rId6" Type="http://schemas.openxmlformats.org/officeDocument/2006/relationships/control" Target="../activeX/activeX4.xml"/><Relationship Id="rId11" Type="http://schemas.openxmlformats.org/officeDocument/2006/relationships/slideLayout" Target="../slideLayouts/slideLayout13.xml"/><Relationship Id="rId5" Type="http://schemas.openxmlformats.org/officeDocument/2006/relationships/control" Target="../activeX/activeX3.xml"/><Relationship Id="rId15" Type="http://schemas.openxmlformats.org/officeDocument/2006/relationships/image" Target="../media/image102.wmf"/><Relationship Id="rId10" Type="http://schemas.openxmlformats.org/officeDocument/2006/relationships/control" Target="../activeX/activeX8.xml"/><Relationship Id="rId4" Type="http://schemas.openxmlformats.org/officeDocument/2006/relationships/control" Target="../activeX/activeX2.xml"/><Relationship Id="rId9" Type="http://schemas.openxmlformats.org/officeDocument/2006/relationships/control" Target="../activeX/activeX7.xml"/><Relationship Id="rId14" Type="http://schemas.openxmlformats.org/officeDocument/2006/relationships/image" Target="../media/image101.wm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2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38.jpeg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07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1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openxmlformats.org/officeDocument/2006/relationships/image" Target="../media/image38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4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2.xml"/><Relationship Id="rId5" Type="http://schemas.openxmlformats.org/officeDocument/2006/relationships/image" Target="../media/image109.png"/><Relationship Id="rId4" Type="http://schemas.openxmlformats.org/officeDocument/2006/relationships/image" Target="../media/image3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3.xml"/><Relationship Id="rId5" Type="http://schemas.openxmlformats.org/officeDocument/2006/relationships/image" Target="../media/image110.png"/><Relationship Id="rId4" Type="http://schemas.openxmlformats.org/officeDocument/2006/relationships/image" Target="../media/image38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4.xml"/><Relationship Id="rId5" Type="http://schemas.openxmlformats.org/officeDocument/2006/relationships/image" Target="../media/image111.png"/><Relationship Id="rId4" Type="http://schemas.openxmlformats.org/officeDocument/2006/relationships/image" Target="../media/image38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5.xml"/><Relationship Id="rId5" Type="http://schemas.openxmlformats.org/officeDocument/2006/relationships/image" Target="../media/image112.png"/><Relationship Id="rId4" Type="http://schemas.openxmlformats.org/officeDocument/2006/relationships/image" Target="../media/image38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6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38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9.xml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7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3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8.xml"/><Relationship Id="rId5" Type="http://schemas.openxmlformats.org/officeDocument/2006/relationships/image" Target="../media/image10.png"/><Relationship Id="rId4" Type="http://schemas.openxmlformats.org/officeDocument/2006/relationships/image" Target="../media/image3.jpe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3" Type="http://schemas.openxmlformats.org/officeDocument/2006/relationships/notesSlide" Target="../notesSlides/notesSlide60.xml"/><Relationship Id="rId7" Type="http://schemas.openxmlformats.org/officeDocument/2006/relationships/image" Target="../media/image119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8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38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1.xml"/><Relationship Id="rId7" Type="http://schemas.openxmlformats.org/officeDocument/2006/relationships/image" Target="../media/image123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79.xml"/><Relationship Id="rId6" Type="http://schemas.openxmlformats.org/officeDocument/2006/relationships/image" Target="../media/image122.png"/><Relationship Id="rId5" Type="http://schemas.openxmlformats.org/officeDocument/2006/relationships/image" Target="../media/image121.png"/><Relationship Id="rId4" Type="http://schemas.openxmlformats.org/officeDocument/2006/relationships/image" Target="../media/image38.jpe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png"/><Relationship Id="rId3" Type="http://schemas.openxmlformats.org/officeDocument/2006/relationships/notesSlide" Target="../notesSlides/notesSlide62.xml"/><Relationship Id="rId7" Type="http://schemas.openxmlformats.org/officeDocument/2006/relationships/image" Target="../media/image126.pn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80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38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81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c/TOIPKRO" TargetMode="External"/><Relationship Id="rId7" Type="http://schemas.openxmlformats.org/officeDocument/2006/relationships/hyperlink" Target="https://www.instagram.com/toipkro_tomsk/" TargetMode="External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67.xml"/><Relationship Id="rId6" Type="http://schemas.openxmlformats.org/officeDocument/2006/relationships/hyperlink" Target="https://ok.ru/toipkro.institut" TargetMode="External"/><Relationship Id="rId5" Type="http://schemas.openxmlformats.org/officeDocument/2006/relationships/hyperlink" Target="https://www.facebook.com/toipkro" TargetMode="External"/><Relationship Id="rId4" Type="http://schemas.openxmlformats.org/officeDocument/2006/relationships/hyperlink" Target="https://vk.com/toipkro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7.xml"/><Relationship Id="rId1" Type="http://schemas.openxmlformats.org/officeDocument/2006/relationships/themeOverride" Target="../theme/themeOverride9.xml"/><Relationship Id="rId6" Type="http://schemas.openxmlformats.org/officeDocument/2006/relationships/image" Target="../media/image11.png"/><Relationship Id="rId5" Type="http://schemas.openxmlformats.org/officeDocument/2006/relationships/hyperlink" Target="https://edsoo.ru/Primernie_rabochie_progra.htm" TargetMode="External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11149" y="4334444"/>
            <a:ext cx="7333931" cy="1730176"/>
          </a:xfrm>
        </p:spPr>
        <p:txBody>
          <a:bodyPr>
            <a:noAutofit/>
          </a:bodyPr>
          <a:lstStyle/>
          <a:p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Формирование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естественнонаучной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грамотности средствами 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учебного предмета </a:t>
            </a:r>
            <a:r>
              <a:rPr lang="ru-RU" sz="3200" b="1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«Физика</a:t>
            </a:r>
            <a:r>
              <a:rPr lang="ru-RU" sz="32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</a:t>
            </a:r>
            <a:endParaRPr lang="ru-RU" sz="2925" b="1" dirty="0">
              <a:solidFill>
                <a:schemeClr val="bg1"/>
              </a:solidFill>
              <a:latin typeface="Constantia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4484894"/>
            <a:ext cx="4212233" cy="1880626"/>
          </a:xfrm>
        </p:spPr>
        <p:txBody>
          <a:bodyPr>
            <a:normAutofit fontScale="92500" lnSpcReduction="20000"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Кучина</a:t>
            </a:r>
          </a:p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Тамара Николаевна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</a:p>
          <a:p>
            <a:r>
              <a:rPr lang="ru-RU" sz="2089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координатор учебно-предметных направлений «Физика» и «Астрономия», </a:t>
            </a:r>
            <a:r>
              <a:rPr lang="ru-RU" sz="2089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кафедры РПМ ТОИПКРО</a:t>
            </a:r>
          </a:p>
          <a:p>
            <a:endParaRPr lang="ru-RU" sz="2089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21589" y="5914170"/>
            <a:ext cx="6130309" cy="451350"/>
          </a:xfrm>
          <a:prstGeom prst="rect">
            <a:avLst/>
          </a:prstGeom>
        </p:spPr>
        <p:txBody>
          <a:bodyPr vert="horz" lIns="95525" tIns="47763" rIns="95525" bIns="47763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55274"/>
            <a:endParaRPr lang="ru-RU" sz="2089" dirty="0"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3850" y="6515970"/>
            <a:ext cx="3166380" cy="478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52305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507" b="1" dirty="0">
                <a:solidFill>
                  <a:srgbClr val="215968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ТОИПКРО </a:t>
            </a:r>
            <a:r>
              <a:rPr lang="ru-RU" altLang="ru-RU" sz="2507" b="1" dirty="0" smtClean="0">
                <a:solidFill>
                  <a:srgbClr val="215968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2021 </a:t>
            </a:r>
            <a:r>
              <a:rPr lang="ru-RU" altLang="ru-RU" sz="2507" b="1" dirty="0">
                <a:solidFill>
                  <a:srgbClr val="215968"/>
                </a:solidFill>
                <a:latin typeface="Arial" pitchFamily="34" charset="0"/>
                <a:ea typeface="MS PGothic" pitchFamily="34" charset="-128"/>
                <a:cs typeface="Arial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6469374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761" y="259997"/>
            <a:ext cx="771873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endParaRPr lang="ru-RU" sz="2339" b="1" dirty="0">
              <a:solidFill>
                <a:srgbClr val="0A9BB2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194902" y="1497880"/>
            <a:ext cx="6397838" cy="5825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1083"/>
            <a:r>
              <a:rPr lang="ru-RU" sz="1949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Формирование математической грамотности на уроках английского языка начинается во втором классе, когда обучающиеся знакомятся с числительными от 1 до 12.</a:t>
            </a:r>
          </a:p>
          <a:p>
            <a:pPr defTabSz="891083"/>
            <a:endParaRPr lang="ru-RU" sz="1754" dirty="0">
              <a:solidFill>
                <a:prstClr val="black"/>
              </a:solidFill>
              <a:latin typeface="Calibri"/>
            </a:endParaRPr>
          </a:p>
          <a:p>
            <a:pPr algn="ctr" defTabSz="891083"/>
            <a:r>
              <a:rPr lang="ru-RU" sz="1949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Типовая задача: </a:t>
            </a:r>
          </a:p>
          <a:p>
            <a:pPr algn="ctr" defTabSz="891083"/>
            <a:r>
              <a:rPr lang="ru-RU" sz="1949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производить простые вычисления на иностранном языке, характерные для обычной проверки математической подготовки учащихся.</a:t>
            </a:r>
          </a:p>
          <a:p>
            <a:pPr defTabSz="891083"/>
            <a:endParaRPr lang="ru-RU" sz="1754" dirty="0">
              <a:solidFill>
                <a:prstClr val="black"/>
              </a:solidFill>
              <a:latin typeface="Calibri"/>
            </a:endParaRPr>
          </a:p>
          <a:p>
            <a:pPr defTabSz="891083">
              <a:lnSpc>
                <a:spcPct val="107000"/>
              </a:lnSpc>
              <a:spcAft>
                <a:spcPts val="780"/>
              </a:spcAft>
            </a:pPr>
            <a:endParaRPr lang="ru-RU" sz="2339" b="1" dirty="0" smtClean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891083">
              <a:lnSpc>
                <a:spcPct val="107000"/>
              </a:lnSpc>
              <a:spcAft>
                <a:spcPts val="780"/>
              </a:spcAft>
            </a:pPr>
            <a:r>
              <a:rPr lang="ru-RU" sz="2339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«</a:t>
            </a:r>
            <a:r>
              <a:rPr lang="ru-RU" sz="2339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Ты гостишь у своей бабушки в деревне. Скажи своему английскому другу Бену, сколько </a:t>
            </a:r>
          </a:p>
          <a:p>
            <a:pPr defTabSz="891083">
              <a:lnSpc>
                <a:spcPct val="107000"/>
              </a:lnSpc>
              <a:spcAft>
                <a:spcPts val="780"/>
              </a:spcAft>
            </a:pPr>
            <a:r>
              <a:rPr lang="ru-RU" sz="2339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домашних птиц есть у твоей </a:t>
            </a:r>
            <a:r>
              <a:rPr lang="ru-RU" sz="2339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бабушки» </a:t>
            </a:r>
          </a:p>
          <a:p>
            <a:pPr defTabSz="891083">
              <a:lnSpc>
                <a:spcPct val="107000"/>
              </a:lnSpc>
              <a:spcAft>
                <a:spcPts val="780"/>
              </a:spcAft>
            </a:pPr>
            <a:r>
              <a:rPr lang="en-US" sz="2339" b="1" dirty="0" smtClean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Look </a:t>
            </a:r>
            <a:r>
              <a:rPr lang="en-US" sz="2339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at the pictures and count the birds.</a:t>
            </a:r>
            <a:endParaRPr lang="ru-RU" sz="2339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891083">
              <a:lnSpc>
                <a:spcPct val="107000"/>
              </a:lnSpc>
              <a:spcAft>
                <a:spcPts val="780"/>
              </a:spcAft>
            </a:pPr>
            <a:r>
              <a:rPr lang="en-US" sz="2339" b="1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Ex: Two ducks and two cocks are four birds.</a:t>
            </a:r>
            <a:endParaRPr lang="ru-RU" sz="2339" b="1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891083"/>
            <a:endParaRPr lang="ru-RU" sz="1754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148" name="Picture 4" descr="https://documents.infourok.ru/f5841f17-fa11-4473-b148-533692c15ea7/0/image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56" y="2296664"/>
            <a:ext cx="4925050" cy="26424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295413" y="531986"/>
            <a:ext cx="5615225" cy="569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891083"/>
            <a:r>
              <a:rPr lang="ru-RU" sz="3118" b="1" dirty="0">
                <a:solidFill>
                  <a:srgbClr val="FF0000"/>
                </a:solidFill>
                <a:latin typeface="Times New Roman" panose="02020603050405020304" pitchFamily="18" charset="0"/>
              </a:rPr>
              <a:t>Математическая грамотность</a:t>
            </a:r>
            <a:endParaRPr lang="ru-RU" sz="3118" b="1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98446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761" y="259997"/>
            <a:ext cx="771873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endParaRPr lang="ru-RU" sz="2339" b="1" dirty="0">
              <a:solidFill>
                <a:srgbClr val="0A9BB2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95413" y="531986"/>
            <a:ext cx="5615225" cy="56985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8910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118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Математическая грамотность</a:t>
            </a:r>
            <a:endParaRPr kumimoji="0" lang="ru-RU" sz="3118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50397" y="1421954"/>
            <a:ext cx="11305256" cy="43735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МАТЕМАТИЧЕСКАЯ ГРАМОТНОСТЬ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вопросы можно задать к данному тексту?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clock store down the street from Sadie's apartment has 450 wooden clocks, 14 metal clocks, and 4 glass clocks. 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Составьте </a:t>
            </a:r>
            <a:r>
              <a:rPr lang="ru-RU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задачу для формирования математической грамотности на английском языке (укажите класс, тему).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ru-RU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______________________________________________________________________________________________________________________________________________________________________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25022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977" y="-90214"/>
            <a:ext cx="4258256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233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ЧИТАТЕЛЬСКАЯ ГРАМОТНОСТЬ</a:t>
            </a:r>
            <a:endParaRPr lang="ru-RU" sz="2339" b="1" dirty="0">
              <a:solidFill>
                <a:srgbClr val="FF0000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8018" y="1502232"/>
            <a:ext cx="6182268" cy="52615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14476" algn="just" defTabSz="891083"/>
            <a:r>
              <a:rPr lang="ru-RU" sz="1169" dirty="0">
                <a:solidFill>
                  <a:srgbClr val="181818"/>
                </a:solidFill>
                <a:latin typeface="Times New Roman" panose="02020603050405020304" pitchFamily="18" charset="0"/>
              </a:rPr>
              <a:t> </a:t>
            </a:r>
            <a:r>
              <a:rPr lang="ru-RU" sz="1754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это способность человека понимать, использовать, оценивать тексты, размышлять о них и заниматься чтением для того, чтобы достигать своих целей, расширять свои знания и возможности, участвовать в социальной жизни. Любое задание ученик должен прочитать, поэтому это базовое направление. В процессе обучения у учащихся часто возникают проблемы при работе с текстом.</a:t>
            </a:r>
            <a:endParaRPr lang="ru-RU" sz="1754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  <a:p>
            <a:pPr indent="614476" algn="just" defTabSz="891083"/>
            <a:r>
              <a:rPr lang="ru-RU" sz="1754" i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Типовые задания</a:t>
            </a:r>
            <a:r>
              <a:rPr lang="ru-RU" sz="1754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 – это задания, направленные на поиск в тексте конкретной информации.</a:t>
            </a:r>
          </a:p>
          <a:p>
            <a:pPr defTabSz="891083">
              <a:lnSpc>
                <a:spcPct val="107000"/>
              </a:lnSpc>
              <a:spcAft>
                <a:spcPts val="1169"/>
              </a:spcAft>
            </a:pPr>
            <a:r>
              <a:rPr lang="ru-RU" sz="1754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559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Выбрать из текста или самому учащемуся придумать к нему заголовок.</a:t>
            </a:r>
            <a:endParaRPr lang="ru-RU" sz="155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891083">
              <a:lnSpc>
                <a:spcPct val="107000"/>
              </a:lnSpc>
              <a:spcAft>
                <a:spcPts val="1169"/>
              </a:spcAft>
            </a:pPr>
            <a:r>
              <a:rPr lang="ru-RU" sz="1559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2.Сформулировать тезис, выражающий общий смысл текста. </a:t>
            </a:r>
            <a:endParaRPr lang="ru-RU" sz="155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891083">
              <a:lnSpc>
                <a:spcPct val="107000"/>
              </a:lnSpc>
              <a:spcAft>
                <a:spcPts val="1169"/>
              </a:spcAft>
            </a:pPr>
            <a:r>
              <a:rPr lang="ru-RU" sz="1559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Из сформулированных идей текста выбрать наиболее общую, доминирующую (покажет умение ученика отличать основные идеи от второстепенных). </a:t>
            </a:r>
            <a:endParaRPr lang="ru-RU" sz="155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891083"/>
            <a:r>
              <a:rPr lang="ru-RU" sz="1559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4. Связать информацию, обнаруженную в тексте, со знаниями из других источников, оценить утверждения, сделанные в тексте, исходя из своих представлений о мире.</a:t>
            </a:r>
            <a:endParaRPr lang="ru-RU" sz="1559" dirty="0">
              <a:solidFill>
                <a:srgbClr val="181818"/>
              </a:solidFill>
              <a:latin typeface="Open Sans"/>
            </a:endParaRPr>
          </a:p>
        </p:txBody>
      </p:sp>
      <p:pic>
        <p:nvPicPr>
          <p:cNvPr id="7170" name="Picture 2" descr="https://documents.infourok.ru/f5841f17-fa11-4473-b148-533692c15ea7/0/image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0285" y="259996"/>
            <a:ext cx="5513966" cy="65523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60983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985" y="-21654"/>
            <a:ext cx="4635246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233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ЕСТЕСТВЕННО - НАУЧНАЯ ГРАМОТНОСТЬ</a:t>
            </a:r>
            <a:endParaRPr lang="ru-RU" sz="2339" b="1" dirty="0">
              <a:solidFill>
                <a:srgbClr val="FF0000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5614" y="1510665"/>
            <a:ext cx="4459203" cy="470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1083"/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При формировании </a:t>
            </a:r>
            <a:r>
              <a:rPr lang="ru-RU" sz="1559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естественнонаучной грамотности</a:t>
            </a:r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 следует рассмотреть три уровня ситуации:</a:t>
            </a:r>
            <a:endParaRPr lang="ru-RU" sz="1559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  <a:p>
            <a:pPr defTabSz="891083"/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- </a:t>
            </a:r>
            <a:r>
              <a:rPr lang="ru-RU" sz="1559" u="sng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Личностная</a:t>
            </a:r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 (связанная с самим учащимся, его семьей, друзьями)</a:t>
            </a:r>
            <a:endParaRPr lang="ru-RU" sz="1559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  <a:p>
            <a:pPr defTabSz="891083"/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- </a:t>
            </a:r>
            <a:r>
              <a:rPr lang="ru-RU" sz="1559" u="sng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Местная/национальная</a:t>
            </a:r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 (связанная с проблемами данной местности или страны).</a:t>
            </a:r>
            <a:endParaRPr lang="ru-RU" sz="1559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  <a:p>
            <a:pPr defTabSz="891083"/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- </a:t>
            </a:r>
            <a:r>
              <a:rPr lang="ru-RU" sz="1559" u="sng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Глобальная </a:t>
            </a:r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(когда рассматриваются явления, происходящие в различных уголках мира).</a:t>
            </a:r>
            <a:endParaRPr lang="ru-RU" sz="1559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  <a:p>
            <a:pPr defTabSz="891083"/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Можно выделить следующие тематические области, в контексте которых реализуется естественнонаучная грамотность:</a:t>
            </a:r>
            <a:endParaRPr lang="ru-RU" sz="1559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  <a:p>
            <a:pPr defTabSz="891083"/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- здоровье;</a:t>
            </a:r>
            <a:endParaRPr lang="ru-RU" sz="1559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  <a:p>
            <a:pPr defTabSz="891083"/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- природные ресурсы;</a:t>
            </a:r>
            <a:endParaRPr lang="ru-RU" sz="1559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  <a:p>
            <a:pPr defTabSz="891083"/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- окружающая среда;</a:t>
            </a:r>
            <a:endParaRPr lang="ru-RU" sz="1559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  <a:p>
            <a:pPr defTabSz="891083"/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- опасности и риски;</a:t>
            </a:r>
            <a:endParaRPr lang="ru-RU" sz="1559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  <a:p>
            <a:pPr defTabSz="891083"/>
            <a:r>
              <a:rPr lang="ru-RU" sz="155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- связь науки и технологий.</a:t>
            </a:r>
            <a:endParaRPr lang="ru-RU" sz="1559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  <a:p>
            <a:pPr defTabSz="891083"/>
            <a:r>
              <a:rPr lang="ru-RU" sz="1754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1754" dirty="0">
                <a:solidFill>
                  <a:prstClr val="black"/>
                </a:solidFill>
                <a:latin typeface="Calibri"/>
              </a:rPr>
            </a:br>
            <a:endParaRPr lang="ru-RU" sz="1754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8194" name="Picture 2" descr="https://documents.infourok.ru/f5841f17-fa11-4473-b148-533692c15ea7/0/image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066" y="331262"/>
            <a:ext cx="5258660" cy="639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77132" y="4188928"/>
            <a:ext cx="3475148" cy="2644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0296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985" y="269826"/>
            <a:ext cx="9505056" cy="82235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339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ЕСТЕСТВЕННО – НАУЧНАЯ ГРАМОТНОСТЬ</a:t>
            </a:r>
            <a:endParaRPr lang="ru-RU" sz="2339" b="1" dirty="0">
              <a:solidFill>
                <a:srgbClr val="FF0000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67817" y="1637978"/>
            <a:ext cx="11233248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18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DIFFERENT </a:t>
            </a:r>
            <a:r>
              <a:rPr lang="en-US" sz="1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KINDS OF FORESTS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In the boreal forest, in taiga, the needle-shaped leaves of conifers are virtually inedible. So this forest supports very little life in winter.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This vast taiga forest circulating the globe contains a third of all the trees on Earth and produces so much oxygen that it changes the composition of the atmosphere.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broadleaf forests are bustling with life in summer.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In winter the inhabitants of a broadleaf forest must migrate, hibernate or starve.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are only 400 </a:t>
            </a:r>
            <a:r>
              <a:rPr lang="en-US" sz="18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amur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leopards left in the wild and the number is falling by means of hunting and destroying the habitats.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 tilt of the Earth axis creates seasons.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There are tropical parts of the world where there are no seasons.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Tropical forest covers only 3% of the planet surface but it contains more than 50% of all its plants and animals.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Less than 22% of sunlight reaches the floor of the tropical rainforest but even here there is extraordinary variety.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r>
              <a:rPr lang="en-US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In the great island of New Guinea there are 32 different species of birds of paradise each more bizarre than the last.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1.Назовать </a:t>
            </a: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типы лесов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2.Выявить различия между лесами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3.Рассказать о любом лесе</a:t>
            </a:r>
            <a:endParaRPr lang="ru-RU" sz="1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18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4.Обсудить в парах преимущества и недостатки выбранного </a:t>
            </a:r>
            <a:r>
              <a:rPr lang="ru-RU" sz="1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леса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6648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761" y="259997"/>
            <a:ext cx="771873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endParaRPr lang="ru-RU" sz="2339" b="1" dirty="0">
              <a:solidFill>
                <a:srgbClr val="0A9BB2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46575" y="1418717"/>
            <a:ext cx="5173981" cy="899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14476" algn="just" defTabSz="891083"/>
            <a:r>
              <a:rPr lang="ru-RU" sz="1754" i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На примере учебника «Английский в фокусе» 5 класс. Задача: знакомство с денежной системой Великобритании.</a:t>
            </a:r>
            <a:endParaRPr lang="ru-RU" sz="1754" i="1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</p:txBody>
      </p:sp>
      <p:pic>
        <p:nvPicPr>
          <p:cNvPr id="9218" name="Picture 2" descr="https://documents.infourok.ru/f5841f17-fa11-4473-b148-533692c15ea7/0/image004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0249" y="90009"/>
            <a:ext cx="6043768" cy="24455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620556" y="2949016"/>
            <a:ext cx="6083461" cy="6898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14476" algn="just" defTabSz="891083"/>
            <a:r>
              <a:rPr lang="ru-RU" sz="1949" dirty="0">
                <a:solidFill>
                  <a:srgbClr val="181818"/>
                </a:solidFill>
                <a:latin typeface="Times New Roman" panose="02020603050405020304" pitchFamily="18" charset="0"/>
              </a:rPr>
              <a:t>1. </a:t>
            </a:r>
            <a:r>
              <a:rPr lang="ru-RU" sz="1949" dirty="0" err="1">
                <a:solidFill>
                  <a:srgbClr val="181818"/>
                </a:solidFill>
                <a:latin typeface="Times New Roman" panose="02020603050405020304" pitchFamily="18" charset="0"/>
              </a:rPr>
              <a:t>Put</a:t>
            </a:r>
            <a:r>
              <a:rPr lang="ru-RU" sz="1949" dirty="0">
                <a:solidFill>
                  <a:srgbClr val="181818"/>
                </a:solidFill>
                <a:latin typeface="Times New Roman" panose="02020603050405020304" pitchFamily="18" charset="0"/>
              </a:rPr>
              <a:t> </a:t>
            </a:r>
            <a:r>
              <a:rPr lang="ru-RU" sz="1949" dirty="0" err="1">
                <a:solidFill>
                  <a:srgbClr val="181818"/>
                </a:solidFill>
                <a:latin typeface="Times New Roman" panose="02020603050405020304" pitchFamily="18" charset="0"/>
              </a:rPr>
              <a:t>the</a:t>
            </a:r>
            <a:r>
              <a:rPr lang="ru-RU" sz="1949" dirty="0">
                <a:solidFill>
                  <a:srgbClr val="181818"/>
                </a:solidFill>
                <a:latin typeface="Times New Roman" panose="02020603050405020304" pitchFamily="18" charset="0"/>
              </a:rPr>
              <a:t> </a:t>
            </a:r>
            <a:r>
              <a:rPr lang="ru-RU" sz="1949" dirty="0" err="1">
                <a:solidFill>
                  <a:srgbClr val="181818"/>
                </a:solidFill>
                <a:latin typeface="Times New Roman" panose="02020603050405020304" pitchFamily="18" charset="0"/>
              </a:rPr>
              <a:t>coins</a:t>
            </a:r>
            <a:r>
              <a:rPr lang="ru-RU" sz="1949" dirty="0">
                <a:solidFill>
                  <a:srgbClr val="181818"/>
                </a:solidFill>
                <a:latin typeface="Times New Roman" panose="02020603050405020304" pitchFamily="18" charset="0"/>
              </a:rPr>
              <a:t> A-G </a:t>
            </a:r>
            <a:r>
              <a:rPr lang="ru-RU" sz="1949" dirty="0" err="1">
                <a:solidFill>
                  <a:srgbClr val="181818"/>
                </a:solidFill>
                <a:latin typeface="Times New Roman" panose="02020603050405020304" pitchFamily="18" charset="0"/>
              </a:rPr>
              <a:t>in</a:t>
            </a:r>
            <a:r>
              <a:rPr lang="ru-RU" sz="1949" dirty="0">
                <a:solidFill>
                  <a:srgbClr val="181818"/>
                </a:solidFill>
                <a:latin typeface="Times New Roman" panose="02020603050405020304" pitchFamily="18" charset="0"/>
              </a:rPr>
              <a:t> </a:t>
            </a:r>
            <a:r>
              <a:rPr lang="ru-RU" sz="1949" dirty="0" err="1">
                <a:solidFill>
                  <a:srgbClr val="181818"/>
                </a:solidFill>
                <a:latin typeface="Times New Roman" panose="02020603050405020304" pitchFamily="18" charset="0"/>
              </a:rPr>
              <a:t>order</a:t>
            </a:r>
            <a:r>
              <a:rPr lang="ru-RU" sz="1949" dirty="0">
                <a:solidFill>
                  <a:srgbClr val="181818"/>
                </a:solidFill>
                <a:latin typeface="Times New Roman" panose="02020603050405020304" pitchFamily="18" charset="0"/>
              </a:rPr>
              <a:t> </a:t>
            </a:r>
            <a:r>
              <a:rPr lang="ru-RU" sz="1949" dirty="0" err="1">
                <a:solidFill>
                  <a:srgbClr val="181818"/>
                </a:solidFill>
                <a:latin typeface="Times New Roman" panose="02020603050405020304" pitchFamily="18" charset="0"/>
              </a:rPr>
              <a:t>of</a:t>
            </a:r>
            <a:r>
              <a:rPr lang="ru-RU" sz="1949" dirty="0">
                <a:solidFill>
                  <a:srgbClr val="181818"/>
                </a:solidFill>
                <a:latin typeface="Times New Roman" panose="02020603050405020304" pitchFamily="18" charset="0"/>
              </a:rPr>
              <a:t> </a:t>
            </a:r>
            <a:r>
              <a:rPr lang="ru-RU" sz="1949" dirty="0" err="1">
                <a:solidFill>
                  <a:srgbClr val="181818"/>
                </a:solidFill>
                <a:latin typeface="Times New Roman" panose="02020603050405020304" pitchFamily="18" charset="0"/>
              </a:rPr>
              <a:t>value</a:t>
            </a:r>
            <a:r>
              <a:rPr lang="ru-RU" sz="1949" dirty="0">
                <a:solidFill>
                  <a:srgbClr val="181818"/>
                </a:solidFill>
                <a:latin typeface="Times New Roman" panose="02020603050405020304" pitchFamily="18" charset="0"/>
              </a:rPr>
              <a:t>. </a:t>
            </a:r>
            <a:r>
              <a:rPr lang="ru-RU" sz="1949" i="1" dirty="0">
                <a:solidFill>
                  <a:srgbClr val="181818"/>
                </a:solidFill>
                <a:latin typeface="Times New Roman" panose="02020603050405020304" pitchFamily="18" charset="0"/>
              </a:rPr>
              <a:t>(Расположи монеты в порядке возрастания)</a:t>
            </a:r>
            <a:endParaRPr lang="ru-RU" sz="1949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220" name="Picture 4" descr="https://documents.infourok.ru/f5841f17-fa11-4473-b148-533692c15ea7/0/image005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82" y="2586247"/>
            <a:ext cx="3074089" cy="42089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74453" y="5381243"/>
            <a:ext cx="8329564" cy="1289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1083"/>
            <a:r>
              <a:rPr lang="en-US" sz="1754" dirty="0">
                <a:solidFill>
                  <a:srgbClr val="181818"/>
                </a:solidFill>
                <a:latin typeface="Times New Roman" panose="02020603050405020304" pitchFamily="18" charset="0"/>
              </a:rPr>
              <a:t>2</a:t>
            </a:r>
            <a:r>
              <a:rPr lang="en-US" sz="1949" dirty="0">
                <a:solidFill>
                  <a:srgbClr val="181818"/>
                </a:solidFill>
                <a:latin typeface="Times New Roman" panose="02020603050405020304" pitchFamily="18" charset="0"/>
              </a:rPr>
              <a:t>. How much do the coins A-F add up to altogether? Which of the following items can you buy with this sum of money? </a:t>
            </a:r>
            <a:r>
              <a:rPr lang="en-US" sz="1949" i="1" dirty="0">
                <a:solidFill>
                  <a:srgbClr val="181818"/>
                </a:solidFill>
                <a:latin typeface="Times New Roman" panose="02020603050405020304" pitchFamily="18" charset="0"/>
              </a:rPr>
              <a:t>(</a:t>
            </a:r>
            <a:r>
              <a:rPr lang="ru-RU" sz="1949" i="1" dirty="0">
                <a:solidFill>
                  <a:srgbClr val="181818"/>
                </a:solidFill>
                <a:latin typeface="Times New Roman" panose="02020603050405020304" pitchFamily="18" charset="0"/>
              </a:rPr>
              <a:t>Какая сумма получится, если сложить все монеты </a:t>
            </a:r>
            <a:r>
              <a:rPr lang="en-US" sz="1949" i="1" dirty="0">
                <a:solidFill>
                  <a:srgbClr val="181818"/>
                </a:solidFill>
                <a:latin typeface="Times New Roman" panose="02020603050405020304" pitchFamily="18" charset="0"/>
              </a:rPr>
              <a:t>A-F? </a:t>
            </a:r>
            <a:r>
              <a:rPr lang="ru-RU" sz="1949" i="1" dirty="0">
                <a:solidFill>
                  <a:srgbClr val="181818"/>
                </a:solidFill>
                <a:latin typeface="Times New Roman" panose="02020603050405020304" pitchFamily="18" charset="0"/>
              </a:rPr>
              <a:t>Какие из следующих товаров вы можете купить на эту сумму?)</a:t>
            </a:r>
            <a:endParaRPr lang="ru-RU" sz="1949" dirty="0">
              <a:solidFill>
                <a:prstClr val="black"/>
              </a:solidFill>
              <a:latin typeface="Calibri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738038"/>
              </p:ext>
            </p:extLst>
          </p:nvPr>
        </p:nvGraphicFramePr>
        <p:xfrm>
          <a:off x="2112112" y="249807"/>
          <a:ext cx="2524681" cy="728445"/>
        </p:xfrm>
        <a:graphic>
          <a:graphicData uri="http://schemas.openxmlformats.org/drawingml/2006/table">
            <a:tbl>
              <a:tblPr firstRow="1" firstCol="1" bandRow="1"/>
              <a:tblGrid>
                <a:gridCol w="2524681">
                  <a:extLst>
                    <a:ext uri="{9D8B030D-6E8A-4147-A177-3AD203B41FA5}">
                      <a16:colId xmlns:a16="http://schemas.microsoft.com/office/drawing/2014/main" val="2713810236"/>
                    </a:ext>
                  </a:extLst>
                </a:gridCol>
              </a:tblGrid>
              <a:tr h="7284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ГРАМОТНОСТЬ</a:t>
                      </a:r>
                      <a:endParaRPr lang="ru-RU" sz="1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819" marR="92819" marT="46410" marB="4641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6975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559808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761" y="259997"/>
            <a:ext cx="771873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endParaRPr lang="ru-RU" sz="2339" b="1" dirty="0">
              <a:solidFill>
                <a:srgbClr val="0A9BB2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738870"/>
              </p:ext>
            </p:extLst>
          </p:nvPr>
        </p:nvGraphicFramePr>
        <p:xfrm>
          <a:off x="2124001" y="452689"/>
          <a:ext cx="8292809" cy="728445"/>
        </p:xfrm>
        <a:graphic>
          <a:graphicData uri="http://schemas.openxmlformats.org/drawingml/2006/table">
            <a:tbl>
              <a:tblPr firstRow="1" firstCol="1" bandRow="1"/>
              <a:tblGrid>
                <a:gridCol w="8292809">
                  <a:extLst>
                    <a:ext uri="{9D8B030D-6E8A-4147-A177-3AD203B41FA5}">
                      <a16:colId xmlns:a16="http://schemas.microsoft.com/office/drawing/2014/main" val="2713810236"/>
                    </a:ext>
                  </a:extLst>
                </a:gridCol>
              </a:tblGrid>
              <a:tr h="72844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9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ФИНАНСОВАЯ ГРАМОТНОСТЬ</a:t>
                      </a:r>
                      <a:endParaRPr lang="ru-RU" sz="1900" b="1" dirty="0">
                        <a:solidFill>
                          <a:srgbClr val="FF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92819" marR="92819" marT="46410" marB="4641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10697524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23801" y="1597742"/>
            <a:ext cx="11161240" cy="40246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en-US" sz="2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English Banknotes and Coins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official currency of the Unites Kingdom is the pound sterling which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isequal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one hundred pence. The British do not use the Euro. Although a few of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thebig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shops will accept Euro, it is rarely used across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Britain.English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banknotes are issued by the Bank of England. As to coins they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areminted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also by this state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bank.The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following coins are in circulation: one penny, two pence, five pence,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tenpence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 pence, 50 pence, 1 pound, and 2 pounds. The singular of pence is "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penny".The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symbol for the penny is "p"; hence an amount such as 50p is often </a:t>
            </a:r>
            <a:r>
              <a:rPr lang="en-US" sz="2400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pronounced"fifty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pee" rather than "fifty pence".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вопросы по данному тексту Вы можете </a:t>
            </a:r>
            <a:r>
              <a:rPr lang="ru-RU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составить?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24933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31393" y="321863"/>
            <a:ext cx="5148525" cy="83907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3118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Глобальные компетенции</a:t>
            </a:r>
            <a:r>
              <a:rPr lang="ru-RU" sz="1169" dirty="0">
                <a:solidFill>
                  <a:srgbClr val="181818"/>
                </a:solidFill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endParaRPr lang="ru-RU" sz="2339" b="1" dirty="0">
              <a:solidFill>
                <a:srgbClr val="0A9BB2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24749" y="1609317"/>
            <a:ext cx="6918082" cy="50386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614476" algn="just" defTabSz="891083"/>
            <a:r>
              <a:rPr lang="ru-RU" sz="233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— это многогранная цель обучения на протяжении всей жизни. </a:t>
            </a:r>
          </a:p>
          <a:p>
            <a:pPr indent="614476" algn="just" defTabSz="891083"/>
            <a:r>
              <a:rPr lang="ru-RU" sz="233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Глобально компетентная личность способна изучать местные, глобальные проблемы и вопросы межкультурного взаимодействия, понимать и оценивать различные точки зрения и мировоззрения, успешно и уважительно взаимодействовать с другими, а также действовать ответственно для обеспечения устойчивого развития и коллективного благополучия.</a:t>
            </a:r>
            <a:endParaRPr lang="ru-RU" sz="2339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  <a:p>
            <a:pPr indent="614476" algn="just" defTabSz="891083"/>
            <a:endParaRPr lang="ru-RU" sz="1754" i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indent="614476" algn="just" defTabSz="891083"/>
            <a:endParaRPr lang="ru-RU" sz="1754" i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indent="614476" algn="just" defTabSz="891083"/>
            <a:endParaRPr lang="ru-RU" sz="1754" i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indent="614476" algn="just" defTabSz="891083"/>
            <a:r>
              <a:rPr lang="ru-RU" sz="1754" i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Одну из глобальных проблем – проблему экологии обсуждают на уроках английского языка в 7 классе.</a:t>
            </a:r>
            <a:endParaRPr lang="ru-RU" sz="1754" i="1" dirty="0">
              <a:solidFill>
                <a:srgbClr val="4BACC6">
                  <a:lumMod val="75000"/>
                </a:srgbClr>
              </a:solidFill>
              <a:latin typeface="Open Sans"/>
            </a:endParaRPr>
          </a:p>
        </p:txBody>
      </p:sp>
      <p:pic>
        <p:nvPicPr>
          <p:cNvPr id="10242" name="Picture 2" descr="https://documents.infourok.ru/89cae870-5b53-44f5-902b-c12c2b892ec5/0/image005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7006" y="321863"/>
            <a:ext cx="4460752" cy="6569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99274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937" y="257124"/>
            <a:ext cx="2592288" cy="83907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Глобальные</a:t>
            </a:r>
            <a:b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компетенции</a:t>
            </a:r>
            <a:r>
              <a:rPr lang="ru-RU" sz="1169" dirty="0">
                <a:solidFill>
                  <a:srgbClr val="181818"/>
                </a:solidFill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lang="ru-RU" sz="2339" b="1" dirty="0">
              <a:solidFill>
                <a:srgbClr val="0A9BB2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01" y="1349946"/>
            <a:ext cx="3384376" cy="2304256"/>
          </a:xfrm>
          <a:prstGeom prst="rect">
            <a:avLst/>
          </a:prstGeom>
          <a:noFill/>
        </p:spPr>
      </p:pic>
      <p:pic>
        <p:nvPicPr>
          <p:cNvPr id="6" name="Рисунок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0185" y="121873"/>
            <a:ext cx="8048877" cy="3748353"/>
          </a:xfrm>
          <a:prstGeom prst="rect">
            <a:avLst/>
          </a:prstGeom>
          <a:noFill/>
        </p:spPr>
      </p:pic>
      <p:sp>
        <p:nvSpPr>
          <p:cNvPr id="4" name="Прямоугольник 3"/>
          <p:cNvSpPr/>
          <p:nvPr/>
        </p:nvSpPr>
        <p:spPr>
          <a:xfrm>
            <a:off x="179785" y="3900333"/>
            <a:ext cx="11449272" cy="27867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1600" i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Текст про группу учащихся, в котором говорится об организации школьного клуба, целью которого является защита окружающей природы, а так же его расширении и поощрении участников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16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Подумайте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какой заголовок подходит для данного текста больше всего: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А. 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Fun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club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(Развлечения в клубе)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В. 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Teens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create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successful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(Успешные творения подростков)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С. 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Mayor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honors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teens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green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600" dirty="0" err="1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work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(</a:t>
            </a:r>
            <a:r>
              <a:rPr lang="ru-RU" sz="1600" i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Мэр награждает подростков за их «зеленую» работу)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16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Опишите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позитивные и, если таковые имеются по вашему мнению, негативные стороны создания таких клубов защитников природы.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3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Выскажите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свое мнение о том, что в данном тексте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оказало на вас наибольшее влияние</a:t>
            </a:r>
            <a:endParaRPr lang="ru-RU" sz="16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60505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24001" y="197818"/>
            <a:ext cx="7416824" cy="83907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Глобальные  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+mn-cs"/>
              </a:rPr>
              <a:t>компетенции</a:t>
            </a:r>
            <a:r>
              <a:rPr lang="ru-RU" sz="1169" dirty="0">
                <a:solidFill>
                  <a:srgbClr val="181818"/>
                </a:solidFill>
                <a:latin typeface="Times New Roman" panose="02020603050405020304" pitchFamily="18" charset="0"/>
                <a:ea typeface="+mn-ea"/>
                <a:cs typeface="+mn-cs"/>
              </a:rPr>
              <a:t> </a:t>
            </a:r>
            <a:endParaRPr lang="ru-RU" sz="2339" b="1" dirty="0">
              <a:solidFill>
                <a:srgbClr val="0A9BB2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pic>
        <p:nvPicPr>
          <p:cNvPr id="7" name="Рисунок 6" descr="https://documents.infourok.ru/eea62fd4-331f-4f30-b92a-f953d98f0615/0/image003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153" y="1421971"/>
            <a:ext cx="8208912" cy="554459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107777" y="1421971"/>
            <a:ext cx="3384376" cy="53285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16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гаджеты (устройства) вы перед собой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видите</a:t>
            </a: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endParaRPr lang="ru-RU" sz="1600" b="1" dirty="0" smtClean="0">
              <a:solidFill>
                <a:srgbClr val="181818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2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Какие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из устройств вы лично используете в повседневной жизни и для чего?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слушать музыку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*отправлять э-мейл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*работать в интернете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*фотографировать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*смотреть фильмы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*играть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*читать электронные книги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*общаться с друзьями и 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семьей_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*отсылать текстовые сообщения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4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*хранить музыкальные файлы</a:t>
            </a:r>
            <a:r>
              <a:rPr lang="ru-RU" sz="14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_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0"/>
              </a:spcAft>
            </a:pP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Задание </a:t>
            </a:r>
            <a:r>
              <a:rPr lang="ru-RU" sz="1600" b="1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ru-RU" sz="1600" dirty="0" smtClean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Опишите </a:t>
            </a:r>
            <a:r>
              <a:rPr lang="ru-RU" sz="16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положительные и отрицательные стороны данных научно-технических изобретений по вашему мнению.</a:t>
            </a:r>
            <a:r>
              <a:rPr lang="ru-RU" sz="1600" b="1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1100" dirty="0">
                <a:solidFill>
                  <a:srgbClr val="181818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67188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90654" y="47616"/>
            <a:ext cx="5947706" cy="111383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ru-RU" sz="2729" b="1" dirty="0">
                <a:solidFill>
                  <a:srgbClr val="0070C0"/>
                </a:solidFill>
                <a:latin typeface="PT Sans"/>
                <a:ea typeface="+mn-ea"/>
                <a:cs typeface="+mn-cs"/>
              </a:rPr>
              <a:t>Нова ли эта проблема для</a:t>
            </a:r>
            <a:r>
              <a:rPr lang="ru-RU" sz="2729" dirty="0">
                <a:solidFill>
                  <a:srgbClr val="0070C0"/>
                </a:solidFill>
                <a:latin typeface="PT Sans"/>
                <a:ea typeface="+mn-ea"/>
                <a:cs typeface="+mn-cs"/>
              </a:rPr>
              <a:t/>
            </a:r>
            <a:br>
              <a:rPr lang="ru-RU" sz="2729" dirty="0">
                <a:solidFill>
                  <a:srgbClr val="0070C0"/>
                </a:solidFill>
                <a:latin typeface="PT Sans"/>
                <a:ea typeface="+mn-ea"/>
                <a:cs typeface="+mn-cs"/>
              </a:rPr>
            </a:br>
            <a:r>
              <a:rPr lang="ru-RU" sz="2729" b="1" dirty="0">
                <a:solidFill>
                  <a:srgbClr val="0070C0"/>
                </a:solidFill>
                <a:latin typeface="PT Sans"/>
                <a:ea typeface="+mn-ea"/>
                <a:cs typeface="+mn-cs"/>
              </a:rPr>
              <a:t>российской и советской школы</a:t>
            </a:r>
            <a:r>
              <a:rPr lang="ru-RU" sz="3118" b="1" dirty="0">
                <a:solidFill>
                  <a:srgbClr val="0070C0"/>
                </a:solidFill>
                <a:latin typeface="PT Sans"/>
                <a:ea typeface="+mn-ea"/>
                <a:cs typeface="+mn-cs"/>
              </a:rPr>
              <a:t>?</a:t>
            </a:r>
            <a:r>
              <a:rPr lang="ru-RU" sz="3118" dirty="0">
                <a:solidFill>
                  <a:srgbClr val="0070C0"/>
                </a:solidFill>
                <a:latin typeface="PT Sans"/>
                <a:ea typeface="+mn-ea"/>
                <a:cs typeface="+mn-cs"/>
              </a:rPr>
              <a:t/>
            </a:r>
            <a:br>
              <a:rPr lang="ru-RU" sz="3118" dirty="0">
                <a:solidFill>
                  <a:srgbClr val="0070C0"/>
                </a:solidFill>
                <a:latin typeface="PT Sans"/>
                <a:ea typeface="+mn-ea"/>
                <a:cs typeface="+mn-cs"/>
              </a:rPr>
            </a:br>
            <a:endParaRPr lang="ru-RU" sz="3118" b="1" dirty="0">
              <a:solidFill>
                <a:srgbClr val="0070C0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97013" y="1512734"/>
            <a:ext cx="7244348" cy="470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1083"/>
            <a:r>
              <a:rPr lang="ru-RU" sz="2729" b="1" i="1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Российские и международные исследования показывают, что российские школьники обладают значительным объемом знаний, однако они не умеют грамотно пользоваться этими знаниями.</a:t>
            </a:r>
            <a:endParaRPr lang="ru-RU" sz="2729" i="1" dirty="0">
              <a:solidFill>
                <a:srgbClr val="4BACC6">
                  <a:lumMod val="75000"/>
                </a:srgbClr>
              </a:solidFill>
              <a:latin typeface="PT Sans"/>
            </a:endParaRPr>
          </a:p>
          <a:p>
            <a:pPr defTabSz="891083"/>
            <a:endParaRPr lang="ru-RU" sz="2729" i="1" dirty="0">
              <a:solidFill>
                <a:srgbClr val="4BACC6">
                  <a:lumMod val="75000"/>
                </a:srgbClr>
              </a:solidFill>
              <a:latin typeface="PT Sans"/>
            </a:endParaRPr>
          </a:p>
          <a:p>
            <a:pPr defTabSz="891083"/>
            <a:endParaRPr lang="ru-RU" sz="2729" i="1" dirty="0">
              <a:solidFill>
                <a:srgbClr val="4BACC6">
                  <a:lumMod val="75000"/>
                </a:srgbClr>
              </a:solidFill>
              <a:latin typeface="PT Sans"/>
            </a:endParaRPr>
          </a:p>
          <a:p>
            <a:pPr defTabSz="891083"/>
            <a:r>
              <a:rPr lang="ru-RU" sz="2729" i="1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Раньше мы это называли</a:t>
            </a:r>
            <a:endParaRPr lang="ru-RU" sz="2729" dirty="0">
              <a:solidFill>
                <a:srgbClr val="4BACC6">
                  <a:lumMod val="75000"/>
                </a:srgbClr>
              </a:solidFill>
              <a:latin typeface="PT Sans"/>
            </a:endParaRPr>
          </a:p>
          <a:p>
            <a:pPr defTabSz="891083"/>
            <a:r>
              <a:rPr lang="ru-RU" sz="2729" b="1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“</a:t>
            </a:r>
            <a:r>
              <a:rPr lang="ru-RU" sz="2729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 </a:t>
            </a:r>
            <a:r>
              <a:rPr lang="ru-RU" sz="2729" b="1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формализмом знаний”</a:t>
            </a:r>
            <a:endParaRPr lang="ru-RU" sz="2729" dirty="0">
              <a:solidFill>
                <a:srgbClr val="4BACC6">
                  <a:lumMod val="75000"/>
                </a:srgbClr>
              </a:solidFill>
              <a:latin typeface="PT Sans"/>
            </a:endParaRPr>
          </a:p>
          <a:p>
            <a:pPr defTabSz="891083"/>
            <a:r>
              <a:rPr lang="ru-RU" sz="2729" b="1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“</a:t>
            </a:r>
            <a:r>
              <a:rPr lang="ru-RU" sz="2729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 </a:t>
            </a:r>
            <a:r>
              <a:rPr lang="ru-RU" sz="2729" b="1" dirty="0" err="1">
                <a:solidFill>
                  <a:srgbClr val="4BACC6">
                    <a:lumMod val="75000"/>
                  </a:srgbClr>
                </a:solidFill>
                <a:latin typeface="PT Sans"/>
              </a:rPr>
              <a:t>ситуационностью</a:t>
            </a:r>
            <a:r>
              <a:rPr lang="ru-RU" sz="2729" b="1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 знаний”</a:t>
            </a:r>
            <a:endParaRPr lang="ru-RU" sz="2729" dirty="0">
              <a:solidFill>
                <a:srgbClr val="4BACC6">
                  <a:lumMod val="75000"/>
                </a:srgbClr>
              </a:solidFill>
              <a:latin typeface="PT San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28765" y="886366"/>
            <a:ext cx="3751098" cy="5915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03759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761" y="259997"/>
            <a:ext cx="771873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endParaRPr lang="ru-RU" sz="2339" b="1" dirty="0">
              <a:solidFill>
                <a:srgbClr val="0A9BB2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477" y="1485069"/>
            <a:ext cx="5940425" cy="5431359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91083"/>
            <a:r>
              <a:rPr lang="ru-RU" sz="194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Показатели профессионализма современного общества – это </a:t>
            </a:r>
            <a:r>
              <a:rPr lang="ru-RU" sz="1949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«Креативность»</a:t>
            </a:r>
            <a:r>
              <a:rPr lang="ru-RU" sz="194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 и «Творчество». Поэтому проектная работа дает возможности для развития творческого потенциала учащихся. Результаты проектной деятельности – плакаты, постеры, стенгазеты, коллажи, доклады, альбомы, презентации.</a:t>
            </a:r>
          </a:p>
          <a:p>
            <a:pPr indent="614476" algn="just" defTabSz="891083"/>
            <a:endParaRPr lang="ru-RU" sz="1754" dirty="0">
              <a:solidFill>
                <a:srgbClr val="181818"/>
              </a:solidFill>
              <a:latin typeface="Times New Roman" panose="02020603050405020304" pitchFamily="18" charset="0"/>
            </a:endParaRPr>
          </a:p>
          <a:p>
            <a:pPr indent="614476" algn="just" defTabSz="891083"/>
            <a:r>
              <a:rPr lang="ru-RU" sz="1754" dirty="0">
                <a:solidFill>
                  <a:srgbClr val="181818"/>
                </a:solidFill>
                <a:latin typeface="Times New Roman" panose="02020603050405020304" pitchFamily="18" charset="0"/>
              </a:rPr>
              <a:t>Например, </a:t>
            </a:r>
            <a:r>
              <a:rPr lang="en-US" sz="1754" b="1" dirty="0">
                <a:solidFill>
                  <a:srgbClr val="181818"/>
                </a:solidFill>
                <a:latin typeface="Times New Roman" panose="02020603050405020304" pitchFamily="18" charset="0"/>
              </a:rPr>
              <a:t>Make a poster about the coins in your country. Stick or draw pictures and label them. Use information from the internet to find pictures.</a:t>
            </a:r>
            <a:r>
              <a:rPr lang="en-US" sz="1754" dirty="0">
                <a:solidFill>
                  <a:srgbClr val="181818"/>
                </a:solidFill>
                <a:latin typeface="Times New Roman" panose="02020603050405020304" pitchFamily="18" charset="0"/>
              </a:rPr>
              <a:t> </a:t>
            </a:r>
            <a:r>
              <a:rPr lang="en-US" sz="1754" i="1" dirty="0">
                <a:solidFill>
                  <a:srgbClr val="181818"/>
                </a:solidFill>
                <a:latin typeface="Times New Roman" panose="02020603050405020304" pitchFamily="18" charset="0"/>
              </a:rPr>
              <a:t>(</a:t>
            </a:r>
            <a:r>
              <a:rPr lang="ru-RU" sz="1754" i="1" dirty="0">
                <a:solidFill>
                  <a:srgbClr val="181818"/>
                </a:solidFill>
                <a:latin typeface="Times New Roman" panose="02020603050405020304" pitchFamily="18" charset="0"/>
              </a:rPr>
              <a:t>Сделайте плакат о монетах твоей страны. Наклейте или нарисуйте картинки и подпиши их. Используйте информацию из Интернета, чтобы найти изображения)</a:t>
            </a:r>
            <a:endParaRPr lang="ru-RU" sz="1754" dirty="0">
              <a:solidFill>
                <a:srgbClr val="181818"/>
              </a:solidFill>
              <a:latin typeface="Open Sans"/>
            </a:endParaRPr>
          </a:p>
          <a:p>
            <a:pPr indent="614476" algn="just" defTabSz="891083"/>
            <a:endParaRPr lang="ru-RU" sz="1754" dirty="0">
              <a:solidFill>
                <a:srgbClr val="181818"/>
              </a:solidFill>
              <a:latin typeface="Times New Roman" panose="02020603050405020304" pitchFamily="18" charset="0"/>
            </a:endParaRPr>
          </a:p>
          <a:p>
            <a:pPr indent="614476" algn="just" defTabSz="891083"/>
            <a:endParaRPr lang="ru-RU" sz="1754" dirty="0">
              <a:solidFill>
                <a:srgbClr val="181818"/>
              </a:solidFill>
              <a:latin typeface="Times New Roman" panose="02020603050405020304" pitchFamily="18" charset="0"/>
            </a:endParaRPr>
          </a:p>
          <a:p>
            <a:pPr indent="614476" algn="just" defTabSz="891083"/>
            <a:r>
              <a:rPr lang="ru-RU" sz="1754" i="1" dirty="0">
                <a:solidFill>
                  <a:srgbClr val="181818"/>
                </a:solidFill>
                <a:latin typeface="Times New Roman" panose="02020603050405020304" pitchFamily="18" charset="0"/>
              </a:rPr>
              <a:t>Задача: развитие умения делать выписки, на основе которых составляется плакат (постер).</a:t>
            </a:r>
            <a:endParaRPr lang="ru-RU" sz="1754" i="1" dirty="0">
              <a:solidFill>
                <a:srgbClr val="181818"/>
              </a:solidFill>
              <a:latin typeface="Open Sans"/>
            </a:endParaRPr>
          </a:p>
          <a:p>
            <a:pPr defTabSz="891083"/>
            <a:endParaRPr lang="ru-RU" sz="1754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1266" name="Picture 2" descr="https://documents.infourok.ru/f5841f17-fa11-4473-b148-533692c15ea7/0/image007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742" y="360657"/>
            <a:ext cx="5501149" cy="3005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007537" y="400288"/>
            <a:ext cx="4161366" cy="10847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1083">
              <a:lnSpc>
                <a:spcPct val="107000"/>
              </a:lnSpc>
            </a:pPr>
            <a:r>
              <a:rPr lang="ru-RU" sz="233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КРЕАТИВНОЕ МЫШЛЕНИЕ</a:t>
            </a:r>
            <a:endParaRPr lang="ru-RU" sz="2339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891083">
              <a:lnSpc>
                <a:spcPct val="107000"/>
              </a:lnSpc>
            </a:pPr>
            <a:r>
              <a:rPr lang="ru-RU" sz="1364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72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6083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761" y="259997"/>
            <a:ext cx="771873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endParaRPr lang="ru-RU" sz="2339" b="1" dirty="0">
              <a:solidFill>
                <a:srgbClr val="0A9BB2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82761" y="434980"/>
            <a:ext cx="5940425" cy="7638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891083">
              <a:lnSpc>
                <a:spcPct val="107000"/>
              </a:lnSpc>
              <a:defRPr/>
            </a:pPr>
            <a:r>
              <a:rPr lang="ru-RU" sz="2729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КРЕАТИВНОЕ МЫШЛЕНИЕ</a:t>
            </a:r>
            <a:endParaRPr lang="ru-RU" sz="2729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891083">
              <a:lnSpc>
                <a:spcPct val="107000"/>
              </a:lnSpc>
              <a:defRPr/>
            </a:pPr>
            <a:r>
              <a:rPr lang="ru-RU" sz="1364" dirty="0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072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1793" y="1432541"/>
            <a:ext cx="5613074" cy="5132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1083"/>
            <a:r>
              <a:rPr lang="ru-RU" sz="272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«Креативность – это значит </a:t>
            </a:r>
            <a:endParaRPr lang="ru-RU" sz="2729" dirty="0" smtClean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algn="ctr" defTabSz="891083"/>
            <a:r>
              <a:rPr lang="ru-RU" sz="2729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копать </a:t>
            </a:r>
            <a:r>
              <a:rPr lang="ru-RU" sz="272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глубже,</a:t>
            </a:r>
          </a:p>
          <a:p>
            <a:pPr algn="ctr" defTabSz="891083"/>
            <a:r>
              <a:rPr lang="ru-RU" sz="272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смотреть лучше, </a:t>
            </a:r>
            <a:endParaRPr lang="ru-RU" sz="2729" dirty="0" smtClean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algn="ctr" defTabSz="891083"/>
            <a:r>
              <a:rPr lang="ru-RU" sz="2729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исправлять </a:t>
            </a:r>
            <a:r>
              <a:rPr lang="ru-RU" sz="272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ошибки, </a:t>
            </a:r>
            <a:endParaRPr lang="ru-RU" sz="2729" dirty="0" smtClean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algn="ctr" defTabSz="891083"/>
            <a:r>
              <a:rPr lang="ru-RU" sz="2729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Беседовать с </a:t>
            </a:r>
            <a:r>
              <a:rPr lang="ru-RU" sz="272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кошкой, </a:t>
            </a:r>
            <a:endParaRPr lang="ru-RU" sz="2729" dirty="0" smtClean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algn="ctr" defTabSz="891083"/>
            <a:r>
              <a:rPr lang="ru-RU" sz="2729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нырять </a:t>
            </a:r>
            <a:r>
              <a:rPr lang="ru-RU" sz="272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в глубину, </a:t>
            </a:r>
            <a:endParaRPr lang="ru-RU" sz="2729" dirty="0" smtClean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algn="ctr" defTabSz="891083"/>
            <a:r>
              <a:rPr lang="ru-RU" sz="2729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проходить сквозь стены</a:t>
            </a:r>
            <a:r>
              <a:rPr lang="ru-RU" sz="272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, </a:t>
            </a:r>
            <a:endParaRPr lang="ru-RU" sz="2729" dirty="0" smtClean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algn="ctr" defTabSz="891083"/>
            <a:r>
              <a:rPr lang="ru-RU" sz="2729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зажигать </a:t>
            </a:r>
            <a:r>
              <a:rPr lang="ru-RU" sz="272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солнце, </a:t>
            </a:r>
            <a:endParaRPr lang="ru-RU" sz="2729" dirty="0" smtClean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algn="ctr" defTabSz="891083"/>
            <a:r>
              <a:rPr lang="ru-RU" sz="2729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строить </a:t>
            </a:r>
            <a:r>
              <a:rPr lang="ru-RU" sz="272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замок на песке,</a:t>
            </a:r>
          </a:p>
          <a:p>
            <a:pPr algn="ctr" defTabSz="891083"/>
            <a:r>
              <a:rPr lang="ru-RU" sz="2729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приветствовать </a:t>
            </a:r>
            <a:r>
              <a:rPr lang="ru-RU" sz="2729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будущее»</a:t>
            </a:r>
            <a:endParaRPr lang="ru-RU" sz="2729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algn="ctr" defTabSz="891083"/>
            <a:endParaRPr lang="ru-RU" sz="2729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</a:endParaRPr>
          </a:p>
          <a:p>
            <a:pPr algn="r" defTabSz="891083"/>
            <a:r>
              <a:rPr lang="ru-RU" sz="2729" i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П. </a:t>
            </a:r>
            <a:r>
              <a:rPr lang="ru-RU" sz="2729" i="1" dirty="0" err="1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</a:rPr>
              <a:t>Торренс</a:t>
            </a:r>
            <a:endParaRPr lang="ru-RU" sz="2729" i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</a:endParaRPr>
          </a:p>
        </p:txBody>
      </p:sp>
      <p:pic>
        <p:nvPicPr>
          <p:cNvPr id="6" name="Рисунок 5" descr="Архив заданий олимпиад за 2000-2015 учебные годы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2068" y="2070026"/>
            <a:ext cx="5442238" cy="332917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8766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Заголовок 1"/>
          <p:cNvSpPr>
            <a:spLocks noGrp="1"/>
          </p:cNvSpPr>
          <p:nvPr>
            <p:ph type="title"/>
          </p:nvPr>
        </p:nvSpPr>
        <p:spPr>
          <a:xfrm>
            <a:off x="1547938" y="269827"/>
            <a:ext cx="7056784" cy="792087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0070C0"/>
                </a:solidFill>
                <a:latin typeface="Candara" panose="020E0502030303020204" pitchFamily="34" charset="0"/>
                <a:ea typeface="Aparajita"/>
                <a:cs typeface="Aparajita"/>
              </a:rPr>
              <a:t>ЛИЧНОСТНЫЕ РЕЗУЛЬТАТЫ</a:t>
            </a: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179784" y="1277938"/>
          <a:ext cx="11377265" cy="57477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4977">
                  <a:extLst>
                    <a:ext uri="{9D8B030D-6E8A-4147-A177-3AD203B41FA5}">
                      <a16:colId xmlns:a16="http://schemas.microsoft.com/office/drawing/2014/main" val="221343808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1495179954"/>
                    </a:ext>
                  </a:extLst>
                </a:gridCol>
              </a:tblGrid>
              <a:tr h="49462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ПЛАНИРУЕМЫЕ РЕЗУЛЬТАТЫ ОСВОЕНИЯ </a:t>
                      </a:r>
                      <a:r>
                        <a:rPr lang="ru-RU" sz="1400" dirty="0" smtClean="0">
                          <a:effectLst/>
                        </a:rPr>
                        <a:t>УЧЕБНОГО </a:t>
                      </a:r>
                      <a:r>
                        <a:rPr lang="ru-RU" sz="1400" dirty="0">
                          <a:effectLst/>
                        </a:rPr>
                        <a:t>ПРЕДМЕТА «ФИЗИКА» </a:t>
                      </a:r>
                      <a:r>
                        <a:rPr lang="ru-RU" sz="1400" dirty="0" smtClean="0">
                          <a:effectLst/>
                        </a:rPr>
                        <a:t>НА </a:t>
                      </a:r>
                      <a:r>
                        <a:rPr lang="ru-RU" sz="1400" dirty="0">
                          <a:effectLst/>
                        </a:rPr>
                        <a:t>УРОВНЕ ОСНОВНОГО ОБЩЕГО ОБРАЗОВАНИЯ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ВИД ФУНКЦИОНАЛЬНОЙ ГРАМОТНОСТИ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0156840"/>
                  </a:ext>
                </a:extLst>
              </a:tr>
              <a:tr h="166561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- готовность к активному участию в обсуждении общественнозначимых и этических проблем, связанных с практическим применением достижений физики;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- стремление анализировать и выявлять взаимосвязи природы, общества и экономики, в том числе с использованием физических знаний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393065" indent="-393065" algn="ctr">
                        <a:spcBef>
                          <a:spcPts val="960"/>
                        </a:spcBef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Естественнонаучная грамотность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472321"/>
                  </a:ext>
                </a:extLst>
              </a:tr>
              <a:tr h="34975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 осознание ценности безопасного образа жизни в современном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технологическом мире, важности правил безопасного поведения на транспорте, на дорогах, с электрическим и тепловым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оборудованием в домашних условиях;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—</a:t>
                      </a:r>
                      <a:r>
                        <a:rPr lang="ru-RU" sz="2000" dirty="0" err="1">
                          <a:effectLst/>
                        </a:rPr>
                        <a:t>сформированность</a:t>
                      </a:r>
                      <a:r>
                        <a:rPr lang="ru-RU" sz="2000" dirty="0">
                          <a:effectLst/>
                        </a:rPr>
                        <a:t> навыка рефлексии, признание своего права на ошибку и такого же права у другого человека;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—ориентация на применение физических знаний для решения </a:t>
                      </a:r>
                      <a:r>
                        <a:rPr lang="ru-RU" sz="2000" dirty="0" smtClean="0">
                          <a:effectLst/>
                        </a:rPr>
                        <a:t>задач </a:t>
                      </a:r>
                      <a:r>
                        <a:rPr lang="ru-RU" sz="2000" dirty="0">
                          <a:effectLst/>
                        </a:rPr>
                        <a:t>в области окружающей среды, планирования поступков </a:t>
                      </a:r>
                      <a:r>
                        <a:rPr lang="ru-RU" sz="2000" dirty="0" smtClean="0">
                          <a:effectLst/>
                        </a:rPr>
                        <a:t>и </a:t>
                      </a:r>
                      <a:r>
                        <a:rPr lang="ru-RU" sz="2000" dirty="0">
                          <a:effectLst/>
                        </a:rPr>
                        <a:t>оценки их возможных последствий для окружающей среды;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—осознание глобального характера экологических проблем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и путей их решения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Глобальные </a:t>
                      </a:r>
                      <a:endParaRPr lang="ru-RU" sz="20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компетенции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73726502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24801" y="113609"/>
            <a:ext cx="2345024" cy="1056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7262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Заголовок 1"/>
          <p:cNvSpPr>
            <a:spLocks noGrp="1"/>
          </p:cNvSpPr>
          <p:nvPr>
            <p:ph type="title"/>
          </p:nvPr>
        </p:nvSpPr>
        <p:spPr>
          <a:xfrm>
            <a:off x="1475930" y="-1227"/>
            <a:ext cx="6768752" cy="1194065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0070C0"/>
                </a:solidFill>
                <a:latin typeface="Candara" panose="020E0502030303020204" pitchFamily="34" charset="0"/>
                <a:ea typeface="Aparajita"/>
                <a:cs typeface="Aparajita"/>
              </a:rPr>
              <a:t>МЕТАПРЕДМЕТНЫЕ РЕЗУЛЬТАТЫ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251793" y="1463891"/>
          <a:ext cx="11377264" cy="534155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784976">
                  <a:extLst>
                    <a:ext uri="{9D8B030D-6E8A-4147-A177-3AD203B41FA5}">
                      <a16:colId xmlns:a16="http://schemas.microsoft.com/office/drawing/2014/main" val="884015117"/>
                    </a:ext>
                  </a:extLst>
                </a:gridCol>
                <a:gridCol w="2592288">
                  <a:extLst>
                    <a:ext uri="{9D8B030D-6E8A-4147-A177-3AD203B41FA5}">
                      <a16:colId xmlns:a16="http://schemas.microsoft.com/office/drawing/2014/main" val="434060493"/>
                    </a:ext>
                  </a:extLst>
                </a:gridCol>
              </a:tblGrid>
              <a:tr h="60613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ПЛАНИРУЕМЫЕ РЕЗУЛЬТАТЫ ОСВОЕНИЯ </a:t>
                      </a:r>
                      <a:r>
                        <a:rPr lang="ru-RU" sz="1400" dirty="0" smtClean="0">
                          <a:effectLst/>
                        </a:rPr>
                        <a:t>УЧЕБНОГО </a:t>
                      </a:r>
                      <a:r>
                        <a:rPr lang="ru-RU" sz="1400" dirty="0">
                          <a:effectLst/>
                        </a:rPr>
                        <a:t>ПРЕДМЕТА «ФИЗИКА» </a:t>
                      </a:r>
                      <a:r>
                        <a:rPr lang="ru-RU" sz="1400" dirty="0" smtClean="0">
                          <a:effectLst/>
                        </a:rPr>
                        <a:t>НА </a:t>
                      </a:r>
                      <a:r>
                        <a:rPr lang="ru-RU" sz="1400" dirty="0">
                          <a:effectLst/>
                        </a:rPr>
                        <a:t>УРОВНЕ ОСНОВНОГО ОБЩЕГО ОБРАЗОВАНИЯ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ВИД ФУНКЦИОНАЛЬНОЙ ГРАМОТНОСТИ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38917606"/>
                  </a:ext>
                </a:extLst>
              </a:tr>
              <a:tr h="18002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 выявлять и характеризовать существенные признаки объектов (явлений);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 выявлять причинно-следственные связи при изучении физических явлений и процессов;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 делать выводы с использованием дедуктивных и индуктивных умозаключений, выдвигать гипотезы о взаимосвязях физических величин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Естественнонаучная грамотность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1225229"/>
                  </a:ext>
                </a:extLst>
              </a:tr>
              <a:tr h="140747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 анализировать, систематизировать и интерпретировать информацию различных видов и форм представления;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</a:rPr>
                        <a:t>- самостоятельно выбирать оптимальную форму представления информации и иллюстрировать решаемые задачи несложными схемами, диаграммами, иной графикой и их комбинациями</a:t>
                      </a:r>
                      <a:endParaRPr lang="ru-RU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Читательская </a:t>
                      </a:r>
                      <a:endParaRPr lang="ru-RU" sz="20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грамотность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214639717"/>
                  </a:ext>
                </a:extLst>
              </a:tr>
              <a:tr h="112346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- ставить себя на место другого человека в ходе спора или дискуссии на научную тему, понимать мотивы, намерения и логику другого;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>
                          <a:effectLst/>
                        </a:rPr>
                        <a:t>- признавать своё право на ошибку при решении физических задач или в утверждениях на научные темы и такое же право другого</a:t>
                      </a:r>
                      <a:endParaRPr lang="ru-RU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>
                          <a:effectLst/>
                        </a:rPr>
                        <a:t>Глобальные </a:t>
                      </a:r>
                      <a:endParaRPr lang="ru-RU" sz="20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000" b="1" dirty="0" smtClean="0">
                          <a:effectLst/>
                        </a:rPr>
                        <a:t>компетенции</a:t>
                      </a:r>
                      <a:endParaRPr lang="ru-RU" sz="20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22310435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52793" y="85842"/>
            <a:ext cx="2509814" cy="113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8045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Заголовок 1"/>
          <p:cNvSpPr>
            <a:spLocks noGrp="1"/>
          </p:cNvSpPr>
          <p:nvPr>
            <p:ph type="title"/>
          </p:nvPr>
        </p:nvSpPr>
        <p:spPr>
          <a:xfrm>
            <a:off x="1187898" y="0"/>
            <a:ext cx="7200800" cy="1194065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0070C0"/>
                </a:solidFill>
                <a:latin typeface="Candara" panose="020E0502030303020204" pitchFamily="34" charset="0"/>
                <a:ea typeface="Aparajita"/>
                <a:cs typeface="Aparajita"/>
              </a:rPr>
              <a:t>ПРЕДМЕТНЫЕ РЕЗУЛЬТАТЫ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/>
        </p:nvGraphicFramePr>
        <p:xfrm>
          <a:off x="179785" y="1277939"/>
          <a:ext cx="11521279" cy="573951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282483">
                  <a:extLst>
                    <a:ext uri="{9D8B030D-6E8A-4147-A177-3AD203B41FA5}">
                      <a16:colId xmlns:a16="http://schemas.microsoft.com/office/drawing/2014/main" val="1265073865"/>
                    </a:ext>
                  </a:extLst>
                </a:gridCol>
                <a:gridCol w="3238796">
                  <a:extLst>
                    <a:ext uri="{9D8B030D-6E8A-4147-A177-3AD203B41FA5}">
                      <a16:colId xmlns:a16="http://schemas.microsoft.com/office/drawing/2014/main" val="1237866051"/>
                    </a:ext>
                  </a:extLst>
                </a:gridCol>
              </a:tblGrid>
              <a:tr h="42629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ПЛАНИРУЕМЫЕ РЕЗУЛЬТАТЫ ОСВОЕНИЯ </a:t>
                      </a:r>
                      <a:r>
                        <a:rPr lang="ru-RU" sz="1400" dirty="0" smtClean="0">
                          <a:effectLst/>
                        </a:rPr>
                        <a:t>УЧЕБНОГО </a:t>
                      </a:r>
                      <a:r>
                        <a:rPr lang="ru-RU" sz="1400" dirty="0">
                          <a:effectLst/>
                        </a:rPr>
                        <a:t>ПРЕДМЕТА «ФИЗИКА» </a:t>
                      </a:r>
                      <a:r>
                        <a:rPr lang="ru-RU" sz="1400" dirty="0" smtClean="0">
                          <a:effectLst/>
                        </a:rPr>
                        <a:t>НА </a:t>
                      </a:r>
                      <a:r>
                        <a:rPr lang="ru-RU" sz="1400" dirty="0">
                          <a:effectLst/>
                        </a:rPr>
                        <a:t>УРОВНЕ ОСНОВНОГО ОБЩЕГО ОБРАЗОВАНИЯ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ВИД ФУНКЦИОНАЛЬНОЙ ГРАМОТНОСТИ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4751177"/>
                  </a:ext>
                </a:extLst>
              </a:tr>
              <a:tr h="54804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объяснять физические явления, процессы и свойства тел, в том числе и в контексте ситуаций практико-ориентированного характера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Естественнонаучная грамотность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64819985"/>
                  </a:ext>
                </a:extLst>
              </a:tr>
              <a:tr h="2756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решать расчётные задачи в 1—2 действия, используя законы и формулы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Математическая </a:t>
                      </a:r>
                      <a:r>
                        <a:rPr lang="ru-RU" sz="1800" b="1" dirty="0" smtClean="0">
                          <a:effectLst/>
                        </a:rPr>
                        <a:t>грамотность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048610501"/>
                  </a:ext>
                </a:extLst>
              </a:tr>
              <a:tr h="138875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использовать при выполнении учебных заданий научно-популярную литературу физического содержания, справочные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материалы, ресурсы сети Интернет; владеть приёмами конспектирования текста, преобразования информации из одной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знаковой системы в другую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Читательская </a:t>
                      </a:r>
                      <a:endParaRPr lang="ru-RU" sz="1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грамотность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7509825"/>
                  </a:ext>
                </a:extLst>
              </a:tr>
              <a:tr h="11085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создавать собственные краткие письменные и устные сообщения на основе 2—3 источников информации физического со-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держания, в том числе публично делать краткие сообщения о результатах проектов или учебных исследований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Креативное </a:t>
                      </a:r>
                      <a:endParaRPr lang="ru-RU" sz="1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мышление</a:t>
                      </a:r>
                      <a:endParaRPr lang="ru-RU" sz="18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Финансовая </a:t>
                      </a:r>
                      <a:endParaRPr lang="ru-RU" sz="1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грамотность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04367523"/>
                  </a:ext>
                </a:extLst>
              </a:tr>
              <a:tr h="16689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- приводить примеры / находить информацию о примерах практического использования физических знаний в повседневной жизни для обеспечения безопасности при обращении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dirty="0">
                          <a:effectLst/>
                        </a:rPr>
                        <a:t>с приборами и техническими устройствами, сохранения здоровья и соблюдения норм экологического поведения в окружающей среде</a:t>
                      </a:r>
                      <a:endParaRPr lang="ru-RU" sz="1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Естественнонаучная грамотность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Читательская </a:t>
                      </a:r>
                      <a:endParaRPr lang="ru-RU" sz="1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грамотность</a:t>
                      </a:r>
                      <a:endParaRPr lang="ru-RU" sz="1800" b="1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>
                          <a:effectLst/>
                        </a:rPr>
                        <a:t>Глобальные </a:t>
                      </a:r>
                      <a:endParaRPr lang="ru-RU" sz="1800" b="1" dirty="0" smtClean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800" b="1" dirty="0" smtClean="0">
                          <a:effectLst/>
                        </a:rPr>
                        <a:t>компетенции</a:t>
                      </a:r>
                      <a:endParaRPr lang="ru-RU" sz="18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609732163"/>
                  </a:ext>
                </a:extLst>
              </a:tr>
            </a:tbl>
          </a:graphicData>
        </a:graphic>
      </p:graphicFrame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9680" y="53802"/>
            <a:ext cx="2531384" cy="114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6445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Заголовок 1"/>
          <p:cNvSpPr>
            <a:spLocks noGrp="1"/>
          </p:cNvSpPr>
          <p:nvPr>
            <p:ph type="title"/>
          </p:nvPr>
        </p:nvSpPr>
        <p:spPr>
          <a:xfrm>
            <a:off x="2196010" y="341834"/>
            <a:ext cx="9577063" cy="924239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FF0000"/>
                </a:solidFill>
                <a:latin typeface="Candara" panose="020E0502030303020204" pitchFamily="34" charset="0"/>
                <a:ea typeface="Aparajita"/>
                <a:cs typeface="Aparajita"/>
              </a:rPr>
              <a:t>Естественнонаучная грамотность </a:t>
            </a:r>
            <a:r>
              <a:rPr lang="ru-RU" altLang="ru-RU" sz="2400" b="1" i="1" dirty="0">
                <a:solidFill>
                  <a:srgbClr val="93CDDD"/>
                </a:solidFill>
                <a:latin typeface="Candara" panose="020E0502030303020204" pitchFamily="34" charset="0"/>
                <a:ea typeface="Aparajita"/>
                <a:cs typeface="Aparajita"/>
              </a:rPr>
              <a:t>рассматривается как основная цель школьного естественнонаучного образования в большинстве </a:t>
            </a:r>
            <a:r>
              <a:rPr lang="ru-RU" altLang="ru-RU" sz="2400" b="1" i="1" dirty="0" smtClean="0">
                <a:solidFill>
                  <a:srgbClr val="93CDDD"/>
                </a:solidFill>
                <a:latin typeface="Candara" panose="020E0502030303020204" pitchFamily="34" charset="0"/>
                <a:ea typeface="Aparajita"/>
                <a:cs typeface="Aparajita"/>
              </a:rPr>
              <a:t>стран</a:t>
            </a:r>
            <a:r>
              <a:rPr lang="ru-RU" altLang="ru-RU" sz="2800" b="1" dirty="0">
                <a:solidFill>
                  <a:srgbClr val="93CDDD"/>
                </a:solidFill>
                <a:latin typeface="Candara" panose="020E0502030303020204" pitchFamily="34" charset="0"/>
                <a:ea typeface="Aparajita"/>
                <a:cs typeface="Aparajita"/>
              </a:rPr>
              <a:t/>
            </a:r>
            <a:br>
              <a:rPr lang="ru-RU" altLang="ru-RU" sz="2800" b="1" dirty="0">
                <a:solidFill>
                  <a:srgbClr val="93CDDD"/>
                </a:solidFill>
                <a:latin typeface="Candara" panose="020E0502030303020204" pitchFamily="34" charset="0"/>
                <a:ea typeface="Aparajita"/>
                <a:cs typeface="Aparajita"/>
              </a:rPr>
            </a:br>
            <a:endParaRPr lang="ru-RU" altLang="ru-RU" sz="2800" b="1" dirty="0">
              <a:solidFill>
                <a:srgbClr val="93CDDD"/>
              </a:solidFill>
              <a:latin typeface="Candara" panose="020E0502030303020204" pitchFamily="34" charset="0"/>
              <a:ea typeface="Aparajita"/>
              <a:cs typeface="Aparajita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9786" y="1194065"/>
            <a:ext cx="4032448" cy="55838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58228" marR="0" lvl="0" indent="-358228" algn="l" defTabSz="95527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ru-RU" altLang="ru-RU" sz="2925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  <a:p>
            <a:pPr marL="0" marR="0" lvl="0" indent="0" algn="ctr" defTabSz="955274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925" b="1" i="0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Естественнонаучная грамотность </a:t>
            </a:r>
            <a:r>
              <a:rPr kumimoji="0" lang="ru-RU" altLang="ru-RU" sz="2800" b="0" i="1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– это не синоним естественнонаучных знаний и умений. Это знания и умения – в действии</a:t>
            </a:r>
            <a:r>
              <a:rPr kumimoji="0" lang="ru-RU" altLang="ru-RU" sz="2800" b="0" i="1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! И </a:t>
            </a:r>
            <a:r>
              <a:rPr kumimoji="0" lang="ru-RU" altLang="ru-RU" sz="2800" b="0" i="1" u="none" strike="noStrike" kern="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Arial"/>
                <a:ea typeface="MS PGothic" panose="020B0600070205080204" pitchFamily="34" charset="-128"/>
                <a:cs typeface="+mn-cs"/>
              </a:rPr>
              <a:t>не просто в действии, а в действии применительно к реальным задачам.</a:t>
            </a:r>
            <a:endParaRPr kumimoji="0" lang="en-US" altLang="ru-RU" sz="2800" b="0" i="1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/>
              <a:ea typeface="MS PGothic" panose="020B0600070205080204" pitchFamily="34" charset="-128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410" y="1463891"/>
            <a:ext cx="7133193" cy="543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892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761" y="259997"/>
            <a:ext cx="771873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kumimoji="1" lang="ru-RU" sz="2339" b="1" i="1" spc="49" dirty="0">
                <a:ln w="13500">
                  <a:noFill/>
                  <a:prstDash val="solid"/>
                </a:ln>
                <a:solidFill>
                  <a:srgbClr val="E30746"/>
                </a:solidFill>
                <a:effectLst>
                  <a:outerShdw blurRad="50800" dist="38100" dir="2700000" algn="tl" rotWithShape="0">
                    <a:prstClr val="white">
                      <a:alpha val="80000"/>
                    </a:prst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kumimoji="1" lang="ru-RU" sz="2339" b="1" i="1" spc="49" dirty="0">
                <a:ln w="13500">
                  <a:noFill/>
                  <a:prstDash val="solid"/>
                </a:ln>
                <a:solidFill>
                  <a:srgbClr val="E30746"/>
                </a:solidFill>
                <a:effectLst>
                  <a:outerShdw blurRad="50800" dist="38100" dir="2700000" algn="tl" rotWithShape="0">
                    <a:prstClr val="white">
                      <a:alpha val="80000"/>
                    </a:prstClr>
                  </a:outerShdw>
                </a:effectLst>
                <a:latin typeface="Arial Black" panose="020B0A04020102020204" pitchFamily="34" charset="0"/>
              </a:rPr>
            </a:br>
            <a:endParaRPr lang="ru-RU" sz="2339" b="1" dirty="0">
              <a:solidFill>
                <a:srgbClr val="0A9BB2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0207" y="1617426"/>
            <a:ext cx="8420436" cy="50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332610" algn="l" defTabSz="43780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anose="05000000000000000000" pitchFamily="2" charset="2"/>
              <a:buChar char=""/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  <a:defRPr/>
            </a:pPr>
            <a:endParaRPr kumimoji="0" lang="en-GB" altLang="ru-RU" sz="2729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84641" y="259997"/>
            <a:ext cx="3848100" cy="6553200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13092" y="1409677"/>
            <a:ext cx="7715565" cy="56477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ЛИЧНОСТНЫЕ </a:t>
            </a:r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РЕЗУЛЬТАТЫ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- ориентация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в деятельности на первоначальные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представления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о научной картине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мира.  </a:t>
            </a:r>
          </a:p>
          <a:p>
            <a:endParaRPr lang="ru-RU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МЕТАПРЕДМЕТНЫЕ РЕЗУЛЬТАТЫ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- проводить наблюдения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,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несложные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опыты; проявлять интерес к экспериментам,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проводимым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под руководством учителя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;</a:t>
            </a: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- проводить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 предложенному плану опыт, несложное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исследование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 установлению особенностей объекта изучения и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связей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между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объектами;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- формулировать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выводы и подкреплять их доказательствами </a:t>
            </a:r>
          </a:p>
          <a:p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на основе результатов проведённого наблюдения (опыта,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измерения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, исследования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).</a:t>
            </a:r>
          </a:p>
          <a:p>
            <a:endParaRPr lang="ru-RU" sz="2000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000" b="1" dirty="0" smtClean="0">
                <a:solidFill>
                  <a:schemeClr val="accent5">
                    <a:lumMod val="50000"/>
                  </a:schemeClr>
                </a:solidFill>
              </a:rPr>
              <a:t>ПРЕДМЕТНЫЕ </a:t>
            </a:r>
            <a:r>
              <a:rPr lang="ru-RU" sz="2000" b="1" dirty="0">
                <a:solidFill>
                  <a:schemeClr val="accent5">
                    <a:lumMod val="50000"/>
                  </a:schemeClr>
                </a:solidFill>
              </a:rPr>
              <a:t>РЕЗУЛЬТАТЫ </a:t>
            </a:r>
            <a:endParaRPr lang="ru-RU" sz="2000" b="1" dirty="0" smtClean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- создавать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по заданному плану собственные развёрнутые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высказывания </a:t>
            </a:r>
            <a:r>
              <a:rPr lang="ru-RU" sz="2000" dirty="0">
                <a:solidFill>
                  <a:schemeClr val="accent5">
                    <a:lumMod val="50000"/>
                  </a:schemeClr>
                </a:solidFill>
              </a:rPr>
              <a:t>о природе и </a:t>
            </a:r>
            <a:r>
              <a:rPr lang="ru-RU" sz="2000" dirty="0" smtClean="0">
                <a:solidFill>
                  <a:schemeClr val="accent5">
                    <a:lumMod val="50000"/>
                  </a:schemeClr>
                </a:solidFill>
              </a:rPr>
              <a:t>обществе.</a:t>
            </a:r>
            <a:endParaRPr lang="ru-RU" sz="2000" dirty="0">
              <a:solidFill>
                <a:schemeClr val="accent5">
                  <a:lumMod val="50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0513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761" y="259997"/>
            <a:ext cx="771873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kumimoji="1" lang="ru-RU" sz="2339" b="1" i="1" spc="49" dirty="0">
                <a:ln w="13500">
                  <a:noFill/>
                  <a:prstDash val="solid"/>
                </a:ln>
                <a:solidFill>
                  <a:srgbClr val="E30746"/>
                </a:solidFill>
                <a:effectLst>
                  <a:outerShdw blurRad="50800" dist="38100" dir="2700000" algn="tl" rotWithShape="0">
                    <a:prstClr val="white">
                      <a:alpha val="80000"/>
                    </a:prst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kumimoji="1" lang="ru-RU" sz="2339" b="1" i="1" spc="49" dirty="0">
                <a:ln w="13500">
                  <a:noFill/>
                  <a:prstDash val="solid"/>
                </a:ln>
                <a:solidFill>
                  <a:srgbClr val="E30746"/>
                </a:solidFill>
                <a:effectLst>
                  <a:outerShdw blurRad="50800" dist="38100" dir="2700000" algn="tl" rotWithShape="0">
                    <a:prstClr val="white">
                      <a:alpha val="80000"/>
                    </a:prstClr>
                  </a:outerShdw>
                </a:effectLst>
                <a:latin typeface="Arial Black" panose="020B0A04020102020204" pitchFamily="34" charset="0"/>
              </a:rPr>
            </a:br>
            <a:endParaRPr lang="ru-RU" sz="2339" b="1" dirty="0">
              <a:solidFill>
                <a:srgbClr val="0A9BB2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0207" y="1617426"/>
            <a:ext cx="8420436" cy="50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332610" algn="l" defTabSz="43780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anose="05000000000000000000" pitchFamily="2" charset="2"/>
              <a:buChar char=""/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  <a:defRPr/>
            </a:pPr>
            <a:endParaRPr kumimoji="0" lang="en-GB" altLang="ru-RU" sz="2729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23801" y="1272163"/>
            <a:ext cx="7283517" cy="59400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ЛИЧНОСТНЫЕ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РЕЗУЛЬТАТЫ</a:t>
            </a:r>
          </a:p>
          <a:p>
            <a:pPr lvl="0"/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- ориентация в деятельности на современную систему научных </a:t>
            </a:r>
          </a:p>
          <a:p>
            <a:pPr lvl="0"/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представлений об основных закономерностях развития чело-</a:t>
            </a:r>
          </a:p>
          <a:p>
            <a:pPr lvl="0"/>
            <a:r>
              <a:rPr lang="ru-RU" sz="2000" dirty="0" smtClean="0">
                <a:solidFill>
                  <a:srgbClr val="4BACC6">
                    <a:lumMod val="50000"/>
                  </a:srgbClr>
                </a:solidFill>
              </a:rPr>
              <a:t>века</a:t>
            </a:r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, природы и общества, взаимосвязях человека с </a:t>
            </a:r>
            <a:r>
              <a:rPr lang="ru-RU" sz="2000" dirty="0" smtClean="0">
                <a:solidFill>
                  <a:srgbClr val="4BACC6">
                    <a:lumMod val="50000"/>
                  </a:srgbClr>
                </a:solidFill>
              </a:rPr>
              <a:t>природной </a:t>
            </a:r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и социальной средой; </a:t>
            </a:r>
            <a:r>
              <a:rPr lang="ru-RU" sz="2000" dirty="0" smtClean="0">
                <a:solidFill>
                  <a:srgbClr val="4BACC6">
                    <a:lumMod val="50000"/>
                  </a:srgbClr>
                </a:solidFill>
              </a:rPr>
              <a:t>установка </a:t>
            </a:r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на осмысление </a:t>
            </a:r>
          </a:p>
          <a:p>
            <a:pPr lvl="0"/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опыта, наблюдений, поступков и стремление совершенствовать </a:t>
            </a:r>
          </a:p>
          <a:p>
            <a:pPr lvl="0"/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пути достижения индивидуального и коллективного </a:t>
            </a:r>
            <a:r>
              <a:rPr lang="ru-RU" sz="2000" dirty="0" smtClean="0">
                <a:solidFill>
                  <a:srgbClr val="4BACC6">
                    <a:lumMod val="50000"/>
                  </a:srgbClr>
                </a:solidFill>
              </a:rPr>
              <a:t>благополучия</a:t>
            </a:r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. 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МЕТАПРЕДМЕТНЫЕ РЕЗУЛЬТАТЫ</a:t>
            </a:r>
          </a:p>
          <a:p>
            <a:pPr lvl="0"/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- самостоятельно формулировать обобщения и выводы по </a:t>
            </a:r>
            <a:r>
              <a:rPr lang="ru-RU" sz="2000" dirty="0" smtClean="0">
                <a:solidFill>
                  <a:srgbClr val="4BACC6">
                    <a:lumMod val="50000"/>
                  </a:srgbClr>
                </a:solidFill>
              </a:rPr>
              <a:t>результатам </a:t>
            </a:r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проведённого наблюдения, исследования; владеть </a:t>
            </a:r>
          </a:p>
          <a:p>
            <a:pPr lvl="0"/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инструментами оценки достоверности полученных выводов и </a:t>
            </a:r>
          </a:p>
          <a:p>
            <a:pPr lvl="0"/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о</a:t>
            </a:r>
            <a:r>
              <a:rPr lang="ru-RU" sz="2000" dirty="0" smtClean="0">
                <a:solidFill>
                  <a:srgbClr val="4BACC6">
                    <a:lumMod val="50000"/>
                  </a:srgbClr>
                </a:solidFill>
              </a:rPr>
              <a:t>бобщений.</a:t>
            </a:r>
            <a:endParaRPr kumimoji="0" lang="ru-RU" sz="2000" b="0" i="0" u="none" strike="noStrike" kern="120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ПРЕДМЕТНЫЕ </a:t>
            </a: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РЕЗУЛЬТАТЫ </a:t>
            </a:r>
            <a:endParaRPr kumimoji="0" lang="ru-RU" sz="2000" b="1" i="0" u="none" strike="noStrike" kern="1200" cap="none" spc="0" normalizeH="0" baseline="0" noProof="0" dirty="0" smtClean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lvl="0"/>
            <a:r>
              <a:rPr lang="ru-RU" sz="2000" dirty="0" smtClean="0">
                <a:solidFill>
                  <a:srgbClr val="4BACC6">
                    <a:lumMod val="50000"/>
                  </a:srgbClr>
                </a:solidFill>
              </a:rPr>
              <a:t>- оценивать </a:t>
            </a:r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чужие и собственные речевые высказывания</a:t>
            </a:r>
          </a:p>
          <a:p>
            <a:pPr lvl="0"/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разной функциональной направленности с точки зрения </a:t>
            </a:r>
            <a:r>
              <a:rPr lang="ru-RU" sz="2000" dirty="0" smtClean="0">
                <a:solidFill>
                  <a:srgbClr val="4BACC6">
                    <a:lumMod val="50000"/>
                  </a:srgbClr>
                </a:solidFill>
              </a:rPr>
              <a:t>соответствия </a:t>
            </a:r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их коммуникативным требованиям и языковой </a:t>
            </a:r>
            <a:r>
              <a:rPr lang="ru-RU" sz="2000" dirty="0" smtClean="0">
                <a:solidFill>
                  <a:srgbClr val="4BACC6">
                    <a:lumMod val="50000"/>
                  </a:srgbClr>
                </a:solidFill>
              </a:rPr>
              <a:t>правильности</a:t>
            </a:r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; исправлять речевые недостатки, редактировать </a:t>
            </a:r>
          </a:p>
          <a:p>
            <a:pPr lvl="0"/>
            <a:r>
              <a:rPr lang="ru-RU" sz="2000" dirty="0">
                <a:solidFill>
                  <a:srgbClr val="4BACC6">
                    <a:lumMod val="50000"/>
                  </a:srgbClr>
                </a:solidFill>
              </a:rPr>
              <a:t>текст.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2639" y="125810"/>
            <a:ext cx="3897526" cy="6984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22485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32087" y="-7621"/>
            <a:ext cx="955868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3200" b="1" dirty="0" smtClean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О недопустимости имитации формирования ФГ</a:t>
            </a:r>
            <a:endParaRPr lang="ru-RU" sz="3200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777" y="1345840"/>
            <a:ext cx="5040560" cy="57073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9638" y="2142034"/>
            <a:ext cx="583113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931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937" y="125810"/>
            <a:ext cx="955868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4000" b="1" dirty="0"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Что делать?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5364361" y="1493962"/>
            <a:ext cx="6212727" cy="42402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56927" indent="-556927" defTabSz="891083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  <a:cs typeface="Aparajita" panose="020B0604020202020204" pitchFamily="34" charset="0"/>
              </a:rPr>
              <a:t>Непрерывно</a:t>
            </a:r>
            <a:r>
              <a:rPr lang="ru-RU" sz="2800" b="1" dirty="0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  <a:cs typeface="Aparajita" panose="020B0604020202020204" pitchFamily="34" charset="0"/>
              </a:rPr>
              <a:t> «Всегда, везде, во всем»</a:t>
            </a:r>
          </a:p>
          <a:p>
            <a:pPr marL="556927" indent="-556927" defTabSz="891083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</a:rPr>
              <a:t>Во времени «</a:t>
            </a:r>
            <a:r>
              <a:rPr lang="ru-RU" sz="2800" b="1" dirty="0" smtClean="0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</a:rPr>
              <a:t>С 1 </a:t>
            </a:r>
            <a:r>
              <a:rPr lang="ru-RU" sz="2800" b="1" dirty="0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</a:rPr>
              <a:t>по 11 классы, с1 по 4 четверти, еженедельно, </a:t>
            </a:r>
            <a:r>
              <a:rPr lang="ru-RU" sz="2800" b="1" dirty="0" err="1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</a:rPr>
              <a:t>ежеурочно</a:t>
            </a:r>
            <a:r>
              <a:rPr lang="ru-RU" sz="2800" b="1" dirty="0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</a:rPr>
              <a:t>»</a:t>
            </a:r>
          </a:p>
          <a:p>
            <a:pPr marL="556927" indent="-556927" defTabSz="891083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</a:rPr>
              <a:t>В пространстве </a:t>
            </a:r>
            <a:r>
              <a:rPr lang="ru-RU" sz="2800" b="1" dirty="0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</a:rPr>
              <a:t>«Урочная и внеурочная деятельности, классная и домашняя работы»</a:t>
            </a:r>
          </a:p>
          <a:p>
            <a:pPr marL="556927" indent="-556927" defTabSz="891083">
              <a:buFont typeface="Wingdings" panose="05000000000000000000" pitchFamily="2" charset="2"/>
              <a:buChar char="Ø"/>
            </a:pPr>
            <a:r>
              <a:rPr lang="ru-RU" sz="2800" dirty="0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</a:rPr>
              <a:t>В предметных областях </a:t>
            </a:r>
            <a:r>
              <a:rPr lang="ru-RU" sz="2800" b="1" dirty="0">
                <a:solidFill>
                  <a:srgbClr val="4BACC6">
                    <a:lumMod val="75000"/>
                  </a:srgbClr>
                </a:solidFill>
                <a:latin typeface="Candara" panose="020E0502030303020204" pitchFamily="34" charset="0"/>
              </a:rPr>
              <a:t>«Все»</a:t>
            </a:r>
          </a:p>
          <a:p>
            <a:pPr defTabSz="891083"/>
            <a:endParaRPr lang="ru-RU" sz="1754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785" y="2430066"/>
            <a:ext cx="4968552" cy="2851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9727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8017" y="0"/>
            <a:ext cx="5373114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3118" b="1" dirty="0">
                <a:solidFill>
                  <a:srgbClr val="FF0000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Новые глобальные вызовы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58025" y="1599375"/>
            <a:ext cx="7518980" cy="55185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1083"/>
            <a:r>
              <a:rPr lang="ru-RU" sz="3118" b="1" i="1" dirty="0">
                <a:solidFill>
                  <a:srgbClr val="00B0F0"/>
                </a:solidFill>
                <a:latin typeface="PT Sans"/>
              </a:rPr>
              <a:t>Детей надо учить тому, что пригодится им, когда они вырастут. </a:t>
            </a:r>
          </a:p>
          <a:p>
            <a:pPr algn="r" defTabSz="891083"/>
            <a:r>
              <a:rPr lang="ru-RU" sz="2339" b="1" i="1" dirty="0">
                <a:solidFill>
                  <a:srgbClr val="00B0F0"/>
                </a:solidFill>
                <a:latin typeface="PT Sans"/>
              </a:rPr>
              <a:t>Аристипп</a:t>
            </a:r>
            <a:r>
              <a:rPr lang="ru-RU" sz="3118" dirty="0">
                <a:solidFill>
                  <a:srgbClr val="00B0F0"/>
                </a:solidFill>
                <a:latin typeface="PT Sans"/>
              </a:rPr>
              <a:t> </a:t>
            </a:r>
            <a:r>
              <a:rPr lang="ru-RU" sz="2339" b="1" i="1" dirty="0">
                <a:solidFill>
                  <a:srgbClr val="00B0F0"/>
                </a:solidFill>
                <a:latin typeface="PT Sans"/>
              </a:rPr>
              <a:t>(</a:t>
            </a:r>
            <a:r>
              <a:rPr lang="ru-RU" sz="2339" b="1" i="1" dirty="0" err="1">
                <a:solidFill>
                  <a:srgbClr val="00B0F0"/>
                </a:solidFill>
                <a:latin typeface="PT Sans"/>
              </a:rPr>
              <a:t>ок</a:t>
            </a:r>
            <a:r>
              <a:rPr lang="ru-RU" sz="2339" b="1" i="1" dirty="0">
                <a:solidFill>
                  <a:srgbClr val="00B0F0"/>
                </a:solidFill>
                <a:latin typeface="PT Sans"/>
              </a:rPr>
              <a:t>. 435-355 до н. э.)</a:t>
            </a:r>
            <a:endParaRPr lang="ru-RU" sz="2339" i="1" dirty="0">
              <a:solidFill>
                <a:srgbClr val="00B0F0"/>
              </a:solidFill>
              <a:latin typeface="PT Sans"/>
            </a:endParaRPr>
          </a:p>
          <a:p>
            <a:pPr defTabSz="891083"/>
            <a:endParaRPr lang="ru-RU" sz="1754" b="1" dirty="0">
              <a:solidFill>
                <a:srgbClr val="000000"/>
              </a:solidFill>
              <a:latin typeface="PT Sans"/>
            </a:endParaRPr>
          </a:p>
          <a:p>
            <a:pPr defTabSz="891083"/>
            <a:endParaRPr lang="ru-RU" sz="1754" b="1" dirty="0">
              <a:solidFill>
                <a:srgbClr val="000000"/>
              </a:solidFill>
              <a:latin typeface="PT Sans"/>
            </a:endParaRPr>
          </a:p>
          <a:p>
            <a:pPr defTabSz="891083"/>
            <a:endParaRPr lang="ru-RU" sz="1754" b="1" dirty="0">
              <a:solidFill>
                <a:srgbClr val="000000"/>
              </a:solidFill>
              <a:latin typeface="PT Sans"/>
            </a:endParaRPr>
          </a:p>
          <a:p>
            <a:pPr defTabSz="891083"/>
            <a:endParaRPr lang="ru-RU" sz="1754" b="1" dirty="0">
              <a:solidFill>
                <a:srgbClr val="000000"/>
              </a:solidFill>
              <a:latin typeface="PT Sans"/>
            </a:endParaRPr>
          </a:p>
          <a:p>
            <a:pPr defTabSz="891083"/>
            <a:endParaRPr lang="ru-RU" sz="1754" b="1" dirty="0">
              <a:solidFill>
                <a:srgbClr val="000000"/>
              </a:solidFill>
              <a:latin typeface="PT Sans"/>
            </a:endParaRPr>
          </a:p>
          <a:p>
            <a:pPr defTabSz="891083"/>
            <a:endParaRPr lang="ru-RU" sz="1754" b="1" dirty="0">
              <a:solidFill>
                <a:srgbClr val="000000"/>
              </a:solidFill>
              <a:latin typeface="PT Sans"/>
            </a:endParaRPr>
          </a:p>
          <a:p>
            <a:pPr defTabSz="891083"/>
            <a:endParaRPr lang="ru-RU" sz="1754" b="1" dirty="0">
              <a:solidFill>
                <a:srgbClr val="000000"/>
              </a:solidFill>
              <a:latin typeface="PT Sans"/>
            </a:endParaRPr>
          </a:p>
          <a:p>
            <a:pPr defTabSz="891083"/>
            <a:endParaRPr lang="ru-RU" sz="1754" b="1" dirty="0">
              <a:solidFill>
                <a:srgbClr val="000000"/>
              </a:solidFill>
              <a:latin typeface="PT Sans"/>
            </a:endParaRPr>
          </a:p>
          <a:p>
            <a:pPr algn="ctr" defTabSz="891083"/>
            <a:r>
              <a:rPr lang="ru-RU" sz="1754" b="1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Важнейшим становится умение принимать</a:t>
            </a:r>
            <a:endParaRPr lang="ru-RU" sz="1754" dirty="0">
              <a:solidFill>
                <a:srgbClr val="4BACC6">
                  <a:lumMod val="75000"/>
                </a:srgbClr>
              </a:solidFill>
              <a:latin typeface="PT Sans"/>
            </a:endParaRPr>
          </a:p>
          <a:p>
            <a:pPr algn="ctr" defTabSz="891083"/>
            <a:r>
              <a:rPr lang="ru-RU" sz="1754" b="1" u="sng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грамотные</a:t>
            </a:r>
            <a:r>
              <a:rPr lang="ru-RU" sz="1754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 </a:t>
            </a:r>
            <a:r>
              <a:rPr lang="ru-RU" sz="1754" b="1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и</a:t>
            </a:r>
            <a:r>
              <a:rPr lang="ru-RU" sz="1754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 </a:t>
            </a:r>
            <a:r>
              <a:rPr lang="ru-RU" sz="1754" b="1" u="sng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ответственные</a:t>
            </a:r>
            <a:r>
              <a:rPr lang="ru-RU" sz="1754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 </a:t>
            </a:r>
            <a:r>
              <a:rPr lang="ru-RU" sz="1754" b="1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решения</a:t>
            </a:r>
            <a:endParaRPr lang="ru-RU" sz="1754" dirty="0">
              <a:solidFill>
                <a:srgbClr val="4BACC6">
                  <a:lumMod val="75000"/>
                </a:srgbClr>
              </a:solidFill>
              <a:latin typeface="PT Sans"/>
            </a:endParaRPr>
          </a:p>
          <a:p>
            <a:pPr algn="ctr" defTabSz="891083"/>
            <a:r>
              <a:rPr lang="ru-RU" sz="1754" b="1" dirty="0">
                <a:solidFill>
                  <a:srgbClr val="4BACC6">
                    <a:lumMod val="75000"/>
                  </a:srgbClr>
                </a:solidFill>
                <a:latin typeface="PT Sans"/>
              </a:rPr>
              <a:t>в ситуации неопределённости</a:t>
            </a:r>
            <a:endParaRPr lang="ru-RU" sz="1754" dirty="0">
              <a:solidFill>
                <a:srgbClr val="4BACC6">
                  <a:lumMod val="75000"/>
                </a:srgbClr>
              </a:solidFill>
              <a:latin typeface="PT Sans"/>
            </a:endParaRPr>
          </a:p>
          <a:p>
            <a:pPr defTabSz="891083"/>
            <a:r>
              <a:rPr lang="ru-RU" sz="1754" dirty="0">
                <a:solidFill>
                  <a:prstClr val="black"/>
                </a:solidFill>
                <a:latin typeface="Calibri"/>
              </a:rPr>
              <a:t/>
            </a:r>
            <a:br>
              <a:rPr lang="ru-RU" sz="1754" dirty="0">
                <a:solidFill>
                  <a:prstClr val="black"/>
                </a:solidFill>
                <a:latin typeface="Calibri"/>
              </a:rPr>
            </a:br>
            <a:endParaRPr lang="ru-RU" sz="1754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48259" y="431469"/>
            <a:ext cx="3673855" cy="306648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25549" y="4230864"/>
            <a:ext cx="4949302" cy="2692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4186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Заголовок 1"/>
          <p:cNvSpPr>
            <a:spLocks noGrp="1"/>
          </p:cNvSpPr>
          <p:nvPr>
            <p:ph type="title"/>
          </p:nvPr>
        </p:nvSpPr>
        <p:spPr>
          <a:xfrm>
            <a:off x="1403922" y="4991"/>
            <a:ext cx="10225135" cy="1194065"/>
          </a:xfrm>
        </p:spPr>
        <p:txBody>
          <a:bodyPr/>
          <a:lstStyle/>
          <a:p>
            <a:pPr eaLnBrk="1" hangingPunct="1"/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Научиться действовать ученик может </a:t>
            </a:r>
            <a:b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только в процессе самого действия</a:t>
            </a:r>
            <a:endParaRPr lang="ru-RU" altLang="ru-RU" sz="2800" b="1" dirty="0">
              <a:solidFill>
                <a:srgbClr val="93CDDD"/>
              </a:solidFill>
              <a:latin typeface="Candara" panose="020E0502030303020204" pitchFamily="34" charset="0"/>
              <a:ea typeface="Aparajita"/>
              <a:cs typeface="Aparajita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95809" y="1438936"/>
            <a:ext cx="11233248" cy="44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4256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Каждодневная работа учителя на уроке, формирует </a:t>
            </a:r>
            <a:r>
              <a:rPr kumimoji="0" lang="ru-RU" sz="2400" b="1" i="1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функциональную грамотность учащихся</a:t>
            </a:r>
            <a:r>
              <a:rPr kumimoji="0" lang="ru-RU" sz="2400" b="0" i="1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соответствующую их возрастной ступени. </a:t>
            </a:r>
          </a:p>
          <a:p>
            <a:pPr marL="0" marR="0" lvl="0" indent="0" algn="ctr" defTabSz="104256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0" i="1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04256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sng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этого необходимо использовать в обучении </a:t>
            </a:r>
          </a:p>
          <a:p>
            <a:pPr marL="0" marR="0" lvl="0" indent="0" algn="l" defTabSz="104256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sng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04256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подбор учебных заданий на формирование функциональной грамотности;</a:t>
            </a:r>
          </a:p>
          <a:p>
            <a:pPr marL="0" marR="0" lvl="0" indent="0" algn="l" defTabSz="104256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04256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инновационные методы (наиболее продуктивные методы и средства обучения);</a:t>
            </a:r>
          </a:p>
          <a:p>
            <a:pPr marL="0" marR="0" lvl="0" indent="0" algn="l" defTabSz="104256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1042569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Pts val="1000"/>
              <a:buFontTx/>
              <a:buNone/>
              <a:tabLst>
                <a:tab pos="457200" algn="l"/>
              </a:tabLst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современные образовательные и информационно-коммуникационные </a:t>
            </a:r>
            <a:r>
              <a:rPr kumimoji="0" lang="ru-RU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технологии.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7033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274" name="Заголовок 1"/>
          <p:cNvSpPr>
            <a:spLocks noGrp="1"/>
          </p:cNvSpPr>
          <p:nvPr>
            <p:ph type="title"/>
          </p:nvPr>
        </p:nvSpPr>
        <p:spPr>
          <a:xfrm>
            <a:off x="1655715" y="-2329"/>
            <a:ext cx="10225135" cy="1194065"/>
          </a:xfrm>
        </p:spPr>
        <p:txBody>
          <a:bodyPr/>
          <a:lstStyle/>
          <a:p>
            <a:pPr eaLnBrk="1" hangingPunct="1"/>
            <a:r>
              <a:rPr lang="ru-RU" altLang="ru-RU" sz="2800" b="1" dirty="0">
                <a:solidFill>
                  <a:srgbClr val="93CDDD"/>
                </a:solidFill>
                <a:latin typeface="Candara" panose="020E0502030303020204" pitchFamily="34" charset="0"/>
                <a:ea typeface="Aparajita"/>
                <a:cs typeface="Aparajita"/>
              </a:rPr>
              <a:t>Главные детерминанты качества школьного образования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1793" y="1926010"/>
            <a:ext cx="11377263" cy="43427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90964" marR="0" lvl="0" indent="-390964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Качество </a:t>
            </a:r>
            <a:r>
              <a:rPr kumimoji="0" lang="ru-RU" sz="3600" b="0" i="0" u="sng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школьного образования 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основном определяется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качеством профессиональной подготовки педагогов</a:t>
            </a:r>
          </a:p>
          <a:p>
            <a:pPr marL="725316" marR="0" lvl="0" indent="-725316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(по результатам 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PISA)</a:t>
            </a:r>
            <a:endParaRPr kumimoji="0" lang="ru-RU" sz="3600" b="0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25316" marR="0" lvl="0" indent="-725316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ru-RU" sz="17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25316" marR="0" lvl="0" indent="-725316" algn="l" defTabSz="914400" rtl="0" eaLnBrk="1" fontAlgn="auto" latinLnBrk="0" hangingPunct="1">
              <a:lnSpc>
                <a:spcPct val="8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Качество </a:t>
            </a:r>
            <a:r>
              <a:rPr kumimoji="0" lang="ru-RU" sz="3600" b="0" i="0" u="sng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образовательных достижений 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школьников в основном определяется качеством </a:t>
            </a:r>
            <a:r>
              <a:rPr kumimoji="0" lang="ru-RU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учебных заданий</a:t>
            </a:r>
            <a:r>
              <a:rPr kumimoji="0" lang="ru-RU" sz="3600" b="0" i="0" u="none" strike="noStrike" kern="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предлагаемых им педагогами</a:t>
            </a:r>
            <a:endParaRPr kumimoji="0" lang="en-US" sz="3600" b="0" i="0" u="none" strike="noStrike" kern="0" cap="none" spc="0" normalizeH="0" baseline="0" noProof="0" dirty="0">
              <a:ln>
                <a:noFill/>
              </a:ln>
              <a:solidFill>
                <a:srgbClr val="1F497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725316" marR="0" lvl="0" indent="-725316" algn="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(по результатам 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ITL</a:t>
            </a:r>
            <a:r>
              <a:rPr kumimoji="0" lang="ru-RU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en-US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PISA</a:t>
            </a:r>
            <a:r>
              <a:rPr kumimoji="0" lang="ru-RU" sz="36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</a:t>
            </a:r>
            <a:endParaRPr kumimoji="0" lang="ru-RU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7467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77576" y="-54614"/>
            <a:ext cx="955868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4400" b="1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4"/>
              </a:rPr>
              <a:t>http://skiv.instrao.ru/</a:t>
            </a:r>
            <a:endParaRPr lang="ru-RU" sz="4400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5042" y="1364416"/>
            <a:ext cx="11419792" cy="555926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2713" y="2478245"/>
            <a:ext cx="3104439" cy="31130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56249" y="3839943"/>
            <a:ext cx="4148782" cy="325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418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6151" y="366393"/>
            <a:ext cx="955868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en-US" sz="3118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https://fipi.ru/otkrytyy-bank-otsenochnykh-sredstv-po-russkomu-yazyku</a:t>
            </a:r>
            <a:endParaRPr lang="ru-RU" sz="3118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01" y="2764276"/>
            <a:ext cx="9098317" cy="23466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6819" y="2603061"/>
            <a:ext cx="1759332" cy="122164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701" y="1480223"/>
            <a:ext cx="9541150" cy="11228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6312" y="5367446"/>
            <a:ext cx="11528521" cy="145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2697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544">
                <a:solidFill>
                  <a:schemeClr val="tx1"/>
                </a:solidFill>
                <a:latin typeface="Calibri" pitchFamily="34" charset="0"/>
              </a:defRPr>
            </a:lvl1pPr>
            <a:lvl2pPr marL="824439" indent="-317093">
              <a:spcBef>
                <a:spcPct val="20000"/>
              </a:spcBef>
              <a:buFont typeface="Arial" pitchFamily="34" charset="0"/>
              <a:buChar char="–"/>
              <a:defRPr sz="3078">
                <a:solidFill>
                  <a:schemeClr val="tx1"/>
                </a:solidFill>
                <a:latin typeface="Calibri" pitchFamily="34" charset="0"/>
              </a:defRPr>
            </a:lvl2pPr>
            <a:lvl3pPr marL="1268367" indent="-253673">
              <a:spcBef>
                <a:spcPct val="20000"/>
              </a:spcBef>
              <a:buFont typeface="Arial" pitchFamily="34" charset="0"/>
              <a:buChar char="•"/>
              <a:defRPr sz="2705">
                <a:solidFill>
                  <a:schemeClr val="tx1"/>
                </a:solidFill>
                <a:latin typeface="Calibri" pitchFamily="34" charset="0"/>
              </a:defRPr>
            </a:lvl3pPr>
            <a:lvl4pPr marL="1775712" indent="-253673">
              <a:spcBef>
                <a:spcPct val="20000"/>
              </a:spcBef>
              <a:buFont typeface="Arial" pitchFamily="34" charset="0"/>
              <a:buChar char="–"/>
              <a:defRPr sz="2238">
                <a:solidFill>
                  <a:schemeClr val="tx1"/>
                </a:solidFill>
                <a:latin typeface="Calibri" pitchFamily="34" charset="0"/>
              </a:defRPr>
            </a:lvl4pPr>
            <a:lvl5pPr marL="2283061" indent="-253673">
              <a:spcBef>
                <a:spcPct val="20000"/>
              </a:spcBef>
              <a:buFont typeface="Arial" pitchFamily="34" charset="0"/>
              <a:buChar char="»"/>
              <a:defRPr sz="2238">
                <a:solidFill>
                  <a:schemeClr val="tx1"/>
                </a:solidFill>
                <a:latin typeface="Calibri" pitchFamily="34" charset="0"/>
              </a:defRPr>
            </a:lvl5pPr>
            <a:lvl6pPr marL="2790408" indent="-25367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38">
                <a:solidFill>
                  <a:schemeClr val="tx1"/>
                </a:solidFill>
                <a:latin typeface="Calibri" pitchFamily="34" charset="0"/>
              </a:defRPr>
            </a:lvl6pPr>
            <a:lvl7pPr marL="3297754" indent="-25367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38">
                <a:solidFill>
                  <a:schemeClr val="tx1"/>
                </a:solidFill>
                <a:latin typeface="Calibri" pitchFamily="34" charset="0"/>
              </a:defRPr>
            </a:lvl7pPr>
            <a:lvl8pPr marL="3805100" indent="-25367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38">
                <a:solidFill>
                  <a:schemeClr val="tx1"/>
                </a:solidFill>
                <a:latin typeface="Calibri" pitchFamily="34" charset="0"/>
              </a:defRPr>
            </a:lvl8pPr>
            <a:lvl9pPr marL="4312448" indent="-25367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38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72119">
              <a:spcBef>
                <a:spcPct val="0"/>
              </a:spcBef>
              <a:buNone/>
              <a:defRPr/>
            </a:pPr>
            <a:fld id="{4D58036F-95D1-4ABD-AAD7-01D5A40B3B03}" type="slidenum">
              <a:rPr lang="ru-RU" altLang="ru-RU" sz="1306">
                <a:solidFill>
                  <a:srgbClr val="898989"/>
                </a:solidFill>
                <a:latin typeface="Arial" pitchFamily="34" charset="0"/>
              </a:rPr>
              <a:pPr defTabSz="972119">
                <a:spcBef>
                  <a:spcPct val="0"/>
                </a:spcBef>
                <a:buNone/>
                <a:defRPr/>
              </a:pPr>
              <a:t>34</a:t>
            </a:fld>
            <a:endParaRPr lang="ru-RU" altLang="ru-RU" sz="1306">
              <a:solidFill>
                <a:srgbClr val="898989"/>
              </a:solidFill>
              <a:latin typeface="Arial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5"/>
          <a:stretch>
            <a:fillRect/>
          </a:stretch>
        </p:blipFill>
        <p:spPr>
          <a:xfrm>
            <a:off x="399175" y="1610942"/>
            <a:ext cx="9135043" cy="1074711"/>
          </a:xfrm>
          <a:prstGeom prst="rect">
            <a:avLst/>
          </a:prstGeom>
        </p:spPr>
      </p:pic>
      <p:pic>
        <p:nvPicPr>
          <p:cNvPr id="4" name="Рисунок 3"/>
          <p:cNvPicPr/>
          <p:nvPr/>
        </p:nvPicPr>
        <p:blipFill>
          <a:blip r:embed="rId6"/>
          <a:stretch>
            <a:fillRect/>
          </a:stretch>
        </p:blipFill>
        <p:spPr>
          <a:xfrm>
            <a:off x="256684" y="2881261"/>
            <a:ext cx="8396180" cy="562715"/>
          </a:xfrm>
          <a:prstGeom prst="rect">
            <a:avLst/>
          </a:prstGeom>
        </p:spPr>
      </p:pic>
      <p:pic>
        <p:nvPicPr>
          <p:cNvPr id="5" name="Рисунок 4"/>
          <p:cNvPicPr/>
          <p:nvPr/>
        </p:nvPicPr>
        <p:blipFill>
          <a:blip r:embed="rId7"/>
          <a:stretch>
            <a:fillRect/>
          </a:stretch>
        </p:blipFill>
        <p:spPr>
          <a:xfrm>
            <a:off x="256684" y="3835192"/>
            <a:ext cx="7590146" cy="295545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45192" y="2881261"/>
            <a:ext cx="2772111" cy="3909386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268017" y="170000"/>
            <a:ext cx="9314131" cy="1049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1083"/>
            <a:r>
              <a:rPr lang="en-US" sz="3118" dirty="0">
                <a:solidFill>
                  <a:srgbClr val="4BACC6">
                    <a:lumMod val="75000"/>
                  </a:srgbClr>
                </a:solidFill>
                <a:latin typeface="Calibri"/>
              </a:rPr>
              <a:t>https://fipi.ru/otkrytyy-bank-zadaniy-dlya-otsenki-yestestvennonauchnoy-gramotnosti</a:t>
            </a:r>
            <a:endParaRPr lang="ru-RU" sz="3118" dirty="0">
              <a:solidFill>
                <a:srgbClr val="4BACC6">
                  <a:lumMod val="75000"/>
                </a:srgbClr>
              </a:solidFill>
              <a:latin typeface="Calibri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00708" y="1453218"/>
            <a:ext cx="1774866" cy="1232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3710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79985" y="0"/>
            <a:ext cx="955868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en-US" sz="3118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https://fg.resh.edu.ru</a:t>
            </a:r>
            <a:endParaRPr lang="ru-RU" sz="3118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1" y="1475199"/>
            <a:ext cx="11588452" cy="5326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548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6151" y="366393"/>
            <a:ext cx="955868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pl-PL" sz="2729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https://fioco.ru/%D0%BF%D1%80%D0%B8%D0%BC%D0%B5%D1%80</a:t>
            </a:r>
            <a:br>
              <a:rPr lang="pl-PL" sz="2729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lang="pl-PL" sz="2729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%D1%8B --%D0%B7%D0%B0%D0%B4%D0%B0%D1%87 pisa</a:t>
            </a:r>
            <a:endParaRPr lang="ru-RU" sz="2729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878" y="1480224"/>
            <a:ext cx="11526955" cy="520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8491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6151" y="366393"/>
            <a:ext cx="955868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endParaRPr lang="ru-RU" sz="2339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14" y="366394"/>
            <a:ext cx="11470420" cy="634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98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6151" y="366393"/>
            <a:ext cx="955868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endParaRPr lang="ru-RU" sz="2339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414" y="366393"/>
            <a:ext cx="11470420" cy="6403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414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6151" y="366393"/>
            <a:ext cx="955868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endParaRPr lang="ru-RU" sz="2339" b="1" dirty="0">
              <a:solidFill>
                <a:schemeClr val="accent5">
                  <a:lumMod val="75000"/>
                </a:schemeClr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3018" y="238304"/>
            <a:ext cx="11504451" cy="648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5536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7440" y="281937"/>
            <a:ext cx="5002711" cy="1194065"/>
          </a:xfrm>
        </p:spPr>
        <p:txBody>
          <a:bodyPr/>
          <a:lstStyle/>
          <a:p>
            <a:pPr eaLnBrk="1" hangingPunct="1">
              <a:defRPr/>
            </a:pPr>
            <a:r>
              <a:rPr lang="ru-RU" sz="2507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Направления развития</a:t>
            </a:r>
            <a:r>
              <a:rPr lang="en-US" sz="2507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507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обновления содержания образования</a:t>
            </a:r>
            <a:br>
              <a:rPr lang="ru-RU" sz="2507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sz="2507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23375" y="1273669"/>
            <a:ext cx="9393308" cy="5890719"/>
          </a:xfrm>
        </p:spPr>
        <p:txBody>
          <a:bodyPr/>
          <a:lstStyle/>
          <a:p>
            <a:pPr marL="0" indent="0" defTabSz="1089172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endParaRPr lang="ru-RU" altLang="ru-RU" sz="2925" b="1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defTabSz="1089172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2925" b="1" dirty="0">
                <a:solidFill>
                  <a:schemeClr val="accent5">
                    <a:lumMod val="75000"/>
                  </a:schemeClr>
                </a:solidFill>
              </a:rPr>
              <a:t>           Из Государственной </a:t>
            </a:r>
          </a:p>
          <a:p>
            <a:pPr marL="0" indent="0" defTabSz="1089172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2925" b="1" dirty="0">
                <a:solidFill>
                  <a:schemeClr val="accent5">
                    <a:lumMod val="75000"/>
                  </a:schemeClr>
                </a:solidFill>
              </a:rPr>
              <a:t>                 программы РФ</a:t>
            </a:r>
            <a:r>
              <a:rPr lang="ru-RU" altLang="ru-RU" sz="3448" b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0" indent="0" algn="ctr" defTabSz="1089172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3448" b="1" dirty="0">
                <a:solidFill>
                  <a:schemeClr val="accent5">
                    <a:lumMod val="75000"/>
                  </a:schemeClr>
                </a:solidFill>
              </a:rPr>
              <a:t>«Развитие образования»  (2018-2025 годы) </a:t>
            </a:r>
          </a:p>
          <a:p>
            <a:pPr marL="0" indent="0" algn="ctr" defTabSz="1089172" eaLnBrk="1" fontAlgn="auto" hangingPunct="1">
              <a:spcBef>
                <a:spcPts val="0"/>
              </a:spcBef>
              <a:spcAft>
                <a:spcPts val="0"/>
              </a:spcAft>
              <a:buNone/>
              <a:defRPr/>
            </a:pPr>
            <a:r>
              <a:rPr lang="ru-RU" altLang="ru-RU" sz="3448" b="1" i="1" dirty="0">
                <a:solidFill>
                  <a:schemeClr val="accent5">
                    <a:lumMod val="75000"/>
                  </a:schemeClr>
                </a:solidFill>
              </a:rPr>
              <a:t>от 26 декабря 2017 г</a:t>
            </a:r>
            <a:r>
              <a:rPr lang="en-US" altLang="ru-RU" sz="3448" b="1" i="1" dirty="0">
                <a:solidFill>
                  <a:schemeClr val="accent5">
                    <a:lumMod val="75000"/>
                  </a:schemeClr>
                </a:solidFill>
              </a:rPr>
              <a:t>.</a:t>
            </a:r>
            <a:r>
              <a:rPr lang="ru-RU" altLang="ru-RU" sz="3448" b="1" i="1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0" indent="562515" defTabSz="1089172" eaLnBrk="1" fontAlgn="auto" hangingPunct="1">
              <a:spcAft>
                <a:spcPts val="0"/>
              </a:spcAft>
              <a:buNone/>
              <a:defRPr/>
            </a:pPr>
            <a:r>
              <a:rPr lang="ru-RU" sz="2507" dirty="0">
                <a:solidFill>
                  <a:schemeClr val="accent5">
                    <a:lumMod val="75000"/>
                  </a:schemeClr>
                </a:solidFill>
              </a:rPr>
              <a:t>Цель программы – качество образования</a:t>
            </a:r>
            <a:r>
              <a:rPr lang="en-US" sz="2507" dirty="0">
                <a:solidFill>
                  <a:schemeClr val="accent5">
                    <a:lumMod val="75000"/>
                  </a:schemeClr>
                </a:solidFill>
              </a:rPr>
              <a:t>,</a:t>
            </a:r>
            <a:r>
              <a:rPr lang="ru-RU" sz="2507" dirty="0">
                <a:solidFill>
                  <a:schemeClr val="accent5">
                    <a:lumMod val="75000"/>
                  </a:schemeClr>
                </a:solidFill>
              </a:rPr>
              <a:t> которое характеризуется: </a:t>
            </a:r>
            <a:r>
              <a:rPr lang="en-US" sz="2507" dirty="0">
                <a:solidFill>
                  <a:schemeClr val="accent5">
                    <a:lumMod val="75000"/>
                  </a:schemeClr>
                </a:solidFill>
              </a:rPr>
              <a:t>c</a:t>
            </a:r>
            <a:r>
              <a:rPr lang="ru-RU" sz="2507" dirty="0">
                <a:solidFill>
                  <a:schemeClr val="accent5">
                    <a:lumMod val="75000"/>
                  </a:schemeClr>
                </a:solidFill>
              </a:rPr>
              <a:t>охранением лидирующих позиций РФ в международном исследовании качества чтения и понимания текстов </a:t>
            </a:r>
            <a:r>
              <a:rPr lang="en-US" sz="2507" dirty="0">
                <a:solidFill>
                  <a:schemeClr val="accent5">
                    <a:lumMod val="75000"/>
                  </a:schemeClr>
                </a:solidFill>
              </a:rPr>
              <a:t>(PIRLS), </a:t>
            </a:r>
            <a:r>
              <a:rPr lang="ru-RU" sz="2507" dirty="0">
                <a:solidFill>
                  <a:schemeClr val="accent5">
                    <a:lumMod val="75000"/>
                  </a:schemeClr>
                </a:solidFill>
              </a:rPr>
              <a:t>а также в международном исследовании качества математического и естественнонаучного образования </a:t>
            </a:r>
            <a:r>
              <a:rPr lang="en-US" sz="2507" dirty="0">
                <a:solidFill>
                  <a:schemeClr val="accent5">
                    <a:lumMod val="75000"/>
                  </a:schemeClr>
                </a:solidFill>
              </a:rPr>
              <a:t>(TIMSS)</a:t>
            </a:r>
            <a:r>
              <a:rPr lang="ru-RU" sz="2507" dirty="0">
                <a:solidFill>
                  <a:schemeClr val="accent5">
                    <a:lumMod val="75000"/>
                  </a:schemeClr>
                </a:solidFill>
              </a:rPr>
              <a:t>; повышением позиций РФ в международной программе по оценке образовательных достижений учащихся (</a:t>
            </a:r>
            <a:r>
              <a:rPr lang="en-US" sz="2507" dirty="0">
                <a:solidFill>
                  <a:schemeClr val="accent5">
                    <a:lumMod val="75000"/>
                  </a:schemeClr>
                </a:solidFill>
              </a:rPr>
              <a:t>PISA) …</a:t>
            </a:r>
            <a:r>
              <a:rPr lang="ru-RU" sz="2507" dirty="0">
                <a:solidFill>
                  <a:schemeClr val="accent5">
                    <a:lumMod val="75000"/>
                  </a:schemeClr>
                </a:solidFill>
              </a:rPr>
              <a:t> </a:t>
            </a:r>
          </a:p>
          <a:p>
            <a:pPr marL="0" indent="0" algn="ctr">
              <a:buNone/>
              <a:defRPr/>
            </a:pP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6200" y="1476019"/>
            <a:ext cx="9028455" cy="563936"/>
          </a:xfrm>
          <a:prstGeom prst="rect">
            <a:avLst/>
          </a:prstGeom>
        </p:spPr>
        <p:txBody>
          <a:bodyPr lIns="92848" tIns="46398" rIns="92848" bIns="46398">
            <a:spAutoFit/>
          </a:bodyPr>
          <a:lstStyle/>
          <a:p>
            <a:pPr indent="-346554" defTabSz="456137" fontAlgn="base">
              <a:spcAft>
                <a:spcPct val="0"/>
              </a:spcAft>
              <a:buClr>
                <a:srgbClr val="336600"/>
              </a:buClr>
              <a:buSzPct val="75000"/>
              <a:buFont typeface="Wingdings" panose="05000000000000000000" pitchFamily="2" charset="2"/>
              <a:buChar char=""/>
              <a:tabLst>
                <a:tab pos="925170" algn="l"/>
                <a:tab pos="1853535" algn="l"/>
                <a:tab pos="2781965" algn="l"/>
                <a:tab pos="3710343" algn="l"/>
                <a:tab pos="4638747" algn="l"/>
                <a:tab pos="5567151" algn="l"/>
                <a:tab pos="6495527" algn="l"/>
                <a:tab pos="7423923" algn="l"/>
                <a:tab pos="8352326" algn="l"/>
                <a:tab pos="9280709" algn="l"/>
                <a:tab pos="10209107" algn="l"/>
              </a:tabLst>
              <a:defRPr/>
            </a:pPr>
            <a:endParaRPr lang="en-GB" altLang="ru-RU" sz="2925" kern="0" dirty="0">
              <a:solidFill>
                <a:srgbClr val="4BACC6">
                  <a:lumMod val="75000"/>
                </a:srgbClr>
              </a:solidFill>
              <a:latin typeface="Arial"/>
              <a:ea typeface="Arial Unicode MS"/>
              <a:cs typeface="Arial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172" y="94745"/>
            <a:ext cx="3505235" cy="2357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796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6151" y="366393"/>
            <a:ext cx="955868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5262" b="1" dirty="0">
                <a:solidFill>
                  <a:schemeClr val="accent5">
                    <a:lumMod val="75000"/>
                  </a:schemeClr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>КИМ ВПР, ОГЭ, ЕГЭ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5029" y="1812218"/>
            <a:ext cx="11259805" cy="4786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0808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544">
                <a:solidFill>
                  <a:schemeClr val="tx1"/>
                </a:solidFill>
                <a:latin typeface="Calibri" pitchFamily="34" charset="0"/>
              </a:defRPr>
            </a:lvl1pPr>
            <a:lvl2pPr marL="824439" indent="-317093">
              <a:spcBef>
                <a:spcPct val="20000"/>
              </a:spcBef>
              <a:buFont typeface="Arial" pitchFamily="34" charset="0"/>
              <a:buChar char="–"/>
              <a:defRPr sz="3078">
                <a:solidFill>
                  <a:schemeClr val="tx1"/>
                </a:solidFill>
                <a:latin typeface="Calibri" pitchFamily="34" charset="0"/>
              </a:defRPr>
            </a:lvl2pPr>
            <a:lvl3pPr marL="1268367" indent="-253673">
              <a:spcBef>
                <a:spcPct val="20000"/>
              </a:spcBef>
              <a:buFont typeface="Arial" pitchFamily="34" charset="0"/>
              <a:buChar char="•"/>
              <a:defRPr sz="2705">
                <a:solidFill>
                  <a:schemeClr val="tx1"/>
                </a:solidFill>
                <a:latin typeface="Calibri" pitchFamily="34" charset="0"/>
              </a:defRPr>
            </a:lvl3pPr>
            <a:lvl4pPr marL="1775712" indent="-253673">
              <a:spcBef>
                <a:spcPct val="20000"/>
              </a:spcBef>
              <a:buFont typeface="Arial" pitchFamily="34" charset="0"/>
              <a:buChar char="–"/>
              <a:defRPr sz="2238">
                <a:solidFill>
                  <a:schemeClr val="tx1"/>
                </a:solidFill>
                <a:latin typeface="Calibri" pitchFamily="34" charset="0"/>
              </a:defRPr>
            </a:lvl4pPr>
            <a:lvl5pPr marL="2283061" indent="-253673">
              <a:spcBef>
                <a:spcPct val="20000"/>
              </a:spcBef>
              <a:buFont typeface="Arial" pitchFamily="34" charset="0"/>
              <a:buChar char="»"/>
              <a:defRPr sz="2238">
                <a:solidFill>
                  <a:schemeClr val="tx1"/>
                </a:solidFill>
                <a:latin typeface="Calibri" pitchFamily="34" charset="0"/>
              </a:defRPr>
            </a:lvl5pPr>
            <a:lvl6pPr marL="2790408" indent="-25367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38">
                <a:solidFill>
                  <a:schemeClr val="tx1"/>
                </a:solidFill>
                <a:latin typeface="Calibri" pitchFamily="34" charset="0"/>
              </a:defRPr>
            </a:lvl6pPr>
            <a:lvl7pPr marL="3297754" indent="-25367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38">
                <a:solidFill>
                  <a:schemeClr val="tx1"/>
                </a:solidFill>
                <a:latin typeface="Calibri" pitchFamily="34" charset="0"/>
              </a:defRPr>
            </a:lvl7pPr>
            <a:lvl8pPr marL="3805100" indent="-25367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38">
                <a:solidFill>
                  <a:schemeClr val="tx1"/>
                </a:solidFill>
                <a:latin typeface="Calibri" pitchFamily="34" charset="0"/>
              </a:defRPr>
            </a:lvl8pPr>
            <a:lvl9pPr marL="4312448" indent="-253673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238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defTabSz="972119">
              <a:spcBef>
                <a:spcPct val="0"/>
              </a:spcBef>
              <a:buNone/>
              <a:defRPr/>
            </a:pPr>
            <a:fld id="{4D58036F-95D1-4ABD-AAD7-01D5A40B3B03}" type="slidenum">
              <a:rPr lang="ru-RU" altLang="ru-RU" sz="1306">
                <a:solidFill>
                  <a:srgbClr val="898989"/>
                </a:solidFill>
                <a:latin typeface="Arial" pitchFamily="34" charset="0"/>
              </a:rPr>
              <a:pPr defTabSz="972119">
                <a:spcBef>
                  <a:spcPct val="0"/>
                </a:spcBef>
                <a:buNone/>
                <a:defRPr/>
              </a:pPr>
              <a:t>41</a:t>
            </a:fld>
            <a:endParaRPr lang="ru-RU" altLang="ru-RU" sz="1306">
              <a:solidFill>
                <a:srgbClr val="898989"/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34039" y="2171637"/>
            <a:ext cx="1209050" cy="486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72119">
              <a:lnSpc>
                <a:spcPct val="115000"/>
              </a:lnSpc>
              <a:spcAft>
                <a:spcPts val="933"/>
              </a:spcAft>
              <a:defRPr/>
            </a:pPr>
            <a:r>
              <a:rPr lang="ru-RU" sz="2238" b="1" dirty="0">
                <a:solidFill>
                  <a:prstClr val="black"/>
                </a:solidFill>
                <a:latin typeface="Calibri"/>
                <a:ea typeface="Calibri"/>
                <a:cs typeface="Times New Roman"/>
              </a:rPr>
              <a:t> </a:t>
            </a:r>
            <a:endParaRPr lang="ru-RU" sz="1679" dirty="0">
              <a:solidFill>
                <a:prstClr val="black"/>
              </a:solidFill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92" y="358061"/>
            <a:ext cx="5806233" cy="29608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03441" y="3044839"/>
            <a:ext cx="6147213" cy="3725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0230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7" y="197818"/>
            <a:ext cx="5764286" cy="669674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2063" y="197818"/>
            <a:ext cx="5831334" cy="6300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8086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7" y="197818"/>
            <a:ext cx="6084676" cy="187220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92453" y="4034386"/>
            <a:ext cx="5514564" cy="172170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77" y="2214042"/>
            <a:ext cx="5976664" cy="479396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7580" y="168401"/>
            <a:ext cx="5344015" cy="2981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6624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56049" y="167691"/>
            <a:ext cx="8856984" cy="690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90650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85" y="197818"/>
            <a:ext cx="7704856" cy="50405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84241" y="4086249"/>
            <a:ext cx="7467600" cy="2935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022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7" y="125810"/>
            <a:ext cx="7410450" cy="4572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265" y="3106993"/>
            <a:ext cx="7296150" cy="3914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9265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85" y="125810"/>
            <a:ext cx="7648575" cy="28803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2233" y="3006130"/>
            <a:ext cx="7515225" cy="4015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63006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93" y="197818"/>
            <a:ext cx="7505700" cy="157162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12163" y="2144749"/>
            <a:ext cx="7620000" cy="46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7837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809" y="341834"/>
            <a:ext cx="11317484" cy="6120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7108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7440" y="281937"/>
            <a:ext cx="5002711" cy="1194065"/>
          </a:xfrm>
        </p:spPr>
        <p:txBody>
          <a:bodyPr/>
          <a:lstStyle/>
          <a:p>
            <a:pPr eaLnBrk="1" hangingPunct="1">
              <a:defRPr/>
            </a:pPr>
            <a:r>
              <a:rPr lang="ru-RU" sz="2507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Направления развития</a:t>
            </a:r>
            <a:r>
              <a:rPr lang="en-US" sz="2507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 </a:t>
            </a:r>
            <a:r>
              <a:rPr lang="ru-RU" sz="2507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обновления содержания образования</a:t>
            </a:r>
            <a:br>
              <a:rPr lang="ru-RU" sz="2507" b="1" dirty="0">
                <a:solidFill>
                  <a:schemeClr val="accent5">
                    <a:lumMod val="75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sz="2507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251793" y="1273669"/>
            <a:ext cx="11521280" cy="5890719"/>
          </a:xfrm>
        </p:spPr>
        <p:txBody>
          <a:bodyPr/>
          <a:lstStyle/>
          <a:p>
            <a:pPr marL="0" indent="-290201" algn="ctr" eaLnBrk="1" hangingPunct="1">
              <a:spcBef>
                <a:spcPct val="0"/>
              </a:spcBef>
              <a:buClr>
                <a:srgbClr val="007008"/>
              </a:buClr>
              <a:buNone/>
              <a:defRPr/>
            </a:pPr>
            <a:r>
              <a:rPr lang="ru-RU" sz="1672" b="1" dirty="0">
                <a:solidFill>
                  <a:srgbClr val="00B0F0"/>
                </a:solidFill>
                <a:cs typeface="Arial" charset="0"/>
              </a:rPr>
              <a:t>Послание Президента Российской</a:t>
            </a:r>
          </a:p>
          <a:p>
            <a:pPr marL="0" indent="-290201" algn="ctr" eaLnBrk="1" hangingPunct="1">
              <a:spcBef>
                <a:spcPct val="0"/>
              </a:spcBef>
              <a:buClr>
                <a:srgbClr val="007008"/>
              </a:buClr>
              <a:buNone/>
              <a:defRPr/>
            </a:pPr>
            <a:r>
              <a:rPr lang="ru-RU" sz="1672" b="1" dirty="0">
                <a:solidFill>
                  <a:srgbClr val="00B0F0"/>
                </a:solidFill>
                <a:cs typeface="Arial" charset="0"/>
              </a:rPr>
              <a:t> Федерации  Федеральному собранию от 01.03.2018 г.</a:t>
            </a:r>
          </a:p>
          <a:p>
            <a:pPr marL="0" indent="-290201" eaLnBrk="1" hangingPunct="1">
              <a:spcBef>
                <a:spcPct val="0"/>
              </a:spcBef>
              <a:buClr>
                <a:srgbClr val="007008"/>
              </a:buClr>
              <a:buFontTx/>
              <a:buChar char="-"/>
              <a:defRPr/>
            </a:pPr>
            <a:r>
              <a:rPr lang="ru-RU" sz="1672" dirty="0">
                <a:solidFill>
                  <a:prstClr val="black"/>
                </a:solidFill>
                <a:cs typeface="Arial" charset="0"/>
              </a:rPr>
              <a:t>Введение цифровых технологий обучения, в том числе и онлайн-образования;</a:t>
            </a:r>
          </a:p>
          <a:p>
            <a:pPr marL="0" indent="-290201" eaLnBrk="1" hangingPunct="1">
              <a:spcBef>
                <a:spcPct val="0"/>
              </a:spcBef>
              <a:buClr>
                <a:srgbClr val="007008"/>
              </a:buClr>
              <a:buFontTx/>
              <a:buChar char="-"/>
              <a:defRPr/>
            </a:pPr>
            <a:r>
              <a:rPr lang="ru-RU" sz="1672" dirty="0">
                <a:solidFill>
                  <a:prstClr val="black"/>
                </a:solidFill>
                <a:cs typeface="Arial" charset="0"/>
              </a:rPr>
              <a:t>Укрепление целостной системы поддержки и развития творческих способностей и талантов детей;</a:t>
            </a:r>
          </a:p>
          <a:p>
            <a:pPr marL="0" indent="-290201" eaLnBrk="1" hangingPunct="1">
              <a:spcBef>
                <a:spcPct val="0"/>
              </a:spcBef>
              <a:buClr>
                <a:srgbClr val="007008"/>
              </a:buClr>
              <a:buFontTx/>
              <a:buChar char="-"/>
              <a:defRPr/>
            </a:pPr>
            <a:r>
              <a:rPr lang="ru-RU" sz="1672" dirty="0">
                <a:solidFill>
                  <a:prstClr val="black"/>
                </a:solidFill>
                <a:cs typeface="Arial" charset="0"/>
              </a:rPr>
              <a:t>Запуск проекта ранней профориентации школьников «Билет в будущее» 01.09.2018 г.</a:t>
            </a:r>
          </a:p>
          <a:p>
            <a:pPr marL="0" indent="-290201" algn="ctr" eaLnBrk="1" hangingPunct="1">
              <a:spcBef>
                <a:spcPct val="0"/>
              </a:spcBef>
              <a:buClr>
                <a:srgbClr val="007008"/>
              </a:buClr>
              <a:buNone/>
              <a:defRPr/>
            </a:pPr>
            <a:r>
              <a:rPr lang="ru-RU" sz="1672" b="1" dirty="0">
                <a:solidFill>
                  <a:srgbClr val="00B0F0"/>
                </a:solidFill>
                <a:cs typeface="Arial" charset="0"/>
              </a:rPr>
              <a:t>Указ </a:t>
            </a:r>
          </a:p>
          <a:p>
            <a:pPr marL="0" indent="-290201" algn="ctr" eaLnBrk="1" hangingPunct="1">
              <a:spcBef>
                <a:spcPct val="0"/>
              </a:spcBef>
              <a:buClr>
                <a:srgbClr val="007008"/>
              </a:buClr>
              <a:buNone/>
              <a:defRPr/>
            </a:pPr>
            <a:r>
              <a:rPr lang="ru-RU" sz="1672" b="1" dirty="0">
                <a:solidFill>
                  <a:srgbClr val="00B0F0"/>
                </a:solidFill>
                <a:cs typeface="Arial" charset="0"/>
              </a:rPr>
              <a:t>Президента Российской Федерации от 07.05. 2018 г. № 204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672" b="1" dirty="0">
                <a:solidFill>
                  <a:srgbClr val="00B0F0"/>
                </a:solidFill>
                <a:cs typeface="Arial" charset="0"/>
              </a:rPr>
              <a:t>Цель:</a:t>
            </a:r>
            <a:r>
              <a:rPr lang="ru-RU" sz="1672" dirty="0">
                <a:solidFill>
                  <a:srgbClr val="007008"/>
                </a:solidFill>
                <a:cs typeface="Arial" charset="0"/>
              </a:rPr>
              <a:t> </a:t>
            </a:r>
            <a:r>
              <a:rPr lang="ru-RU" sz="1672" dirty="0">
                <a:solidFill>
                  <a:prstClr val="black"/>
                </a:solidFill>
                <a:cs typeface="Arial" charset="0"/>
              </a:rPr>
              <a:t>обеспечение ускоренного внедрения цифровых технологий в экономике и социальной сфере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672" b="1" i="1" dirty="0">
                <a:solidFill>
                  <a:prstClr val="black"/>
                </a:solidFill>
                <a:cs typeface="Arial" charset="0"/>
              </a:rPr>
              <a:t>П. 5.  В сфере образования до 2024 года обеспечить исполнение целевых показателей: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672" dirty="0">
                <a:solidFill>
                  <a:prstClr val="black"/>
                </a:solidFill>
                <a:cs typeface="Arial" charset="0"/>
              </a:rPr>
              <a:t>- «Вхождение Российской Федерации в число </a:t>
            </a:r>
            <a:r>
              <a:rPr lang="ru-RU" sz="1672" b="1" dirty="0">
                <a:solidFill>
                  <a:srgbClr val="FF0000"/>
                </a:solidFill>
                <a:cs typeface="Arial" charset="0"/>
              </a:rPr>
              <a:t>10 ведущих стран мира по качеству общего образования</a:t>
            </a:r>
            <a:r>
              <a:rPr lang="ru-RU" sz="1672" dirty="0">
                <a:solidFill>
                  <a:prstClr val="black"/>
                </a:solidFill>
                <a:cs typeface="Arial" charset="0"/>
              </a:rPr>
              <a:t>»;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672" dirty="0">
                <a:solidFill>
                  <a:prstClr val="black"/>
                </a:solidFill>
                <a:cs typeface="Arial" charset="0"/>
              </a:rPr>
              <a:t>- «Воспитание гармонично развитой и социально ответственной личности на основе духовно-нравственных ценностей народов РФ, исторических и национально-культурных традиций».</a:t>
            </a:r>
          </a:p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672" b="1" dirty="0">
                <a:solidFill>
                  <a:srgbClr val="00B0F0"/>
                </a:solidFill>
                <a:cs typeface="Arial" charset="0"/>
              </a:rPr>
              <a:t>Задачи:</a:t>
            </a:r>
          </a:p>
          <a:p>
            <a:pPr marL="0" indent="0" eaLnBrk="1" hangingPunct="1">
              <a:spcBef>
                <a:spcPct val="0"/>
              </a:spcBef>
              <a:buFontTx/>
              <a:buChar char="-"/>
              <a:defRPr/>
            </a:pPr>
            <a:r>
              <a:rPr lang="ru-RU" sz="1672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1672" b="1" dirty="0">
                <a:solidFill>
                  <a:srgbClr val="FF0000"/>
                </a:solidFill>
                <a:cs typeface="Arial" charset="0"/>
              </a:rPr>
              <a:t>Индивидуальные технологии обучения</a:t>
            </a:r>
            <a:r>
              <a:rPr lang="ru-RU" sz="1672" dirty="0">
                <a:solidFill>
                  <a:prstClr val="black"/>
                </a:solidFill>
                <a:cs typeface="Arial" charset="0"/>
              </a:rPr>
              <a:t>, в том числе онлайн - образование;</a:t>
            </a:r>
          </a:p>
          <a:p>
            <a:pPr marL="0" indent="0" eaLnBrk="1" hangingPunct="1">
              <a:spcBef>
                <a:spcPct val="0"/>
              </a:spcBef>
              <a:buFontTx/>
              <a:buChar char="-"/>
              <a:defRPr/>
            </a:pPr>
            <a:r>
              <a:rPr lang="ru-RU" sz="1672" dirty="0">
                <a:solidFill>
                  <a:prstClr val="black"/>
                </a:solidFill>
                <a:cs typeface="Arial" charset="0"/>
              </a:rPr>
              <a:t> </a:t>
            </a:r>
            <a:r>
              <a:rPr lang="ru-RU" sz="1672" b="1" dirty="0">
                <a:solidFill>
                  <a:srgbClr val="FF0000"/>
                </a:solidFill>
                <a:cs typeface="Arial" charset="0"/>
              </a:rPr>
              <a:t>Обновление содержания и совершенствование методов обучения предметной области «Технология»;</a:t>
            </a:r>
          </a:p>
          <a:p>
            <a:pPr marL="0" indent="0" eaLnBrk="1" hangingPunct="1">
              <a:spcBef>
                <a:spcPct val="0"/>
              </a:spcBef>
              <a:buFontTx/>
              <a:buChar char="-"/>
              <a:defRPr/>
            </a:pPr>
            <a:r>
              <a:rPr lang="ru-RU" sz="1672" dirty="0">
                <a:solidFill>
                  <a:prstClr val="black"/>
                </a:solidFill>
                <a:cs typeface="Arial" charset="0"/>
              </a:rPr>
              <a:t> Закрепить превосходство отечественной математической  школы (конкурентное преимущество в эпоху цифровой экономики);</a:t>
            </a:r>
          </a:p>
          <a:p>
            <a:pPr marL="0" indent="0" eaLnBrk="1" hangingPunct="1">
              <a:spcBef>
                <a:spcPct val="0"/>
              </a:spcBef>
              <a:buFontTx/>
              <a:buChar char="-"/>
              <a:defRPr/>
            </a:pPr>
            <a:r>
              <a:rPr lang="ru-RU" sz="1672" dirty="0">
                <a:solidFill>
                  <a:prstClr val="black"/>
                </a:solidFill>
                <a:cs typeface="Arial" charset="0"/>
              </a:rPr>
              <a:t>- Лидерство в международных олимпиадах школьников;</a:t>
            </a:r>
          </a:p>
          <a:p>
            <a:pPr marL="0" indent="0" eaLnBrk="1" hangingPunct="1">
              <a:spcBef>
                <a:spcPct val="0"/>
              </a:spcBef>
              <a:buFontTx/>
              <a:buChar char="-"/>
              <a:defRPr/>
            </a:pPr>
            <a:r>
              <a:rPr lang="ru-RU" sz="1672" dirty="0">
                <a:solidFill>
                  <a:prstClr val="black"/>
                </a:solidFill>
                <a:cs typeface="Arial" charset="0"/>
              </a:rPr>
              <a:t>- Сформировать мотивацию на рабочие профессии, сделав акцент на </a:t>
            </a:r>
            <a:r>
              <a:rPr lang="ru-RU" sz="1672" dirty="0">
                <a:solidFill>
                  <a:srgbClr val="FF0000"/>
                </a:solidFill>
                <a:cs typeface="Arial" charset="0"/>
              </a:rPr>
              <a:t>инженерном образовании</a:t>
            </a:r>
            <a:r>
              <a:rPr lang="ru-RU" sz="1672" dirty="0">
                <a:solidFill>
                  <a:prstClr val="black"/>
                </a:solidFill>
                <a:cs typeface="Arial" charset="0"/>
              </a:rPr>
              <a:t>.</a:t>
            </a:r>
          </a:p>
          <a:p>
            <a:pPr marL="0" indent="0" algn="ctr">
              <a:buNone/>
              <a:defRPr/>
            </a:pP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6200" y="1476019"/>
            <a:ext cx="9028455" cy="563936"/>
          </a:xfrm>
          <a:prstGeom prst="rect">
            <a:avLst/>
          </a:prstGeom>
        </p:spPr>
        <p:txBody>
          <a:bodyPr lIns="92848" tIns="46398" rIns="92848" bIns="46398">
            <a:spAutoFit/>
          </a:bodyPr>
          <a:lstStyle/>
          <a:p>
            <a:pPr indent="-346554" defTabSz="456137" fontAlgn="base">
              <a:spcAft>
                <a:spcPct val="0"/>
              </a:spcAft>
              <a:buClr>
                <a:srgbClr val="336600"/>
              </a:buClr>
              <a:buSzPct val="75000"/>
              <a:buFont typeface="Wingdings" panose="05000000000000000000" pitchFamily="2" charset="2"/>
              <a:buChar char=""/>
              <a:tabLst>
                <a:tab pos="925170" algn="l"/>
                <a:tab pos="1853535" algn="l"/>
                <a:tab pos="2781965" algn="l"/>
                <a:tab pos="3710343" algn="l"/>
                <a:tab pos="4638747" algn="l"/>
                <a:tab pos="5567151" algn="l"/>
                <a:tab pos="6495527" algn="l"/>
                <a:tab pos="7423923" algn="l"/>
                <a:tab pos="8352326" algn="l"/>
                <a:tab pos="9280709" algn="l"/>
                <a:tab pos="10209107" algn="l"/>
              </a:tabLst>
              <a:defRPr/>
            </a:pPr>
            <a:endParaRPr lang="en-GB" altLang="ru-RU" sz="2925" kern="0" dirty="0">
              <a:solidFill>
                <a:srgbClr val="4BACC6">
                  <a:lumMod val="75000"/>
                </a:srgbClr>
              </a:solidFill>
              <a:latin typeface="Arial"/>
              <a:ea typeface="Arial Unicode MS"/>
              <a:cs typeface="Arial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4909" y="-6536"/>
            <a:ext cx="3316084" cy="1860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463814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93" y="41689"/>
            <a:ext cx="8861218" cy="698350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13011" y="5598418"/>
            <a:ext cx="2617820" cy="142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078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61" y="21786"/>
            <a:ext cx="4897752" cy="696502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24401" y="190042"/>
            <a:ext cx="5816456" cy="425939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4932313" y="4419107"/>
            <a:ext cx="684076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Примеры вопросов к тексту:</a:t>
            </a:r>
          </a:p>
          <a:p>
            <a:r>
              <a:rPr lang="ru-RU" sz="1600" dirty="0" smtClean="0"/>
              <a:t>1. За </a:t>
            </a:r>
            <a:r>
              <a:rPr lang="ru-RU" sz="1600" dirty="0"/>
              <a:t>счет какого вида </a:t>
            </a:r>
            <a:r>
              <a:rPr lang="ru-RU" sz="1600" dirty="0" smtClean="0"/>
              <a:t>теплопередачи</a:t>
            </a:r>
            <a:r>
              <a:rPr lang="en-US" sz="1600" dirty="0" smtClean="0"/>
              <a:t> </a:t>
            </a:r>
            <a:r>
              <a:rPr lang="ru-RU" sz="1600" dirty="0" smtClean="0"/>
              <a:t>прогреваются </a:t>
            </a:r>
            <a:r>
              <a:rPr lang="ru-RU" sz="1600" dirty="0"/>
              <a:t>верхние слои грунта?</a:t>
            </a:r>
          </a:p>
          <a:p>
            <a:r>
              <a:rPr lang="ru-RU" sz="1600" dirty="0" smtClean="0"/>
              <a:t>2. Почему </a:t>
            </a:r>
            <a:r>
              <a:rPr lang="ru-RU" sz="1600" dirty="0"/>
              <a:t>на некоторой </a:t>
            </a:r>
            <a:r>
              <a:rPr lang="ru-RU" sz="1600" dirty="0" smtClean="0"/>
              <a:t>глубине</a:t>
            </a:r>
            <a:r>
              <a:rPr lang="en-US" sz="1600" dirty="0" smtClean="0"/>
              <a:t> </a:t>
            </a:r>
            <a:r>
              <a:rPr lang="ru-RU" sz="1600" dirty="0" smtClean="0"/>
              <a:t>температура </a:t>
            </a:r>
            <a:r>
              <a:rPr lang="ru-RU" sz="1600" dirty="0"/>
              <a:t>грунта не изменяется в</a:t>
            </a:r>
          </a:p>
          <a:p>
            <a:r>
              <a:rPr lang="ru-RU" sz="1600" dirty="0"/>
              <a:t>течение года?</a:t>
            </a:r>
          </a:p>
          <a:p>
            <a:r>
              <a:rPr lang="ru-RU" sz="1600" dirty="0" smtClean="0"/>
              <a:t>3. Как </a:t>
            </a:r>
            <a:r>
              <a:rPr lang="ru-RU" sz="1600" dirty="0"/>
              <a:t>меняется температура грунта </a:t>
            </a:r>
            <a:r>
              <a:rPr lang="ru-RU" sz="1600" dirty="0" smtClean="0"/>
              <a:t>с</a:t>
            </a:r>
            <a:r>
              <a:rPr lang="en-US" sz="1600" dirty="0" smtClean="0"/>
              <a:t> </a:t>
            </a:r>
            <a:r>
              <a:rPr lang="ru-RU" sz="1600" dirty="0" smtClean="0"/>
              <a:t>глубиной </a:t>
            </a:r>
            <a:r>
              <a:rPr lang="ru-RU" sz="1600" dirty="0"/>
              <a:t>в мае месяце в местности, </a:t>
            </a:r>
            <a:r>
              <a:rPr lang="ru-RU" sz="1600" dirty="0" smtClean="0"/>
              <a:t>для</a:t>
            </a:r>
            <a:r>
              <a:rPr lang="en-US" sz="1600" dirty="0" smtClean="0"/>
              <a:t> </a:t>
            </a:r>
            <a:r>
              <a:rPr lang="ru-RU" sz="1600" dirty="0" smtClean="0"/>
              <a:t>которой </a:t>
            </a:r>
            <a:r>
              <a:rPr lang="ru-RU" sz="1600" dirty="0"/>
              <a:t>построен график?</a:t>
            </a:r>
          </a:p>
          <a:p>
            <a:r>
              <a:rPr lang="ru-RU" sz="1600" dirty="0" smtClean="0"/>
              <a:t>4. Как </a:t>
            </a:r>
            <a:r>
              <a:rPr lang="ru-RU" sz="1600" dirty="0"/>
              <a:t>меняется в течение </a:t>
            </a:r>
            <a:r>
              <a:rPr lang="ru-RU" sz="1600" dirty="0" smtClean="0"/>
              <a:t>года</a:t>
            </a:r>
            <a:r>
              <a:rPr lang="en-US" sz="1600" dirty="0" smtClean="0"/>
              <a:t> </a:t>
            </a:r>
            <a:r>
              <a:rPr lang="ru-RU" sz="1600" dirty="0" smtClean="0"/>
              <a:t>температура </a:t>
            </a:r>
            <a:r>
              <a:rPr lang="ru-RU" sz="1600" dirty="0"/>
              <a:t>на глубине 5 м </a:t>
            </a:r>
            <a:r>
              <a:rPr lang="ru-RU" sz="1600" dirty="0" smtClean="0"/>
              <a:t>в</a:t>
            </a:r>
            <a:r>
              <a:rPr lang="en-US" sz="1600" dirty="0" smtClean="0"/>
              <a:t> </a:t>
            </a:r>
            <a:r>
              <a:rPr lang="ru-RU" sz="1600" dirty="0" smtClean="0"/>
              <a:t>местности</a:t>
            </a:r>
            <a:r>
              <a:rPr lang="ru-RU" sz="1600" dirty="0"/>
              <a:t>, для которой </a:t>
            </a:r>
            <a:r>
              <a:rPr lang="ru-RU" sz="1600" dirty="0" smtClean="0"/>
              <a:t>построен</a:t>
            </a:r>
            <a:r>
              <a:rPr lang="en-US" sz="1600" dirty="0" smtClean="0"/>
              <a:t> </a:t>
            </a:r>
            <a:r>
              <a:rPr lang="ru-RU" sz="1600" dirty="0" smtClean="0"/>
              <a:t>график</a:t>
            </a:r>
            <a:r>
              <a:rPr lang="ru-RU" sz="1600" dirty="0"/>
              <a:t>?</a:t>
            </a:r>
          </a:p>
          <a:p>
            <a:r>
              <a:rPr lang="ru-RU" sz="1600" dirty="0" smtClean="0"/>
              <a:t>5. Что </a:t>
            </a:r>
            <a:r>
              <a:rPr lang="ru-RU" sz="1600" dirty="0"/>
              <a:t>такое глубина промерзания грунта?</a:t>
            </a:r>
          </a:p>
          <a:p>
            <a:r>
              <a:rPr lang="ru-RU" sz="1600" dirty="0" smtClean="0"/>
              <a:t>6. В </a:t>
            </a:r>
            <a:r>
              <a:rPr lang="ru-RU" sz="1600" dirty="0"/>
              <a:t>каких случаях необходимо </a:t>
            </a:r>
            <a:r>
              <a:rPr lang="ru-RU" sz="1600" dirty="0" smtClean="0"/>
              <a:t>учитывать</a:t>
            </a:r>
            <a:r>
              <a:rPr lang="en-US" sz="1600" dirty="0" smtClean="0"/>
              <a:t> </a:t>
            </a:r>
            <a:r>
              <a:rPr lang="ru-RU" sz="1600" dirty="0" smtClean="0"/>
              <a:t>глубину </a:t>
            </a:r>
            <a:r>
              <a:rPr lang="ru-RU" sz="1600" dirty="0"/>
              <a:t>промерзания грунта?</a:t>
            </a:r>
          </a:p>
        </p:txBody>
      </p:sp>
    </p:spTree>
    <p:extLst>
      <p:ext uri="{BB962C8B-B14F-4D97-AF65-F5344CB8AC3E}">
        <p14:creationId xmlns:p14="http://schemas.microsoft.com/office/powerpoint/2010/main" val="33545198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7" y="19498"/>
            <a:ext cx="5916766" cy="252255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09971" y="1998018"/>
            <a:ext cx="6409275" cy="241056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7777" y="4014242"/>
            <a:ext cx="5621710" cy="308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0479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55849" y="1277938"/>
            <a:ext cx="1072919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Индивидуальные домашние задания после и</a:t>
            </a:r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зучения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темы (учащимся могут предлагаться разные информационные материалы). 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Заданием 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является формулировка вопросов. </a:t>
            </a:r>
            <a:endParaRPr lang="en-US" sz="2400" dirty="0" smtClean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n-US" sz="2400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Например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: сформулировать 10 вопросов к тексту, которые должны начинаться со слов: 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Как называется…?» 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Как изменяется…?» 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Что…?» 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Где …?» 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Почему…?» 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Что будет, если …?» </a:t>
            </a:r>
          </a:p>
          <a:p>
            <a:r>
              <a:rPr lang="ru-RU" sz="24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«</a:t>
            </a:r>
            <a:r>
              <a:rPr lang="ru-RU" sz="2400" dirty="0">
                <a:solidFill>
                  <a:srgbClr val="000000"/>
                </a:solidFill>
                <a:latin typeface="Calibri" panose="020F0502020204030204" pitchFamily="34" charset="0"/>
              </a:rPr>
              <a:t>Где применяется…?»</a:t>
            </a:r>
          </a:p>
        </p:txBody>
      </p:sp>
    </p:spTree>
    <p:extLst>
      <p:ext uri="{BB962C8B-B14F-4D97-AF65-F5344CB8AC3E}">
        <p14:creationId xmlns:p14="http://schemas.microsoft.com/office/powerpoint/2010/main" val="1210541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432116" y="363512"/>
            <a:ext cx="4164986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Решение исследовательских задач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65" y="0"/>
            <a:ext cx="5315856" cy="73665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5127" y="1474247"/>
            <a:ext cx="6096000" cy="2468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52393" y="4842195"/>
            <a:ext cx="6055360" cy="2042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5989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817" y="197818"/>
            <a:ext cx="9067008" cy="340783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777" y="6251525"/>
            <a:ext cx="6912768" cy="6912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97185" y="4662314"/>
            <a:ext cx="7369928" cy="1045733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39825" y="5598418"/>
            <a:ext cx="442646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Оценка способа проведения исследования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228457" y="3949319"/>
            <a:ext cx="43443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Интерпретация результатов исследования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8507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417" y="125810"/>
            <a:ext cx="6055360" cy="2428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0745" y="723196"/>
            <a:ext cx="5527516" cy="280060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57" y="4230266"/>
            <a:ext cx="6917038" cy="9999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6249" y="5746387"/>
            <a:ext cx="7463851" cy="129860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63234" y="229176"/>
            <a:ext cx="4122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 smtClean="0">
                <a:solidFill>
                  <a:srgbClr val="000000"/>
                </a:solidFill>
                <a:latin typeface="Calibri" panose="020F0502020204030204" pitchFamily="34" charset="0"/>
              </a:rPr>
              <a:t>Выводы по предложенным результатам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323801" y="3709214"/>
            <a:ext cx="48547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Интерпретация результатов двух исследований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444481" y="5308277"/>
            <a:ext cx="44032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latin typeface="Calibri" panose="020F0502020204030204" pitchFamily="34" charset="0"/>
              </a:rPr>
              <a:t>Прогноз на основании имеющихся данных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9306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Объект 2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849811" y="3282020"/>
            <a:ext cx="10181228" cy="2082979"/>
          </a:xfrm>
        </p:spPr>
        <p:txBody>
          <a:bodyPr lIns="104249" tIns="52124" rIns="104249" bIns="52124">
            <a:normAutofit/>
          </a:bodyPr>
          <a:lstStyle/>
          <a:p>
            <a:pPr marL="0" indent="0" algn="ctr" defTabSz="1454748">
              <a:spcBef>
                <a:spcPct val="0"/>
              </a:spcBef>
              <a:buNone/>
            </a:pPr>
            <a:r>
              <a:rPr lang="ru-RU" altLang="ru-RU" sz="4000" b="1" dirty="0" smtClean="0"/>
              <a:t>МАТЕМАТИЧЕСКАЯ</a:t>
            </a:r>
            <a:r>
              <a:rPr lang="en-US" altLang="ru-RU" sz="4000" b="1" dirty="0" smtClean="0"/>
              <a:t> </a:t>
            </a:r>
            <a:r>
              <a:rPr lang="ru-RU" altLang="ru-RU" sz="4000" b="1" dirty="0" smtClean="0"/>
              <a:t>ГРАМОТНОСТЬ</a:t>
            </a:r>
          </a:p>
        </p:txBody>
      </p:sp>
      <p:pic>
        <p:nvPicPr>
          <p:cNvPr id="3075" name="Рисунок 5"/>
          <p:cNvPicPr>
            <a:picLocks noChangeAspect="1"/>
          </p:cNvPicPr>
          <p:nvPr/>
        </p:nvPicPr>
        <p:blipFill>
          <a:blip r:embed="rId3" cstate="print"/>
          <a:srcRect l="16119" r="17531" b="65620"/>
          <a:stretch>
            <a:fillRect/>
          </a:stretch>
        </p:blipFill>
        <p:spPr bwMode="auto">
          <a:xfrm>
            <a:off x="1635681" y="723075"/>
            <a:ext cx="8607428" cy="196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08432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85" y="125810"/>
            <a:ext cx="11305256" cy="6953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188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85" y="125810"/>
            <a:ext cx="11377264" cy="6976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394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83421" y="121843"/>
            <a:ext cx="4739177" cy="1194065"/>
          </a:xfrm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ru-RU" sz="2089" b="1" spc="-42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Послание президента Российской Федерации </a:t>
            </a:r>
            <a:br>
              <a:rPr lang="ru-RU" sz="2089" b="1" spc="-42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ru-RU" sz="2089" b="1" spc="-42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В.В.</a:t>
            </a:r>
            <a:r>
              <a:rPr lang="en-US" sz="2089" b="1" spc="-42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ru-RU" sz="2089" b="1" spc="-42" dirty="0">
                <a:gradFill>
                  <a:gsLst>
                    <a:gs pos="88000">
                      <a:srgbClr val="00B0F0"/>
                    </a:gs>
                    <a:gs pos="0">
                      <a:srgbClr val="2D2B8D"/>
                    </a:gs>
                  </a:gsLst>
                  <a:lin ang="2400000" scaled="0"/>
                </a:gra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Путина Федеральному собранию 16.01.2020 г.</a:t>
            </a:r>
            <a:endParaRPr lang="ru-RU" sz="3343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22899" y="2055007"/>
            <a:ext cx="11449272" cy="4728165"/>
          </a:xfrm>
        </p:spPr>
        <p:txBody>
          <a:bodyPr/>
          <a:lstStyle/>
          <a:p>
            <a:pPr marL="0" indent="0" eaLnBrk="1" fontAlgn="auto" hangingPunct="1">
              <a:spcBef>
                <a:spcPts val="0"/>
              </a:spcBef>
            </a:pPr>
            <a:r>
              <a:rPr lang="ru-RU" sz="1672" b="1" dirty="0">
                <a:solidFill>
                  <a:srgbClr val="FF0000"/>
                </a:solidFill>
              </a:rPr>
              <a:t>Классный руководитель </a:t>
            </a:r>
            <a:r>
              <a:rPr lang="ru-RU" sz="1672" dirty="0">
                <a:solidFill>
                  <a:schemeClr val="accent5">
                    <a:lumMod val="75000"/>
                  </a:schemeClr>
                </a:solidFill>
              </a:rPr>
              <a:t>- это воспитатель, а это всё-таки федеральная функция. </a:t>
            </a:r>
            <a:r>
              <a:rPr lang="ru-RU" sz="1463" i="1" dirty="0">
                <a:solidFill>
                  <a:schemeClr val="accent5">
                    <a:lumMod val="75000"/>
                  </a:schemeClr>
                </a:solidFill>
              </a:rPr>
              <a:t>С 1 сентября ввести специальную доплату классным руководителям в размере не менее 5 тыс. руб. за счет средств бюджета. Все действующие региональные выплаты за классное руководство должны быть сохранены.</a:t>
            </a:r>
          </a:p>
          <a:p>
            <a:pPr marL="0" indent="0" eaLnBrk="1" fontAlgn="auto" hangingPunct="1">
              <a:spcBef>
                <a:spcPts val="0"/>
              </a:spcBef>
              <a:buNone/>
            </a:pPr>
            <a:endParaRPr lang="ru-RU" sz="1149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</a:pPr>
            <a:r>
              <a:rPr lang="ru-RU" sz="1672" b="1" dirty="0">
                <a:solidFill>
                  <a:srgbClr val="FF0000"/>
                </a:solidFill>
              </a:rPr>
              <a:t>Семья</a:t>
            </a:r>
            <a:r>
              <a:rPr lang="ru-RU" sz="1672" dirty="0">
                <a:solidFill>
                  <a:schemeClr val="accent5">
                    <a:lumMod val="75000"/>
                  </a:schemeClr>
                </a:solidFill>
              </a:rPr>
              <a:t>– это крепкая связь нескольких поколений, где уважение к старшим и забота о детях всегда объединяют, дают чувство уверенности, защищённости, надёжности. </a:t>
            </a:r>
            <a:r>
              <a:rPr lang="ru-RU" sz="1463" i="1" dirty="0">
                <a:solidFill>
                  <a:schemeClr val="accent5">
                    <a:lumMod val="75000"/>
                  </a:schemeClr>
                </a:solidFill>
              </a:rPr>
              <a:t>Если для подрастающих поколений всё это станет естественной нравственной нормой, неотъемлемой частью, оплотом их взрослой жизни, мы действительно сможем решить историческую задачу – гарантировать развитие России как большой и успешной страны.</a:t>
            </a:r>
          </a:p>
          <a:p>
            <a:pPr marL="0" indent="0" eaLnBrk="1" fontAlgn="auto" hangingPunct="1">
              <a:spcBef>
                <a:spcPts val="0"/>
              </a:spcBef>
              <a:buNone/>
            </a:pPr>
            <a:endParaRPr lang="ru-RU" sz="1149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</a:pPr>
            <a:r>
              <a:rPr lang="ru-RU" sz="1672" dirty="0">
                <a:solidFill>
                  <a:schemeClr val="accent5">
                    <a:lumMod val="75000"/>
                  </a:schemeClr>
                </a:solidFill>
              </a:rPr>
              <a:t>Внедрять </a:t>
            </a:r>
            <a:r>
              <a:rPr lang="ru-RU" sz="1672" b="1" dirty="0">
                <a:solidFill>
                  <a:srgbClr val="FF0000"/>
                </a:solidFill>
              </a:rPr>
              <a:t>индивидуальные подходы </a:t>
            </a:r>
            <a:r>
              <a:rPr lang="ru-RU" sz="1672" dirty="0">
                <a:solidFill>
                  <a:schemeClr val="accent5">
                    <a:lumMod val="75000"/>
                  </a:schemeClr>
                </a:solidFill>
              </a:rPr>
              <a:t>к обучению, направленные на раскрытие способностей каждого ребёнка.</a:t>
            </a:r>
          </a:p>
          <a:p>
            <a:pPr marL="0" indent="0" eaLnBrk="1" fontAlgn="auto" hangingPunct="1">
              <a:spcBef>
                <a:spcPts val="0"/>
              </a:spcBef>
              <a:buNone/>
            </a:pPr>
            <a:endParaRPr lang="ru-RU" sz="1149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</a:pPr>
            <a:r>
              <a:rPr lang="ru-RU" sz="1672" dirty="0">
                <a:solidFill>
                  <a:schemeClr val="accent5">
                    <a:lumMod val="75000"/>
                  </a:schemeClr>
                </a:solidFill>
              </a:rPr>
              <a:t>Подготовить выпускников школ к поступлению  в ВУЗ по </a:t>
            </a:r>
            <a:r>
              <a:rPr lang="ru-RU" sz="1672" b="1" dirty="0">
                <a:solidFill>
                  <a:srgbClr val="FF0000"/>
                </a:solidFill>
              </a:rPr>
              <a:t>медицинским специальностям</a:t>
            </a:r>
            <a:r>
              <a:rPr lang="ru-RU" sz="1672" dirty="0">
                <a:solidFill>
                  <a:schemeClr val="accent5">
                    <a:lumMod val="75000"/>
                  </a:schemeClr>
                </a:solidFill>
              </a:rPr>
              <a:t>. До 75 % целевых бюджетных мест.</a:t>
            </a:r>
          </a:p>
          <a:p>
            <a:pPr marL="0" indent="0" eaLnBrk="1" fontAlgn="auto" hangingPunct="1">
              <a:spcBef>
                <a:spcPts val="0"/>
              </a:spcBef>
              <a:buNone/>
            </a:pPr>
            <a:endParaRPr lang="ru-RU" sz="1149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</a:pPr>
            <a:r>
              <a:rPr lang="ru-RU" sz="1672" dirty="0">
                <a:solidFill>
                  <a:schemeClr val="accent5">
                    <a:lumMod val="75000"/>
                  </a:schemeClr>
                </a:solidFill>
              </a:rPr>
              <a:t>Выстроить </a:t>
            </a:r>
            <a:r>
              <a:rPr lang="ru-RU" sz="1672" b="1" dirty="0">
                <a:solidFill>
                  <a:srgbClr val="FF0000"/>
                </a:solidFill>
              </a:rPr>
              <a:t>раннюю профориентацию </a:t>
            </a:r>
            <a:r>
              <a:rPr lang="ru-RU" sz="1672" dirty="0">
                <a:solidFill>
                  <a:schemeClr val="accent5">
                    <a:lumMod val="75000"/>
                  </a:schemeClr>
                </a:solidFill>
              </a:rPr>
              <a:t>школьников: профессиональные конкурсы, социальные и карьерные лифты. </a:t>
            </a:r>
          </a:p>
          <a:p>
            <a:pPr marL="0" indent="0" eaLnBrk="1" fontAlgn="auto" hangingPunct="1">
              <a:spcBef>
                <a:spcPts val="0"/>
              </a:spcBef>
              <a:buNone/>
            </a:pPr>
            <a:endParaRPr lang="ru-RU" sz="1149" dirty="0">
              <a:solidFill>
                <a:schemeClr val="accent5">
                  <a:lumMod val="75000"/>
                </a:schemeClr>
              </a:solidFill>
            </a:endParaRPr>
          </a:p>
          <a:p>
            <a:pPr marL="0" indent="0" eaLnBrk="1" fontAlgn="auto" hangingPunct="1">
              <a:spcBef>
                <a:spcPts val="0"/>
              </a:spcBef>
            </a:pPr>
            <a:r>
              <a:rPr lang="ru-RU" sz="1672" dirty="0">
                <a:solidFill>
                  <a:schemeClr val="accent5">
                    <a:lumMod val="75000"/>
                  </a:schemeClr>
                </a:solidFill>
              </a:rPr>
              <a:t>Активно использовать </a:t>
            </a:r>
            <a:r>
              <a:rPr lang="ru-RU" sz="1672" b="1" dirty="0">
                <a:solidFill>
                  <a:srgbClr val="FF0000"/>
                </a:solidFill>
              </a:rPr>
              <a:t>систему дополнительного образования </a:t>
            </a:r>
            <a:r>
              <a:rPr lang="ru-RU" sz="1672" dirty="0">
                <a:solidFill>
                  <a:schemeClr val="accent5">
                    <a:lumMod val="75000"/>
                  </a:schemeClr>
                </a:solidFill>
              </a:rPr>
              <a:t>детей: детские технопарки, </a:t>
            </a:r>
            <a:r>
              <a:rPr lang="ru-RU" sz="1672" dirty="0" err="1">
                <a:solidFill>
                  <a:schemeClr val="accent5">
                    <a:lumMod val="75000"/>
                  </a:schemeClr>
                </a:solidFill>
              </a:rPr>
              <a:t>Кванториумы</a:t>
            </a:r>
            <a:r>
              <a:rPr lang="ru-RU" sz="1672" dirty="0">
                <a:solidFill>
                  <a:schemeClr val="accent5">
                    <a:lumMod val="75000"/>
                  </a:schemeClr>
                </a:solidFill>
              </a:rPr>
              <a:t>, кружки в естественных, инженерных, общественных областях,  гуманитарных науках, а также искусстве.</a:t>
            </a:r>
          </a:p>
          <a:p>
            <a:pPr marL="0" indent="0">
              <a:spcBef>
                <a:spcPts val="0"/>
              </a:spcBef>
            </a:pPr>
            <a:endParaRPr lang="ru-RU" sz="1672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668986" y="1476019"/>
            <a:ext cx="9028455" cy="563936"/>
          </a:xfrm>
          <a:prstGeom prst="rect">
            <a:avLst/>
          </a:prstGeom>
        </p:spPr>
        <p:txBody>
          <a:bodyPr lIns="92848" tIns="46398" rIns="92848" bIns="46398">
            <a:spAutoFit/>
          </a:bodyPr>
          <a:lstStyle/>
          <a:p>
            <a:pPr indent="-346554" defTabSz="456137" fontAlgn="base">
              <a:spcAft>
                <a:spcPct val="0"/>
              </a:spcAft>
              <a:buClr>
                <a:srgbClr val="336600"/>
              </a:buClr>
              <a:buSzPct val="75000"/>
              <a:buFont typeface="Wingdings" panose="05000000000000000000" pitchFamily="2" charset="2"/>
              <a:buChar char=""/>
              <a:tabLst>
                <a:tab pos="925170" algn="l"/>
                <a:tab pos="1853535" algn="l"/>
                <a:tab pos="2781965" algn="l"/>
                <a:tab pos="3710343" algn="l"/>
                <a:tab pos="4638747" algn="l"/>
                <a:tab pos="5567151" algn="l"/>
                <a:tab pos="6495527" algn="l"/>
                <a:tab pos="7423923" algn="l"/>
                <a:tab pos="8352326" algn="l"/>
                <a:tab pos="9280709" algn="l"/>
                <a:tab pos="10209107" algn="l"/>
              </a:tabLst>
              <a:defRPr/>
            </a:pPr>
            <a:endParaRPr lang="en-GB" altLang="ru-RU" sz="2925" kern="0" dirty="0">
              <a:solidFill>
                <a:srgbClr val="4BACC6">
                  <a:lumMod val="75000"/>
                </a:srgbClr>
              </a:solidFill>
              <a:latin typeface="Arial"/>
              <a:ea typeface="Arial Unicode MS"/>
              <a:cs typeface="Arial" charset="0"/>
            </a:endParaRPr>
          </a:p>
        </p:txBody>
      </p:sp>
      <p:pic>
        <p:nvPicPr>
          <p:cNvPr id="14" name="Picture 6" descr="https://www.dialog.ua/images/news/7bc2f7ccec87681518c68ef8e7e155c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3345" y="48713"/>
            <a:ext cx="3945081" cy="1991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05210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84" y="125810"/>
            <a:ext cx="11377265" cy="689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067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28191" y="125810"/>
            <a:ext cx="9952730" cy="689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7342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4001" y="65043"/>
            <a:ext cx="9756849" cy="69257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8074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93" y="53802"/>
            <a:ext cx="11449073" cy="6823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7736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7" y="193601"/>
            <a:ext cx="6279206" cy="31725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23008" y="193601"/>
            <a:ext cx="5238750" cy="6637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044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85" y="86308"/>
            <a:ext cx="10873208" cy="6894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4234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66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7" y="341834"/>
            <a:ext cx="5528476" cy="65527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37073" y="207527"/>
            <a:ext cx="5783675" cy="6687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9737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67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793" y="124289"/>
            <a:ext cx="7322312" cy="432200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6289" y="1709986"/>
            <a:ext cx="6904460" cy="5311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8262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865" y="2142034"/>
            <a:ext cx="10098723" cy="1535700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sz="4400" b="1" dirty="0" smtClean="0"/>
              <a:t>ЧИТАТЕЛЬСКАЯ ГРАМОТНОСТЬ</a:t>
            </a:r>
            <a:endParaRPr lang="ru-RU" sz="4400" dirty="0"/>
          </a:p>
        </p:txBody>
      </p:sp>
      <p:pic>
        <p:nvPicPr>
          <p:cNvPr id="4" name="Рисунок 5"/>
          <p:cNvPicPr>
            <a:picLocks noChangeAspect="1"/>
          </p:cNvPicPr>
          <p:nvPr/>
        </p:nvPicPr>
        <p:blipFill>
          <a:blip r:embed="rId3" cstate="print"/>
          <a:srcRect l="16119" r="17531" b="65620"/>
          <a:stretch>
            <a:fillRect/>
          </a:stretch>
        </p:blipFill>
        <p:spPr bwMode="auto">
          <a:xfrm>
            <a:off x="1635681" y="723075"/>
            <a:ext cx="8607428" cy="19668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7324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69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79785" y="24446"/>
            <a:ext cx="11541392" cy="37394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АЛЬБЕДО ЗЕМЛИ</a:t>
            </a:r>
          </a:p>
          <a:p>
            <a:pPr marL="0" marR="0" lvl="0" indent="0" algn="just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Температура у поверхности планеты зависит от отражательной способности небесного тела – альбедо. Альбедо поверхности – это отношение потока энергии отражённых солнечных лучей к потоку энергии падающих на поверхность солнечных лучей, выраженное в процентах или долях единицы. Альбедо Земли в видимой части спектра – около 40%. При отсутствии облаков оно было бы около 15%.</a:t>
            </a:r>
          </a:p>
          <a:p>
            <a:pPr marL="0" marR="0" lvl="0" indent="0" algn="just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Альбедо зависит от многих факторов: наличия и состояния облачности, изменения ледников, времени года и, соответственно, от осадков. В 90-х годах ХХ века стала очевидна значительная роль аэрозолей – мельчайших твёрдых и жидких частиц в атмосфере. Аэрозоли отражают солнечный свет, не пропуская его к поверхности Земли. Кроме того, аэрозольные частицы служат ядрами конденсации атмосферной влаги при образовании облаков и тем самым способствуют увеличению облачности.</a:t>
            </a:r>
          </a:p>
          <a:p>
            <a:pPr marL="0" marR="0" lvl="0" indent="0" algn="just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Прозрачность для солнечных лучей в нижних слоях земной атмосферы зависит также от пожаров. Из-за пожаров в атмосферу поднимаются пыль и сажа, которые плотным экраном закрывают Землю и увеличивают альбедо поверхности.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79785" y="3776945"/>
            <a:ext cx="4854154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При выполнении проекта «Поэты и астрономы» ученик создал слайд на основе стихотворения «Солнце» Д. Гулиа в переводе С.Я. Маршака.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36369" y="3495004"/>
            <a:ext cx="6284808" cy="3596061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6856" y="5578502"/>
            <a:ext cx="535750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Какую неточность в интерпретации роли Солнца для создания художественного образа допустил ученик? Напишите свой текст к данному слайду.</a:t>
            </a:r>
          </a:p>
        </p:txBody>
      </p:sp>
    </p:spTree>
    <p:extLst>
      <p:ext uri="{BB962C8B-B14F-4D97-AF65-F5344CB8AC3E}">
        <p14:creationId xmlns:p14="http://schemas.microsoft.com/office/powerpoint/2010/main" val="322535560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977" y="286919"/>
            <a:ext cx="9721080" cy="896738"/>
          </a:xfrm>
        </p:spPr>
        <p:txBody>
          <a:bodyPr/>
          <a:lstStyle/>
          <a:p>
            <a:pPr eaLnBrk="1" hangingPunct="1">
              <a:defRPr/>
            </a:pPr>
            <a:r>
              <a:rPr lang="ru-RU" sz="3343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  <a:t>Повышение качества общего образования </a:t>
            </a:r>
            <a:br>
              <a:rPr lang="ru-RU" sz="3343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Arial" pitchFamily="34" charset="0"/>
                <a:ea typeface="+mn-ea"/>
                <a:cs typeface="Arial" pitchFamily="34" charset="0"/>
              </a:rPr>
            </a:br>
            <a:endParaRPr lang="ru-RU" sz="3343" b="1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1323376" y="1235886"/>
            <a:ext cx="9141235" cy="1063049"/>
          </a:xfrm>
        </p:spPr>
        <p:txBody>
          <a:bodyPr/>
          <a:lstStyle/>
          <a:p>
            <a:pPr marL="0" indent="0" eaLnBrk="1" hangingPunct="1">
              <a:spcBef>
                <a:spcPct val="0"/>
              </a:spcBef>
              <a:buNone/>
              <a:defRPr/>
            </a:pPr>
            <a:r>
              <a:rPr lang="ru-RU" sz="1880" b="1" i="1" dirty="0">
                <a:solidFill>
                  <a:prstClr val="black"/>
                </a:solidFill>
                <a:latin typeface="Arial" charset="0"/>
                <a:cs typeface="Arial" charset="0"/>
              </a:rPr>
              <a:t>«Обеспечение глобальной конкурентоспособности российского образования, вхождение РФ в число 10 ведущих стран мира по качеству общего образования».</a:t>
            </a:r>
            <a:endParaRPr lang="ru-RU" sz="1880" b="1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algn="r" eaLnBrk="1" hangingPunct="1">
              <a:spcBef>
                <a:spcPct val="0"/>
              </a:spcBef>
              <a:buNone/>
              <a:defRPr/>
            </a:pPr>
            <a:r>
              <a:rPr lang="ru-RU" sz="1880" b="1" dirty="0">
                <a:solidFill>
                  <a:prstClr val="black"/>
                </a:solidFill>
                <a:latin typeface="Arial" charset="0"/>
                <a:cs typeface="Arial" charset="0"/>
              </a:rPr>
              <a:t>В.В. Путин</a:t>
            </a:r>
          </a:p>
          <a:p>
            <a:pPr marL="0" indent="0" algn="r" eaLnBrk="1" hangingPunct="1">
              <a:spcBef>
                <a:spcPct val="0"/>
              </a:spcBef>
              <a:buNone/>
              <a:defRPr/>
            </a:pPr>
            <a:endParaRPr lang="ru-RU" sz="1672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algn="r" eaLnBrk="1" hangingPunct="1">
              <a:spcBef>
                <a:spcPct val="0"/>
              </a:spcBef>
              <a:buNone/>
              <a:defRPr/>
            </a:pPr>
            <a:endParaRPr lang="ru-RU" sz="1672" dirty="0">
              <a:solidFill>
                <a:prstClr val="black"/>
              </a:solidFill>
              <a:latin typeface="Arial" charset="0"/>
              <a:cs typeface="Arial" charset="0"/>
            </a:endParaRPr>
          </a:p>
          <a:p>
            <a:pPr marL="0" indent="0" algn="ctr">
              <a:buNone/>
              <a:defRPr/>
            </a:pPr>
            <a:endParaRPr lang="ru-RU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426200" y="1476019"/>
            <a:ext cx="9028455" cy="563936"/>
          </a:xfrm>
          <a:prstGeom prst="rect">
            <a:avLst/>
          </a:prstGeom>
        </p:spPr>
        <p:txBody>
          <a:bodyPr lIns="92848" tIns="46398" rIns="92848" bIns="46398">
            <a:spAutoFit/>
          </a:bodyPr>
          <a:lstStyle/>
          <a:p>
            <a:pPr indent="-346554" defTabSz="456137" fontAlgn="base">
              <a:spcAft>
                <a:spcPct val="0"/>
              </a:spcAft>
              <a:buClr>
                <a:srgbClr val="336600"/>
              </a:buClr>
              <a:buSzPct val="75000"/>
              <a:buFont typeface="Wingdings" panose="05000000000000000000" pitchFamily="2" charset="2"/>
              <a:buChar char=""/>
              <a:tabLst>
                <a:tab pos="925170" algn="l"/>
                <a:tab pos="1853535" algn="l"/>
                <a:tab pos="2781965" algn="l"/>
                <a:tab pos="3710343" algn="l"/>
                <a:tab pos="4638747" algn="l"/>
                <a:tab pos="5567151" algn="l"/>
                <a:tab pos="6495527" algn="l"/>
                <a:tab pos="7423923" algn="l"/>
                <a:tab pos="8352326" algn="l"/>
                <a:tab pos="9280709" algn="l"/>
                <a:tab pos="10209107" algn="l"/>
              </a:tabLst>
              <a:defRPr/>
            </a:pPr>
            <a:endParaRPr lang="en-GB" altLang="ru-RU" sz="2925" kern="0" dirty="0">
              <a:solidFill>
                <a:srgbClr val="4BACC6">
                  <a:lumMod val="75000"/>
                </a:srgbClr>
              </a:solidFill>
              <a:latin typeface="Arial"/>
              <a:ea typeface="Arial Unicode MS"/>
              <a:cs typeface="Arial" charset="0"/>
            </a:endParaRPr>
          </a:p>
        </p:txBody>
      </p:sp>
      <p:sp>
        <p:nvSpPr>
          <p:cNvPr id="3" name="Овал 2"/>
          <p:cNvSpPr/>
          <p:nvPr/>
        </p:nvSpPr>
        <p:spPr>
          <a:xfrm>
            <a:off x="3432890" y="2019860"/>
            <a:ext cx="5015071" cy="167013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48" tIns="46398" rIns="92848" bIns="46398" anchor="ctr"/>
          <a:lstStyle/>
          <a:p>
            <a:pPr algn="ctr" defTabSz="9523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925" b="1" dirty="0">
                <a:solidFill>
                  <a:prstClr val="white"/>
                </a:solidFill>
                <a:latin typeface="Calibri"/>
              </a:rPr>
              <a:t>Качество общего образования</a:t>
            </a: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432902" y="4526197"/>
            <a:ext cx="3797789" cy="1235525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48" tIns="46398" rIns="92848" bIns="46398" anchor="ctr"/>
          <a:lstStyle/>
          <a:p>
            <a:pPr algn="ctr" defTabSz="9523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507" b="1" dirty="0">
                <a:solidFill>
                  <a:prstClr val="black"/>
                </a:solidFill>
                <a:latin typeface="Calibri"/>
              </a:rPr>
              <a:t>Обновление содержания образования</a:t>
            </a: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6746454" y="4482718"/>
            <a:ext cx="3718184" cy="127864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48" tIns="46398" rIns="92848" bIns="46398" anchor="ctr"/>
          <a:lstStyle/>
          <a:p>
            <a:pPr algn="ctr" defTabSz="9523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507" b="1" dirty="0">
                <a:solidFill>
                  <a:prstClr val="black"/>
                </a:solidFill>
                <a:latin typeface="Calibri"/>
              </a:rPr>
              <a:t>Повышения профессионального уровня педагогов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262102" y="5970323"/>
            <a:ext cx="3701600" cy="95525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48" tIns="46398" rIns="92848" bIns="46398" anchor="ctr"/>
          <a:lstStyle/>
          <a:p>
            <a:pPr algn="ctr" defTabSz="95230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507" b="1" dirty="0">
                <a:solidFill>
                  <a:srgbClr val="FF0000"/>
                </a:solidFill>
                <a:latin typeface="Calibri"/>
              </a:rPr>
              <a:t>Эффективная система оценки качества</a:t>
            </a:r>
          </a:p>
        </p:txBody>
      </p:sp>
      <p:sp>
        <p:nvSpPr>
          <p:cNvPr id="11" name="Стрелка вниз 10"/>
          <p:cNvSpPr/>
          <p:nvPr/>
        </p:nvSpPr>
        <p:spPr>
          <a:xfrm>
            <a:off x="4725002" y="3943772"/>
            <a:ext cx="505819" cy="50250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48" tIns="46398" rIns="92848" bIns="46398" anchor="ctr"/>
          <a:lstStyle/>
          <a:p>
            <a:pPr algn="ctr" defTabSz="9523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88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Стрелка вниз 11"/>
          <p:cNvSpPr/>
          <p:nvPr/>
        </p:nvSpPr>
        <p:spPr>
          <a:xfrm>
            <a:off x="6708379" y="3945389"/>
            <a:ext cx="505819" cy="51079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48" tIns="46398" rIns="92848" bIns="46398" anchor="ctr"/>
          <a:lstStyle/>
          <a:p>
            <a:pPr algn="ctr" defTabSz="9523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88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3" name="Двойная стрелка вверх/вниз 12"/>
          <p:cNvSpPr/>
          <p:nvPr/>
        </p:nvSpPr>
        <p:spPr>
          <a:xfrm>
            <a:off x="5860820" y="3943730"/>
            <a:ext cx="505820" cy="181763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2848" tIns="46398" rIns="92848" bIns="46398" anchor="ctr"/>
          <a:lstStyle/>
          <a:p>
            <a:pPr algn="ctr" defTabSz="952305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880">
              <a:solidFill>
                <a:prstClr val="white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877891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/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70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14609" y="4668140"/>
            <a:ext cx="3175840" cy="234947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51792" y="4975239"/>
            <a:ext cx="763284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В 1992 – 1994 годах наблюдались, с одной стороны, выбросы большого количества пепла в атмосферу в результате извержения вулкана </a:t>
            </a:r>
            <a:r>
              <a:rPr kumimoji="0" lang="ru-RU" sz="2100" b="1" i="0" u="none" strike="noStrike" kern="1200" cap="none" spc="0" normalizeH="0" baseline="0" noProof="0" dirty="0" err="1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Пинатубо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 на Филиппинах, а с другой – временное резкое похолодание. Могут ли эти явления быть связаны друг с другом? Ответ поясните.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http://demo.mcko.ru/test/questions/9013841/80047121.files/Demo_Mo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04" y="66195"/>
            <a:ext cx="3257761" cy="2602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810177" y="291843"/>
            <a:ext cx="799288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Зависит ли цвет Луны от её положения относительно горизонта? Ответ поясните.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0394" y="2654441"/>
            <a:ext cx="1158267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В одном из этимологических словарей вы можете прочитать следующую информацию: «В основе этого слова – латинский корень </a:t>
            </a:r>
            <a:r>
              <a:rPr kumimoji="0" lang="ru-RU" sz="1400" b="1" i="1" u="none" strike="noStrike" kern="1200" cap="none" spc="0" normalizeH="0" baseline="0" noProof="0" dirty="0" err="1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vita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что означает </a:t>
            </a: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«жизнь» 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, однако приставка со значением отрицания или отсутствия чего-либо (например, </a:t>
            </a:r>
            <a:r>
              <a:rPr kumimoji="0" lang="ru-RU" sz="1400" b="1" i="1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асимметрия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) придаёт слову противоположное значение». Выпишите из текста «Ультрафиолетовое излучение» слово, о котором идёт речь в словарной статье.</a:t>
            </a:r>
            <a:endParaRPr kumimoji="0" lang="ru-RU" sz="2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8884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71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5819" y="5425103"/>
            <a:ext cx="11587253" cy="1538883"/>
          </a:xfrm>
          <a:prstGeom prst="rect">
            <a:avLst/>
          </a:prstGeom>
          <a:solidFill>
            <a:srgbClr val="E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Укажите пропущенное(-</a:t>
            </a:r>
            <a:r>
              <a:rPr kumimoji="0" lang="ru-RU" altLang="ru-RU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ые</a:t>
            </a: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) слово(-а) в логической цепи:</a:t>
            </a:r>
            <a:b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</a:b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Солнце – общеупотребительное слово; солнышко – эмоционально-окрашенное слово; солнечная система – ...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/>
            </a:r>
            <a:b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</a:b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словосочетание                         3 фразеологизм</a:t>
            </a:r>
            <a:endParaRPr kumimoji="0" lang="ru-RU" altLang="ru-RU" sz="2000" b="0" i="0" u="none" strike="noStrike" kern="1200" cap="none" spc="0" normalizeH="0" baseline="0" noProof="0" dirty="0">
              <a:ln>
                <a:noFill/>
              </a:ln>
              <a:solidFill>
                <a:srgbClr val="000033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Tahoma" panose="020B0604030504040204" pitchFamily="34" charset="0"/>
            </a:endParaRP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9999CC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2 </a:t>
            </a: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33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научный термин                        4 неологизм</a:t>
            </a:r>
            <a:endParaRPr kumimoji="0" lang="ru-RU" altLang="ru-RU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85819" y="3795384"/>
            <a:ext cx="111612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Длина волны фиолетовых лучей (0,4 мкм) примерно в 2 раза меньше длины волны красных (0,8 мкм).</a:t>
            </a:r>
            <a:b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ru-RU" sz="2000" b="1" i="0" u="none" strike="noStrike" kern="1200" cap="none" spc="0" normalizeH="0" baseline="0" noProof="0" dirty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Во сколько раз фиолетовые лучи рассеиваются сильнее по сравнению с красными? В поле ответа запишите только число.</a:t>
            </a:r>
            <a:endParaRPr kumimoji="0" lang="ru-RU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ChangeArrowheads="1"/>
          </p:cNvSpPr>
          <p:nvPr/>
        </p:nvSpPr>
        <p:spPr bwMode="auto">
          <a:xfrm>
            <a:off x="398825" y="452902"/>
            <a:ext cx="11161240" cy="3077766"/>
          </a:xfrm>
          <a:prstGeom prst="rect">
            <a:avLst/>
          </a:prstGeom>
          <a:solidFill>
            <a:srgbClr val="E0F0F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914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371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1828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2860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743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2004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657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  <a:t>Выберите из перечня два верных утверждения.</a:t>
            </a:r>
            <a:br>
              <a:rPr kumimoji="0" lang="ru-RU" altLang="ru-RU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88000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rPr>
            </a:b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1 Земная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атмосфера защищает поверхность Земли от длинноволнового ультрафиолетового излучения.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2 При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прохождении земной атмосферы солнечные лучи зелёной части спектра полностью поглощаются.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3 Альбедо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Луны, не имеющей собственной атмосферы, меньше альбедо Земли.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4 При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недостатке ультрафиолетового излучения у новорождённых детей нарушается процесс костеобразования и развивается рахит.</a:t>
            </a:r>
          </a:p>
          <a:p>
            <a:pPr marL="0" marR="0" lvl="0" indent="0" algn="l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5 Солнечное </a:t>
            </a:r>
            <a:r>
              <a:rPr kumimoji="0" lang="ru-RU" altLang="ru-RU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Tahoma" panose="020B0604030504040204" pitchFamily="34" charset="0"/>
              </a:rPr>
              <a:t>излучение сильнее всего рассеивается земной атмосферой, когда Солнце находится в зените.</a:t>
            </a:r>
          </a:p>
        </p:txBody>
      </p:sp>
    </p:spTree>
    <p:controls>
      <mc:AlternateContent xmlns:mc="http://schemas.openxmlformats.org/markup-compatibility/2006">
        <mc:Choice xmlns:v="urn:schemas-microsoft-com:vml" Requires="v">
          <p:control spid="3106" name="HTMLOption1" r:id="rId3" imgW="257040" imgH="304920"/>
        </mc:Choice>
        <mc:Fallback>
          <p:control name="HTMLOption1" r:id="rId3" imgW="257040" imgH="304920">
            <p:pic>
              <p:nvPicPr>
                <p:cNvPr id="4" name="HTMLOption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7" name="HTMLOption2" r:id="rId4" imgW="257040" imgH="304920"/>
        </mc:Choice>
        <mc:Fallback>
          <p:control name="HTMLOption2" r:id="rId4" imgW="257040" imgH="304920">
            <p:pic>
              <p:nvPicPr>
                <p:cNvPr id="5" name="HTMLOption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8" name="HTMLOption3" r:id="rId5" imgW="257040" imgH="304920"/>
        </mc:Choice>
        <mc:Fallback>
          <p:control name="HTMLOption3" r:id="rId5" imgW="257040" imgH="304920">
            <p:pic>
              <p:nvPicPr>
                <p:cNvPr id="6" name="HTMLOption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09" name="HTMLOption4" r:id="rId6" imgW="257040" imgH="304920"/>
        </mc:Choice>
        <mc:Fallback>
          <p:control name="HTMLOption4" r:id="rId6" imgW="257040" imgH="304920">
            <p:pic>
              <p:nvPicPr>
                <p:cNvPr id="7" name="HTMLOption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4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0" name="HTMLCheckbox1" r:id="rId7" imgW="257040" imgH="304920"/>
        </mc:Choice>
        <mc:Fallback>
          <p:control name="HTMLCheckbox1" r:id="rId7" imgW="257040" imgH="304920">
            <p:pic>
              <p:nvPicPr>
                <p:cNvPr id="10" name="HTMLCheckbox1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1" name="HTMLCheckbox2" r:id="rId8" imgW="257040" imgH="304920"/>
        </mc:Choice>
        <mc:Fallback>
          <p:control name="HTMLCheckbox2" r:id="rId8" imgW="257040" imgH="304920">
            <p:pic>
              <p:nvPicPr>
                <p:cNvPr id="11" name="HTMLCheckbox2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2" name="HTMLCheckbox3" r:id="rId9" imgW="257040" imgH="304920"/>
        </mc:Choice>
        <mc:Fallback>
          <p:control name="HTMLCheckbox3" r:id="rId9" imgW="257040" imgH="304920">
            <p:pic>
              <p:nvPicPr>
                <p:cNvPr id="12" name="HTMLCheckbox3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  <mc:AlternateContent xmlns:mc="http://schemas.openxmlformats.org/markup-compatibility/2006">
        <mc:Choice xmlns:v="urn:schemas-microsoft-com:vml" Requires="v">
          <p:control spid="3113" name="HTMLCheckbox4" r:id="rId10" imgW="257040" imgH="304920"/>
        </mc:Choice>
        <mc:Fallback>
          <p:control name="HTMLCheckbox4" r:id="rId10" imgW="257040" imgH="304920">
            <p:pic>
              <p:nvPicPr>
                <p:cNvPr id="13" name="HTMLCheckbox4"/>
                <p:cNvPicPr preferRelativeResize="0">
                  <a:picLocks noChangeArrowheads="1" noChangeShapeType="1"/>
                </p:cNvPicPr>
                <p:nvPr/>
              </p:nvPicPr>
              <p:blipFill>
                <a:blip r:embed="rId15"/>
                <a:srcRect/>
                <a:stretch>
                  <a:fillRect/>
                </a:stretch>
              </p:blipFill>
              <p:spPr bwMode="auto">
                <a:xfrm>
                  <a:off x="152400" y="152400"/>
                  <a:ext cx="1371600" cy="304800"/>
                </a:xfrm>
                <a:prstGeom prst="rect">
                  <a:avLst/>
                </a:prstGeom>
                <a:noFill/>
                <a:ln w="9525"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10651898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2073" y="125810"/>
            <a:ext cx="900100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336" y="99639"/>
            <a:ext cx="5616624" cy="688705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74960" y="99639"/>
            <a:ext cx="5898113" cy="6250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5540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73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772073" y="125810"/>
            <a:ext cx="9001000" cy="3921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7" name="Рисунок 6"/>
          <p:cNvPicPr/>
          <p:nvPr/>
        </p:nvPicPr>
        <p:blipFill>
          <a:blip r:embed="rId5"/>
          <a:stretch>
            <a:fillRect/>
          </a:stretch>
        </p:blipFill>
        <p:spPr>
          <a:xfrm>
            <a:off x="107777" y="125810"/>
            <a:ext cx="8136904" cy="40549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38" y="4469847"/>
            <a:ext cx="11654530" cy="65128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4609" y="822146"/>
            <a:ext cx="3083968" cy="249576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238" y="5262123"/>
            <a:ext cx="11654530" cy="1759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2227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74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1549" y="1033618"/>
            <a:ext cx="11417508" cy="4448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3041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75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314" y="125810"/>
            <a:ext cx="9950631" cy="689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155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7" y="222176"/>
            <a:ext cx="11536251" cy="6672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0852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4947" y="104562"/>
            <a:ext cx="11384109" cy="691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7675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8901" y="197818"/>
            <a:ext cx="6126306" cy="396044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65889" y="2430067"/>
            <a:ext cx="6156955" cy="4588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7661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79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785" y="331713"/>
            <a:ext cx="5168457" cy="382654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32711" y="3006130"/>
            <a:ext cx="6293184" cy="40001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76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761" y="259997"/>
            <a:ext cx="771873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kumimoji="1" lang="ru-RU" sz="2339" b="1" i="1" spc="49" dirty="0">
                <a:ln w="13500">
                  <a:noFill/>
                  <a:prstDash val="solid"/>
                </a:ln>
                <a:solidFill>
                  <a:srgbClr val="E30746"/>
                </a:solidFill>
                <a:effectLst>
                  <a:outerShdw blurRad="50800" dist="38100" dir="2700000" algn="tl" rotWithShape="0">
                    <a:prstClr val="white">
                      <a:alpha val="80000"/>
                    </a:prst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kumimoji="1" lang="ru-RU" sz="2339" b="1" i="1" spc="49" dirty="0">
                <a:ln w="13500">
                  <a:noFill/>
                  <a:prstDash val="solid"/>
                </a:ln>
                <a:solidFill>
                  <a:srgbClr val="E30746"/>
                </a:solidFill>
                <a:effectLst>
                  <a:outerShdw blurRad="50800" dist="38100" dir="2700000" algn="tl" rotWithShape="0">
                    <a:prstClr val="white">
                      <a:alpha val="80000"/>
                    </a:prstClr>
                  </a:outerShdw>
                </a:effectLst>
                <a:latin typeface="Arial Black" panose="020B0A04020102020204" pitchFamily="34" charset="0"/>
              </a:rPr>
            </a:br>
            <a:endParaRPr lang="ru-RU" sz="2339" b="1" dirty="0">
              <a:solidFill>
                <a:srgbClr val="0A9BB2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0207" y="1617426"/>
            <a:ext cx="8420436" cy="50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-332610" algn="l" defTabSz="437807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336600"/>
              </a:buClr>
              <a:buSzPct val="75000"/>
              <a:buFont typeface="Wingdings" panose="05000000000000000000" pitchFamily="2" charset="2"/>
              <a:buChar char=""/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  <a:defRPr/>
            </a:pPr>
            <a:endParaRPr kumimoji="0" lang="en-GB" altLang="ru-RU" sz="2729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Arial"/>
              <a:ea typeface="Arial Unicode MS"/>
              <a:cs typeface="+mn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13631" y="131423"/>
            <a:ext cx="7155186" cy="470728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164561" y="5064826"/>
            <a:ext cx="4608512" cy="20322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838227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251" b="1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Приоритетной целью </a:t>
            </a:r>
            <a:r>
              <a:rPr kumimoji="0" lang="ru-RU" sz="2251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становится </a:t>
            </a:r>
            <a:r>
              <a:rPr kumimoji="0" lang="ru-RU" sz="2251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формирование функциональной грамотности </a:t>
            </a:r>
            <a:r>
              <a:rPr kumimoji="0" lang="ru-RU" sz="2251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системе общего образования (</a:t>
            </a:r>
            <a:r>
              <a:rPr kumimoji="0" lang="en-US" sz="2251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PISA: </a:t>
            </a:r>
            <a:r>
              <a:rPr kumimoji="0" lang="ru-RU" sz="2251" b="0" i="0" u="none" strike="noStrike" kern="0" cap="none" spc="0" normalizeH="0" baseline="0" noProof="0" dirty="0" smtClean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математическая, естественнонаучная, читательская и др.) </a:t>
            </a:r>
            <a:endParaRPr kumimoji="0" lang="ru-RU" sz="2251" b="0" i="0" u="none" strike="noStrike" kern="0" cap="none" spc="0" normalizeH="0" baseline="0" noProof="0" dirty="0">
              <a:ln>
                <a:noFill/>
              </a:ln>
              <a:solidFill>
                <a:srgbClr val="4BACC6">
                  <a:lumMod val="50000"/>
                </a:srgbClr>
              </a:solidFill>
              <a:effectLst/>
              <a:uLnTx/>
              <a:uFillTx/>
              <a:latin typeface="Gotham Pro" pitchFamily="50" charset="0"/>
              <a:ea typeface="+mn-ea"/>
              <a:cs typeface="Gotham Pro" pitchFamily="50" charset="0"/>
            </a:endParaRPr>
          </a:p>
        </p:txBody>
      </p:sp>
      <p:sp>
        <p:nvSpPr>
          <p:cNvPr id="8" name="Стрелка вправо 7"/>
          <p:cNvSpPr/>
          <p:nvPr/>
        </p:nvSpPr>
        <p:spPr>
          <a:xfrm>
            <a:off x="251793" y="4463855"/>
            <a:ext cx="3526143" cy="2633194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04256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Изменение запроса на качество </a:t>
            </a:r>
            <a:r>
              <a:rPr kumimoji="0" lang="ru-RU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</a:t>
            </a:r>
            <a:r>
              <a:rPr kumimoji="0" lang="ru-RU" sz="2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бщего образования</a:t>
            </a:r>
            <a:endParaRPr kumimoji="0" lang="ru-RU" sz="21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9811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80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7" y="341835"/>
            <a:ext cx="5184576" cy="23042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670" y="3726211"/>
            <a:ext cx="4977725" cy="2914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07507" y="197818"/>
            <a:ext cx="6325468" cy="2921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81529" y="3510186"/>
            <a:ext cx="6251446" cy="352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8255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81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2070026"/>
            <a:ext cx="1296144" cy="492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</a:t>
            </a: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777" y="158674"/>
            <a:ext cx="5067300" cy="431482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465" y="203253"/>
            <a:ext cx="5238750" cy="4362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1793" y="5191619"/>
            <a:ext cx="5267325" cy="163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06381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Номер слайда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itchFamily="34" charset="0"/>
              <a:buChar char="•"/>
              <a:defRPr sz="3800">
                <a:solidFill>
                  <a:schemeClr val="tx1"/>
                </a:solidFill>
                <a:latin typeface="Calibri" pitchFamily="34" charset="0"/>
              </a:defRPr>
            </a:lvl1pPr>
            <a:lvl2pPr marL="883840" indent="-339939">
              <a:spcBef>
                <a:spcPct val="20000"/>
              </a:spcBef>
              <a:buFont typeface="Arial" pitchFamily="34" charset="0"/>
              <a:buChar char="–"/>
              <a:defRPr sz="3300">
                <a:solidFill>
                  <a:schemeClr val="tx1"/>
                </a:solidFill>
                <a:latin typeface="Calibri" pitchFamily="34" charset="0"/>
              </a:defRPr>
            </a:lvl2pPr>
            <a:lvl3pPr marL="1359754" indent="-271951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3pPr>
            <a:lvl4pPr marL="1903654" indent="-271951">
              <a:spcBef>
                <a:spcPct val="20000"/>
              </a:spcBef>
              <a:buFont typeface="Arial" pitchFamily="34" charset="0"/>
              <a:buChar char="–"/>
              <a:defRPr sz="2400">
                <a:solidFill>
                  <a:schemeClr val="tx1"/>
                </a:solidFill>
                <a:latin typeface="Calibri" pitchFamily="34" charset="0"/>
              </a:defRPr>
            </a:lvl4pPr>
            <a:lvl5pPr marL="2447557" indent="-271951">
              <a:spcBef>
                <a:spcPct val="20000"/>
              </a:spcBef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5pPr>
            <a:lvl6pPr marL="2991459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6pPr>
            <a:lvl7pPr marL="3535360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7pPr>
            <a:lvl8pPr marL="4079261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8pPr>
            <a:lvl9pPr marL="4623164" indent="-271951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marL="0" marR="0" lvl="0" indent="0" algn="r" defTabSz="1042162" rtl="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58036F-95D1-4ABD-AAD7-01D5A40B3B03}" type="slidenum">
              <a:rPr kumimoji="0" lang="ru-RU" altLang="ru-RU" sz="1400" b="0" i="0" u="none" strike="noStrike" kern="1200" cap="none" spc="0" normalizeH="0" baseline="0" noProof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Arial" pitchFamily="34" charset="0"/>
                <a:ea typeface="+mn-ea"/>
                <a:cs typeface="+mn-cs"/>
              </a:rPr>
              <a:pPr marL="0" marR="0" lvl="0" indent="0" algn="r" defTabSz="1042162" rtl="0" eaLnBrk="0" fontAlgn="auto" latinLnBrk="0" hangingPunct="0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82</a:t>
            </a:fld>
            <a:endParaRPr kumimoji="0" lang="ru-RU" altLang="ru-RU" sz="14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Arial" pitchFamily="34" charset="0"/>
              <a:ea typeface="+mn-ea"/>
              <a:cs typeface="+mn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51793" y="1277939"/>
            <a:ext cx="1296144" cy="4281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 7 класс</a:t>
            </a:r>
          </a:p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8 класс</a:t>
            </a:r>
          </a:p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Times New Roman"/>
              </a:rPr>
              <a:t>9 класс</a:t>
            </a:r>
          </a:p>
          <a:p>
            <a:pPr marL="0" marR="0" lvl="0" indent="0" algn="l" defTabSz="1042162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12032" y="269827"/>
            <a:ext cx="9258299" cy="100811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79986" y="1349946"/>
            <a:ext cx="9711310" cy="130066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15454" y="3006130"/>
            <a:ext cx="9882146" cy="160667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945" y="5047346"/>
            <a:ext cx="10092155" cy="1943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17916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11149" y="4334444"/>
            <a:ext cx="7333931" cy="1730176"/>
          </a:xfrm>
        </p:spPr>
        <p:txBody>
          <a:bodyPr>
            <a:noAutofit/>
          </a:bodyPr>
          <a:lstStyle/>
          <a:p>
            <a:pPr lvl="0" defTabSz="891083">
              <a:lnSpc>
                <a:spcPct val="107000"/>
              </a:lnSpc>
              <a:spcBef>
                <a:spcPts val="0"/>
              </a:spcBef>
              <a:spcAft>
                <a:spcPts val="780"/>
              </a:spcAft>
            </a:pPr>
            <a:r>
              <a:rPr lang="ru-RU" sz="54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УСПЕХОВ В РАБОТЕ !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-1" y="4484894"/>
            <a:ext cx="4212233" cy="1880626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Кучина</a:t>
            </a:r>
          </a:p>
          <a:p>
            <a:r>
              <a:rPr lang="ru-RU" sz="2800" b="1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Тамара Николаевна</a:t>
            </a:r>
            <a:r>
              <a:rPr lang="ru-RU" sz="2800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</a:p>
          <a:p>
            <a:r>
              <a:rPr lang="en-US" sz="2089" dirty="0" smtClean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+</a:t>
            </a:r>
            <a:r>
              <a:rPr lang="en-US" sz="2089" dirty="0">
                <a:solidFill>
                  <a:schemeClr val="accent5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7 (3822) 90-20-53, kuchina.tn@yandex.ru </a:t>
            </a:r>
            <a:endParaRPr lang="ru-RU" sz="2089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  <a:p>
            <a:endParaRPr lang="ru-RU" sz="2089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sp>
        <p:nvSpPr>
          <p:cNvPr id="4" name="Подзаголовок 2"/>
          <p:cNvSpPr txBox="1">
            <a:spLocks/>
          </p:cNvSpPr>
          <p:nvPr/>
        </p:nvSpPr>
        <p:spPr>
          <a:xfrm>
            <a:off x="4621589" y="5914170"/>
            <a:ext cx="6130309" cy="451350"/>
          </a:xfrm>
          <a:prstGeom prst="rect">
            <a:avLst/>
          </a:prstGeom>
        </p:spPr>
        <p:txBody>
          <a:bodyPr vert="horz" lIns="95525" tIns="47763" rIns="95525" bIns="47763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55274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2089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13850" y="6515970"/>
            <a:ext cx="3166380" cy="4781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52305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2507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ТОИПКРО </a:t>
            </a:r>
            <a:r>
              <a:rPr kumimoji="0" lang="ru-RU" altLang="ru-RU" sz="2507" b="1" i="0" u="none" strike="noStrike" kern="1200" cap="none" spc="0" normalizeH="0" baseline="0" noProof="0" dirty="0" smtClean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2021 </a:t>
            </a:r>
            <a:r>
              <a:rPr kumimoji="0" lang="ru-RU" altLang="ru-RU" sz="2507" b="1" i="0" u="none" strike="noStrike" kern="1200" cap="none" spc="0" normalizeH="0" baseline="0" noProof="0" dirty="0">
                <a:ln>
                  <a:noFill/>
                </a:ln>
                <a:solidFill>
                  <a:srgbClr val="215968"/>
                </a:solidFill>
                <a:effectLst/>
                <a:uLnTx/>
                <a:uFillTx/>
                <a:latin typeface="Arial" pitchFamily="34" charset="0"/>
                <a:ea typeface="MS PGothic" pitchFamily="34" charset="-128"/>
                <a:cs typeface="Arial" pitchFamily="34" charset="0"/>
              </a:rPr>
              <a:t>год</a:t>
            </a:r>
          </a:p>
        </p:txBody>
      </p:sp>
    </p:spTree>
    <p:extLst>
      <p:ext uri="{BB962C8B-B14F-4D97-AF65-F5344CB8AC3E}">
        <p14:creationId xmlns:p14="http://schemas.microsoft.com/office/powerpoint/2010/main" val="394003265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0705"/>
            <a:ext cx="11880850" cy="6682978"/>
          </a:xfrm>
          <a:prstGeom prst="rect">
            <a:avLst/>
          </a:prstGeom>
        </p:spPr>
      </p:pic>
      <p:sp>
        <p:nvSpPr>
          <p:cNvPr id="7" name="Овал 6">
            <a:hlinkClick r:id="rId3"/>
          </p:cNvPr>
          <p:cNvSpPr/>
          <p:nvPr/>
        </p:nvSpPr>
        <p:spPr>
          <a:xfrm>
            <a:off x="10274810" y="4983763"/>
            <a:ext cx="1148816" cy="116023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083"/>
            <a:endParaRPr lang="ru-RU" sz="175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" name="Овал 7">
            <a:hlinkClick r:id="rId4"/>
          </p:cNvPr>
          <p:cNvSpPr/>
          <p:nvPr/>
        </p:nvSpPr>
        <p:spPr>
          <a:xfrm>
            <a:off x="4037633" y="4983763"/>
            <a:ext cx="1148816" cy="116023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083"/>
            <a:endParaRPr lang="ru-RU" sz="175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9" name="Овал 8">
            <a:hlinkClick r:id="rId5"/>
          </p:cNvPr>
          <p:cNvSpPr/>
          <p:nvPr/>
        </p:nvSpPr>
        <p:spPr>
          <a:xfrm>
            <a:off x="5601635" y="4983763"/>
            <a:ext cx="1148816" cy="116023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083"/>
            <a:endParaRPr lang="ru-RU" sz="175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0" name="Овал 9">
            <a:hlinkClick r:id="rId6"/>
          </p:cNvPr>
          <p:cNvSpPr/>
          <p:nvPr/>
        </p:nvSpPr>
        <p:spPr>
          <a:xfrm>
            <a:off x="7191164" y="4983763"/>
            <a:ext cx="1148816" cy="116023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083"/>
            <a:endParaRPr lang="ru-RU" sz="1754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2" name="Овал 11">
            <a:hlinkClick r:id="rId7"/>
          </p:cNvPr>
          <p:cNvSpPr/>
          <p:nvPr/>
        </p:nvSpPr>
        <p:spPr>
          <a:xfrm>
            <a:off x="8732987" y="4983763"/>
            <a:ext cx="1148816" cy="1160239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91083"/>
            <a:endParaRPr lang="ru-RU" sz="1754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6155111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82761" y="259997"/>
            <a:ext cx="7718733" cy="1113830"/>
          </a:xfrm>
        </p:spPr>
        <p:txBody>
          <a:bodyPr>
            <a:noAutofit/>
          </a:bodyPr>
          <a:lstStyle/>
          <a:p>
            <a:pPr indent="-332610" defTabSz="437807" fontAlgn="base">
              <a:spcBef>
                <a:spcPts val="0"/>
              </a:spcBef>
              <a:spcAft>
                <a:spcPct val="0"/>
              </a:spcAft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</a:pPr>
            <a: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  <a:t/>
            </a:r>
            <a:br>
              <a:rPr lang="ru-RU" sz="2339" b="1" dirty="0">
                <a:solidFill>
                  <a:srgbClr val="0A9BB2"/>
                </a:solidFill>
                <a:latin typeface="Candara" panose="020E0502030303020204" pitchFamily="34" charset="0"/>
                <a:ea typeface="+mn-ea"/>
                <a:cs typeface="Aparajita" panose="020B0604020202020204" pitchFamily="34" charset="0"/>
              </a:rPr>
            </a:br>
            <a:r>
              <a:rPr kumimoji="1" lang="ru-RU" sz="2339" b="1" i="1" spc="49" dirty="0">
                <a:ln w="13500">
                  <a:noFill/>
                  <a:prstDash val="solid"/>
                </a:ln>
                <a:solidFill>
                  <a:srgbClr val="E30746"/>
                </a:solidFill>
                <a:effectLst>
                  <a:outerShdw blurRad="50800" dist="38100" dir="2700000" algn="tl" rotWithShape="0">
                    <a:prstClr val="white">
                      <a:alpha val="80000"/>
                    </a:prstClr>
                  </a:outerShdw>
                </a:effectLst>
                <a:latin typeface="Arial Black" panose="020B0A04020102020204" pitchFamily="34" charset="0"/>
              </a:rPr>
              <a:t/>
            </a:r>
            <a:br>
              <a:rPr kumimoji="1" lang="ru-RU" sz="2339" b="1" i="1" spc="49" dirty="0">
                <a:ln w="13500">
                  <a:noFill/>
                  <a:prstDash val="solid"/>
                </a:ln>
                <a:solidFill>
                  <a:srgbClr val="E30746"/>
                </a:solidFill>
                <a:effectLst>
                  <a:outerShdw blurRad="50800" dist="38100" dir="2700000" algn="tl" rotWithShape="0">
                    <a:prstClr val="white">
                      <a:alpha val="80000"/>
                    </a:prstClr>
                  </a:outerShdw>
                </a:effectLst>
                <a:latin typeface="Arial Black" panose="020B0A04020102020204" pitchFamily="34" charset="0"/>
              </a:rPr>
            </a:br>
            <a:endParaRPr lang="ru-RU" sz="2339" b="1" dirty="0">
              <a:solidFill>
                <a:srgbClr val="0A9BB2"/>
              </a:solidFill>
              <a:latin typeface="Candara" panose="020E0502030303020204" pitchFamily="34" charset="0"/>
              <a:ea typeface="+mn-ea"/>
              <a:cs typeface="Aparajita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730207" y="1617426"/>
            <a:ext cx="8420436" cy="509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-332610" defTabSz="437807" fontAlgn="base">
              <a:spcAft>
                <a:spcPct val="0"/>
              </a:spcAft>
              <a:buClr>
                <a:srgbClr val="336600"/>
              </a:buClr>
              <a:buSzPct val="75000"/>
              <a:buFont typeface="Wingdings" panose="05000000000000000000" pitchFamily="2" charset="2"/>
              <a:buChar char=""/>
              <a:tabLst>
                <a:tab pos="887989" algn="l"/>
                <a:tab pos="1779072" algn="l"/>
                <a:tab pos="2670154" algn="l"/>
                <a:tab pos="3561237" algn="l"/>
                <a:tab pos="4452320" algn="l"/>
                <a:tab pos="5343403" algn="l"/>
                <a:tab pos="6234486" algn="l"/>
                <a:tab pos="7125568" algn="l"/>
                <a:tab pos="8016651" algn="l"/>
                <a:tab pos="8907734" algn="l"/>
                <a:tab pos="9798817" algn="l"/>
              </a:tabLst>
              <a:defRPr/>
            </a:pPr>
            <a:endParaRPr lang="en-GB" altLang="ru-RU" sz="2729" kern="0" dirty="0">
              <a:solidFill>
                <a:srgbClr val="4BACC6">
                  <a:lumMod val="75000"/>
                </a:srgbClr>
              </a:solidFill>
              <a:latin typeface="Arial"/>
              <a:ea typeface="Arial Unicode M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853335" y="0"/>
            <a:ext cx="9876248" cy="190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891083">
              <a:defRPr/>
            </a:pPr>
            <a:r>
              <a:rPr lang="ru-RU" sz="1600" i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Исследования</a:t>
            </a:r>
          </a:p>
          <a:p>
            <a:pPr algn="ctr" defTabSz="891083">
              <a:defRPr/>
            </a:pPr>
            <a:r>
              <a:rPr lang="ru-RU" sz="1800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 ФГБНУ </a:t>
            </a:r>
            <a:r>
              <a:rPr lang="ru-RU" sz="1800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«Институт стратегии развития образования Российской академии образования», </a:t>
            </a:r>
            <a:r>
              <a:rPr lang="ru-RU" sz="1800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 </a:t>
            </a:r>
            <a:r>
              <a:rPr lang="ru-RU" sz="1800" i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проведенные </a:t>
            </a:r>
            <a:r>
              <a:rPr lang="ru-RU" sz="1800" i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по заказу </a:t>
            </a:r>
            <a:r>
              <a:rPr lang="ru-RU" sz="1800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Министерства </a:t>
            </a:r>
            <a:r>
              <a:rPr lang="ru-RU" sz="1800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просвещения Российской Федерации</a:t>
            </a:r>
            <a:r>
              <a:rPr lang="ru-RU" sz="1800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.</a:t>
            </a:r>
            <a:endParaRPr lang="ru-RU" sz="1800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  <a:hlinkClick r:id="rId5"/>
            </a:endParaRPr>
          </a:p>
          <a:p>
            <a:pPr algn="ctr" defTabSz="891083">
              <a:defRPr/>
            </a:pPr>
            <a:r>
              <a:rPr lang="en-US" sz="2400" b="1" dirty="0" smtClean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https</a:t>
            </a:r>
            <a:r>
              <a:rPr lang="en-US" sz="2400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  <a:hlinkClick r:id="rId5"/>
              </a:rPr>
              <a:t>://edsoo.ru/Primernie_rabochie_progra.htm</a:t>
            </a:r>
            <a:endParaRPr lang="en-US" sz="2400" b="1" dirty="0">
              <a:solidFill>
                <a:srgbClr val="4BACC6">
                  <a:lumMod val="75000"/>
                </a:srgbClr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ctr" defTabSz="891083">
              <a:lnSpc>
                <a:spcPts val="4824"/>
              </a:lnSpc>
              <a:spcAft>
                <a:spcPts val="1462"/>
              </a:spcAft>
              <a:defRPr/>
            </a:pPr>
            <a:endParaRPr lang="ru-RU" sz="1072" dirty="0">
              <a:solidFill>
                <a:srgbClr val="4BACC6">
                  <a:lumMod val="75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 descr="https://edsoo.ru/pages/assets/images/content/poster_sample_work_programs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410" y="1766315"/>
            <a:ext cx="6005173" cy="459032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/>
          <p:cNvSpPr/>
          <p:nvPr/>
        </p:nvSpPr>
        <p:spPr>
          <a:xfrm>
            <a:off x="151267" y="1594903"/>
            <a:ext cx="7139256" cy="48887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91083">
              <a:defRPr/>
            </a:pPr>
            <a:r>
              <a:rPr lang="ru-RU" sz="3118" b="1" dirty="0">
                <a:solidFill>
                  <a:srgbClr val="4BACC6">
                    <a:lumMod val="75000"/>
                  </a:srgbClr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Примерные рабочие программы</a:t>
            </a:r>
          </a:p>
          <a:p>
            <a:pPr defTabSz="891083">
              <a:defRPr/>
            </a:pPr>
            <a:r>
              <a:rPr lang="ru-RU" sz="2339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16 </a:t>
            </a:r>
            <a:r>
              <a:rPr lang="ru-RU" sz="2339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учебных предметов начального общего образования</a:t>
            </a:r>
          </a:p>
          <a:p>
            <a:pPr defTabSz="891083">
              <a:defRPr/>
            </a:pPr>
            <a:r>
              <a:rPr lang="ru-RU" sz="2339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2339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учебный предмет основного общего образования. </a:t>
            </a:r>
          </a:p>
          <a:p>
            <a:pPr defTabSz="891083">
              <a:defRPr/>
            </a:pPr>
            <a:endParaRPr lang="ru-RU" sz="2339" dirty="0">
              <a:solidFill>
                <a:srgbClr val="4BACC6">
                  <a:lumMod val="50000"/>
                </a:srgbClr>
              </a:solidFill>
              <a:latin typeface="Arial" panose="020B06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91083">
              <a:defRPr/>
            </a:pPr>
            <a:r>
              <a:rPr lang="ru-RU" sz="2339" dirty="0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2339" b="1" dirty="0" smtClean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339" b="1" dirty="0">
                <a:solidFill>
                  <a:srgbClr val="FF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сентября 2021 г. </a:t>
            </a:r>
            <a:r>
              <a:rPr lang="ru-RU" sz="2339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началась </a:t>
            </a:r>
            <a:r>
              <a:rPr lang="ru-RU" sz="2339" dirty="0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апробация</a:t>
            </a:r>
          </a:p>
          <a:p>
            <a:pPr defTabSz="891083">
              <a:defRPr/>
            </a:pPr>
            <a:r>
              <a:rPr lang="ru-RU" sz="2339" dirty="0" smtClean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339" dirty="0">
                <a:solidFill>
                  <a:srgbClr val="4BACC6">
                    <a:lumMod val="50000"/>
                  </a:srgbClr>
                </a:solidFill>
                <a:latin typeface="Arial" panose="020B06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школах России.</a:t>
            </a:r>
            <a:endParaRPr lang="ru-RU" sz="2339" dirty="0">
              <a:solidFill>
                <a:srgbClr val="4BACC6">
                  <a:lumMod val="50000"/>
                </a:srgbClr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defTabSz="891083">
              <a:defRPr/>
            </a:pPr>
            <a:endParaRPr lang="ru-RU" sz="2339" dirty="0">
              <a:solidFill>
                <a:srgbClr val="4BACC6">
                  <a:lumMod val="50000"/>
                </a:srgbClr>
              </a:solidFill>
              <a:latin typeface="inherit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defTabSz="891083">
              <a:defRPr/>
            </a:pPr>
            <a:r>
              <a:rPr lang="ru-RU" sz="2339" i="1" dirty="0">
                <a:solidFill>
                  <a:srgbClr val="4BACC6">
                    <a:lumMod val="50000"/>
                  </a:srgbClr>
                </a:solidFill>
                <a:latin typeface="inherit"/>
                <a:ea typeface="Times New Roman" panose="02020603050405020304" pitchFamily="18" charset="0"/>
                <a:cs typeface="Arial" panose="020B0604020202020204" pitchFamily="34" charset="0"/>
              </a:rPr>
              <a:t>Примерные рабочие программы соответствуют требованиям федеральных государственных образовательных стандартов общего образования.</a:t>
            </a:r>
            <a:endParaRPr lang="ru-RU" sz="1949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83540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1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9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0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1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0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16470</TotalTime>
  <Words>3753</Words>
  <Application>Microsoft Office PowerPoint</Application>
  <PresentationFormat>Произвольный</PresentationFormat>
  <Paragraphs>504</Paragraphs>
  <Slides>84</Slides>
  <Notes>62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10</vt:i4>
      </vt:variant>
      <vt:variant>
        <vt:lpstr>Заголовки слайдов</vt:lpstr>
      </vt:variant>
      <vt:variant>
        <vt:i4>84</vt:i4>
      </vt:variant>
    </vt:vector>
  </HeadingPairs>
  <TitlesOfParts>
    <vt:vector size="111" baseType="lpstr">
      <vt:lpstr>MS PGothic</vt:lpstr>
      <vt:lpstr>Aparajita</vt:lpstr>
      <vt:lpstr>Arial</vt:lpstr>
      <vt:lpstr>Arial Black</vt:lpstr>
      <vt:lpstr>Arial Unicode MS</vt:lpstr>
      <vt:lpstr>Calibri</vt:lpstr>
      <vt:lpstr>Calibri Light</vt:lpstr>
      <vt:lpstr>Candara</vt:lpstr>
      <vt:lpstr>Constantia</vt:lpstr>
      <vt:lpstr>Gotham Pro</vt:lpstr>
      <vt:lpstr>inherit</vt:lpstr>
      <vt:lpstr>Open Sans</vt:lpstr>
      <vt:lpstr>PT Sans</vt:lpstr>
      <vt:lpstr>Tahoma</vt:lpstr>
      <vt:lpstr>Times New Roman</vt:lpstr>
      <vt:lpstr>Tw Cen MT</vt:lpstr>
      <vt:lpstr>Wingdings</vt:lpstr>
      <vt:lpstr>Тема Office</vt:lpstr>
      <vt:lpstr>2_Тема Office</vt:lpstr>
      <vt:lpstr>4_Тема Office</vt:lpstr>
      <vt:lpstr>5_Тема Office</vt:lpstr>
      <vt:lpstr>1_Тема Office</vt:lpstr>
      <vt:lpstr>8_Тема Office</vt:lpstr>
      <vt:lpstr>9_Тема Office</vt:lpstr>
      <vt:lpstr>3_Тема Office</vt:lpstr>
      <vt:lpstr>10_Тема Office</vt:lpstr>
      <vt:lpstr>11_Тема Office</vt:lpstr>
      <vt:lpstr>Формирование естественнонаучной грамотности средствами учебного предмета «Физика»</vt:lpstr>
      <vt:lpstr> Нова ли эта проблема для российской и советской школы? </vt:lpstr>
      <vt:lpstr>Новые глобальные вызовы</vt:lpstr>
      <vt:lpstr>Направления развития обновления содержания образования </vt:lpstr>
      <vt:lpstr>Направления развития обновления содержания образования </vt:lpstr>
      <vt:lpstr>Послание президента Российской Федерации   В.В. Путина Федеральному собранию 16.01.2020 г.</vt:lpstr>
      <vt:lpstr>Повышение качества общего образования  </vt:lpstr>
      <vt:lpstr>  </vt:lpstr>
      <vt:lpstr>  </vt:lpstr>
      <vt:lpstr> </vt:lpstr>
      <vt:lpstr> </vt:lpstr>
      <vt:lpstr> ЧИТАТЕЛЬСКАЯ ГРАМОТНОСТЬ</vt:lpstr>
      <vt:lpstr> ЕСТЕСТВЕННО - НАУЧНАЯ ГРАМОТНОСТЬ</vt:lpstr>
      <vt:lpstr>ЕСТЕСТВЕННО – НАУЧНАЯ ГРАМОТНОСТЬ</vt:lpstr>
      <vt:lpstr> </vt:lpstr>
      <vt:lpstr> </vt:lpstr>
      <vt:lpstr>Глобальные компетенции  </vt:lpstr>
      <vt:lpstr>Глобальные  компетенции </vt:lpstr>
      <vt:lpstr>Глобальные   компетенции </vt:lpstr>
      <vt:lpstr> </vt:lpstr>
      <vt:lpstr> </vt:lpstr>
      <vt:lpstr>ЛИЧНОСТНЫЕ РЕЗУЛЬТАТЫ</vt:lpstr>
      <vt:lpstr>МЕТАПРЕДМЕТНЫЕ РЕЗУЛЬТАТЫ</vt:lpstr>
      <vt:lpstr>ПРЕДМЕТНЫЕ РЕЗУЛЬТАТЫ</vt:lpstr>
      <vt:lpstr>Естественнонаучная грамотность рассматривается как основная цель школьного естественнонаучного образования в большинстве стран </vt:lpstr>
      <vt:lpstr>  </vt:lpstr>
      <vt:lpstr>  </vt:lpstr>
      <vt:lpstr>О недопустимости имитации формирования ФГ</vt:lpstr>
      <vt:lpstr>Что делать? </vt:lpstr>
      <vt:lpstr>Научиться действовать ученик может  только в процессе самого действия</vt:lpstr>
      <vt:lpstr>Главные детерминанты качества школьного образования</vt:lpstr>
      <vt:lpstr>http://skiv.instrao.ru/</vt:lpstr>
      <vt:lpstr>https://fipi.ru/otkrytyy-bank-otsenochnykh-sredstv-po-russkomu-yazyku</vt:lpstr>
      <vt:lpstr>Презентация PowerPoint</vt:lpstr>
      <vt:lpstr>https://fg.resh.edu.ru</vt:lpstr>
      <vt:lpstr>https://fioco.ru/%D0%BF%D1%80%D0%B8%D0%BC%D0%B5%D1%80 %D1%8B --%D0%B7%D0%B0%D0%B4%D0%B0%D1%87 pisa</vt:lpstr>
      <vt:lpstr>Презентация PowerPoint</vt:lpstr>
      <vt:lpstr>Презентация PowerPoint</vt:lpstr>
      <vt:lpstr>Презентация PowerPoint</vt:lpstr>
      <vt:lpstr>КИМ ВПР, ОГЭ, ЕГЭ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ЧИТАТЕЛЬСКАЯ ГРАМОТНОСТЬ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УСПЕХОВ В РАБОТЕ !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Victoria Baranova</dc:creator>
  <cp:lastModifiedBy>KEN</cp:lastModifiedBy>
  <cp:revision>581</cp:revision>
  <dcterms:created xsi:type="dcterms:W3CDTF">2016-12-10T16:25:45Z</dcterms:created>
  <dcterms:modified xsi:type="dcterms:W3CDTF">2021-12-16T04:30:37Z</dcterms:modified>
</cp:coreProperties>
</file>