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1" r:id="rId3"/>
  </p:sldMasterIdLst>
  <p:notesMasterIdLst>
    <p:notesMasterId r:id="rId33"/>
  </p:notesMasterIdLst>
  <p:sldIdLst>
    <p:sldId id="319" r:id="rId4"/>
    <p:sldId id="298" r:id="rId5"/>
    <p:sldId id="316" r:id="rId6"/>
    <p:sldId id="317" r:id="rId7"/>
    <p:sldId id="301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2" r:id="rId16"/>
    <p:sldId id="272" r:id="rId17"/>
    <p:sldId id="318" r:id="rId18"/>
    <p:sldId id="302" r:id="rId19"/>
    <p:sldId id="257" r:id="rId20"/>
    <p:sldId id="262" r:id="rId21"/>
    <p:sldId id="259" r:id="rId22"/>
    <p:sldId id="313" r:id="rId23"/>
    <p:sldId id="314" r:id="rId24"/>
    <p:sldId id="315" r:id="rId25"/>
    <p:sldId id="290" r:id="rId26"/>
    <p:sldId id="293" r:id="rId27"/>
    <p:sldId id="292" r:id="rId28"/>
    <p:sldId id="291" r:id="rId29"/>
    <p:sldId id="297" r:id="rId30"/>
    <p:sldId id="294" r:id="rId31"/>
    <p:sldId id="320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0A617-15FC-433A-8DA6-9B8F11CFD205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5C815-F753-43ED-B980-ED6DD8FCF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62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5C815-F753-43ED-B980-ED6DD8FCF1E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8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838" y="742950"/>
            <a:ext cx="6602412" cy="3714750"/>
          </a:xfrm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57159C-3AC1-443F-AD22-0CD2BBD3B38D}" type="slidenum">
              <a:rPr lang="ru-RU" altLang="ru-RU"/>
              <a:pPr>
                <a:spcBef>
                  <a:spcPct val="0"/>
                </a:spcBef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494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037E-1DB5-40E4-835C-04947C50B628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98EE-C79A-42CE-85EA-C6A88BFAD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21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037E-1DB5-40E4-835C-04947C50B628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98EE-C79A-42CE-85EA-C6A88BFAD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74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037E-1DB5-40E4-835C-04947C50B628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98EE-C79A-42CE-85EA-C6A88BFAD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055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522241" y="3429000"/>
            <a:ext cx="5791799" cy="1010685"/>
          </a:xfrm>
        </p:spPr>
        <p:txBody>
          <a:bodyPr lIns="0" tIns="0" rIns="0" bIns="0">
            <a:noAutofit/>
          </a:bodyPr>
          <a:lstStyle>
            <a:lvl1pPr>
              <a:defRPr>
                <a:latin typeface="Tahoma" pitchFamily="34" charset="0"/>
                <a:cs typeface="Tahoma" pitchFamily="34" charset="0"/>
              </a:defRPr>
            </a:lvl1pPr>
          </a:lstStyle>
          <a:p>
            <a:pPr algn="l"/>
            <a:r>
              <a:rPr lang="ru-RU" sz="2507" dirty="0" smtClean="0"/>
              <a:t>Подзаголовок</a:t>
            </a:r>
          </a:p>
          <a:p>
            <a:pPr algn="l"/>
            <a:r>
              <a:rPr lang="ru-RU" sz="2507" dirty="0" smtClean="0"/>
              <a:t>Подзаголовок</a:t>
            </a:r>
            <a:endParaRPr lang="ru-RU" sz="2507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22241" y="5039343"/>
            <a:ext cx="5791799" cy="555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804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АВТОР</a:t>
            </a:r>
          </a:p>
          <a:p>
            <a:r>
              <a:rPr lang="ru-RU" sz="1804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АВТОР</a:t>
            </a:r>
            <a:endParaRPr lang="ru-RU" sz="1804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35151" y="1552014"/>
            <a:ext cx="6183389" cy="79410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870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150" y="757903"/>
            <a:ext cx="9144449" cy="79410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150" y="1768588"/>
            <a:ext cx="9144449" cy="43315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9927959" y="6388865"/>
            <a:ext cx="1567620" cy="277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5" spc="3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5" spc="3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927959" y="108177"/>
            <a:ext cx="1567620" cy="3609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3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3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021993" y="312241"/>
            <a:ext cx="348360" cy="1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0946879" y="298417"/>
            <a:ext cx="0" cy="176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493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150" y="4406901"/>
            <a:ext cx="9144449" cy="1362075"/>
          </a:xfrm>
        </p:spPr>
        <p:txBody>
          <a:bodyPr anchor="t"/>
          <a:lstStyle>
            <a:lvl1pPr algn="l">
              <a:defRPr sz="4011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150" y="2906713"/>
            <a:ext cx="9144449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7" indent="0">
              <a:buNone/>
              <a:defRPr sz="1804">
                <a:solidFill>
                  <a:schemeClr val="tx1">
                    <a:tint val="75000"/>
                  </a:schemeClr>
                </a:solidFill>
              </a:defRPr>
            </a:lvl2pPr>
            <a:lvl3pPr marL="916693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40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87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33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8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2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7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927959" y="6388865"/>
            <a:ext cx="1567620" cy="277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5" spc="3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5" spc="3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9927959" y="108177"/>
            <a:ext cx="1567620" cy="3609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3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3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021993" y="312241"/>
            <a:ext cx="348360" cy="1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0946879" y="298417"/>
            <a:ext cx="0" cy="176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606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35151" y="1595440"/>
            <a:ext cx="4441589" cy="4514849"/>
          </a:xfrm>
        </p:spPr>
        <p:txBody>
          <a:bodyPr/>
          <a:lstStyle>
            <a:lvl1pPr>
              <a:defRPr sz="2807"/>
            </a:lvl1pPr>
            <a:lvl2pPr>
              <a:defRPr sz="2407"/>
            </a:lvl2pPr>
            <a:lvl3pPr>
              <a:defRPr sz="2005"/>
            </a:lvl3pPr>
            <a:lvl4pPr>
              <a:defRPr sz="1804"/>
            </a:lvl4pPr>
            <a:lvl5pPr>
              <a:defRPr sz="1804"/>
            </a:lvl5pPr>
            <a:lvl6pPr>
              <a:defRPr sz="1804"/>
            </a:lvl6pPr>
            <a:lvl7pPr>
              <a:defRPr sz="1804"/>
            </a:lvl7pPr>
            <a:lvl8pPr>
              <a:defRPr sz="1804"/>
            </a:lvl8pPr>
            <a:lvl9pPr>
              <a:defRPr sz="1804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38011" y="1595440"/>
            <a:ext cx="4441588" cy="4514849"/>
          </a:xfrm>
        </p:spPr>
        <p:txBody>
          <a:bodyPr/>
          <a:lstStyle>
            <a:lvl1pPr>
              <a:defRPr sz="2807"/>
            </a:lvl1pPr>
            <a:lvl2pPr>
              <a:defRPr sz="2407"/>
            </a:lvl2pPr>
            <a:lvl3pPr>
              <a:defRPr sz="2005"/>
            </a:lvl3pPr>
            <a:lvl4pPr>
              <a:defRPr sz="1804"/>
            </a:lvl4pPr>
            <a:lvl5pPr>
              <a:defRPr sz="1804"/>
            </a:lvl5pPr>
            <a:lvl6pPr>
              <a:defRPr sz="1804"/>
            </a:lvl6pPr>
            <a:lvl7pPr>
              <a:defRPr sz="1804"/>
            </a:lvl7pPr>
            <a:lvl8pPr>
              <a:defRPr sz="1804"/>
            </a:lvl8pPr>
            <a:lvl9pPr>
              <a:defRPr sz="180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9927959" y="6388865"/>
            <a:ext cx="1567620" cy="277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5" spc="3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5" spc="3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927959" y="108177"/>
            <a:ext cx="1567620" cy="3609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3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3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021993" y="312241"/>
            <a:ext cx="348360" cy="1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0946879" y="298417"/>
            <a:ext cx="0" cy="176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077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152" y="757903"/>
            <a:ext cx="9231539" cy="65973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151" y="1535114"/>
            <a:ext cx="4092960" cy="639761"/>
          </a:xfrm>
        </p:spPr>
        <p:txBody>
          <a:bodyPr anchor="b"/>
          <a:lstStyle>
            <a:lvl1pPr marL="0" indent="0">
              <a:buNone/>
              <a:defRPr sz="2407" b="1"/>
            </a:lvl1pPr>
            <a:lvl2pPr marL="458347" indent="0">
              <a:buNone/>
              <a:defRPr sz="2005" b="1"/>
            </a:lvl2pPr>
            <a:lvl3pPr marL="916693" indent="0">
              <a:buNone/>
              <a:defRPr sz="1804" b="1"/>
            </a:lvl3pPr>
            <a:lvl4pPr marL="1375040" indent="0">
              <a:buNone/>
              <a:defRPr sz="1604" b="1"/>
            </a:lvl4pPr>
            <a:lvl5pPr marL="1833387" indent="0">
              <a:buNone/>
              <a:defRPr sz="1604" b="1"/>
            </a:lvl5pPr>
            <a:lvl6pPr marL="2291733" indent="0">
              <a:buNone/>
              <a:defRPr sz="1604" b="1"/>
            </a:lvl6pPr>
            <a:lvl7pPr marL="2750081" indent="0">
              <a:buNone/>
              <a:defRPr sz="1604" b="1"/>
            </a:lvl7pPr>
            <a:lvl8pPr marL="3208428" indent="0">
              <a:buNone/>
              <a:defRPr sz="1604" b="1"/>
            </a:lvl8pPr>
            <a:lvl9pPr marL="3666774" indent="0">
              <a:buNone/>
              <a:defRPr sz="160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151" y="2174875"/>
            <a:ext cx="4092960" cy="3951288"/>
          </a:xfrm>
        </p:spPr>
        <p:txBody>
          <a:bodyPr/>
          <a:lstStyle>
            <a:lvl1pPr>
              <a:defRPr sz="2407"/>
            </a:lvl1pPr>
            <a:lvl2pPr>
              <a:defRPr sz="2005"/>
            </a:lvl2pPr>
            <a:lvl3pPr>
              <a:defRPr sz="1804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76740" y="1535114"/>
            <a:ext cx="4789949" cy="639761"/>
          </a:xfrm>
        </p:spPr>
        <p:txBody>
          <a:bodyPr anchor="b"/>
          <a:lstStyle>
            <a:lvl1pPr marL="0" indent="0">
              <a:buNone/>
              <a:defRPr sz="2407" b="1"/>
            </a:lvl1pPr>
            <a:lvl2pPr marL="458347" indent="0">
              <a:buNone/>
              <a:defRPr sz="2005" b="1"/>
            </a:lvl2pPr>
            <a:lvl3pPr marL="916693" indent="0">
              <a:buNone/>
              <a:defRPr sz="1804" b="1"/>
            </a:lvl3pPr>
            <a:lvl4pPr marL="1375040" indent="0">
              <a:buNone/>
              <a:defRPr sz="1604" b="1"/>
            </a:lvl4pPr>
            <a:lvl5pPr marL="1833387" indent="0">
              <a:buNone/>
              <a:defRPr sz="1604" b="1"/>
            </a:lvl5pPr>
            <a:lvl6pPr marL="2291733" indent="0">
              <a:buNone/>
              <a:defRPr sz="1604" b="1"/>
            </a:lvl6pPr>
            <a:lvl7pPr marL="2750081" indent="0">
              <a:buNone/>
              <a:defRPr sz="1604" b="1"/>
            </a:lvl7pPr>
            <a:lvl8pPr marL="3208428" indent="0">
              <a:buNone/>
              <a:defRPr sz="1604" b="1"/>
            </a:lvl8pPr>
            <a:lvl9pPr marL="3666774" indent="0">
              <a:buNone/>
              <a:defRPr sz="160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76740" y="2174875"/>
            <a:ext cx="4789949" cy="3951288"/>
          </a:xfrm>
        </p:spPr>
        <p:txBody>
          <a:bodyPr/>
          <a:lstStyle>
            <a:lvl1pPr>
              <a:defRPr sz="2407"/>
            </a:lvl1pPr>
            <a:lvl2pPr>
              <a:defRPr sz="2005"/>
            </a:lvl2pPr>
            <a:lvl3pPr>
              <a:defRPr sz="1804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9927959" y="6388865"/>
            <a:ext cx="1567620" cy="277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5" spc="3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5" spc="3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927959" y="108177"/>
            <a:ext cx="1567620" cy="3609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3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3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021993" y="312241"/>
            <a:ext cx="348360" cy="1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0946879" y="298417"/>
            <a:ext cx="0" cy="176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529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151" y="757903"/>
            <a:ext cx="9231539" cy="79410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Box 2"/>
          <p:cNvSpPr txBox="1"/>
          <p:nvPr userDrawn="1"/>
        </p:nvSpPr>
        <p:spPr>
          <a:xfrm>
            <a:off x="9927959" y="6388865"/>
            <a:ext cx="1567620" cy="277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5" spc="3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5" spc="3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9927959" y="108177"/>
            <a:ext cx="1567620" cy="3609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3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3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021993" y="312241"/>
            <a:ext cx="348360" cy="1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0946879" y="298417"/>
            <a:ext cx="0" cy="176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830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927959" y="6388865"/>
            <a:ext cx="1567620" cy="277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5" spc="3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5" spc="3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9927959" y="108177"/>
            <a:ext cx="1567620" cy="3609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3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3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021993" y="312241"/>
            <a:ext cx="348360" cy="1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10946879" y="298417"/>
            <a:ext cx="0" cy="176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170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757903"/>
            <a:ext cx="4011084" cy="677197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5" y="757903"/>
            <a:ext cx="4899955" cy="5368261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7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624206"/>
            <a:ext cx="4011084" cy="4501959"/>
          </a:xfrm>
        </p:spPr>
        <p:txBody>
          <a:bodyPr/>
          <a:lstStyle>
            <a:lvl1pPr marL="0" indent="0">
              <a:buNone/>
              <a:defRPr sz="1404"/>
            </a:lvl1pPr>
            <a:lvl2pPr marL="458347" indent="0">
              <a:buNone/>
              <a:defRPr sz="1203"/>
            </a:lvl2pPr>
            <a:lvl3pPr marL="916693" indent="0">
              <a:buNone/>
              <a:defRPr sz="1003"/>
            </a:lvl3pPr>
            <a:lvl4pPr marL="1375040" indent="0">
              <a:buNone/>
              <a:defRPr sz="903"/>
            </a:lvl4pPr>
            <a:lvl5pPr marL="1833387" indent="0">
              <a:buNone/>
              <a:defRPr sz="903"/>
            </a:lvl5pPr>
            <a:lvl6pPr marL="2291733" indent="0">
              <a:buNone/>
              <a:defRPr sz="903"/>
            </a:lvl6pPr>
            <a:lvl7pPr marL="2750081" indent="0">
              <a:buNone/>
              <a:defRPr sz="903"/>
            </a:lvl7pPr>
            <a:lvl8pPr marL="3208428" indent="0">
              <a:buNone/>
              <a:defRPr sz="903"/>
            </a:lvl8pPr>
            <a:lvl9pPr marL="3666774" indent="0">
              <a:buNone/>
              <a:defRPr sz="90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927959" y="6388865"/>
            <a:ext cx="1567620" cy="277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5" spc="3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5" spc="3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927959" y="108177"/>
            <a:ext cx="1567620" cy="3609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3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3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021993" y="312241"/>
            <a:ext cx="348360" cy="1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0946879" y="298417"/>
            <a:ext cx="0" cy="176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404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037E-1DB5-40E4-835C-04947C50B628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98EE-C79A-42CE-85EA-C6A88BFAD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151" y="4800600"/>
            <a:ext cx="9231539" cy="566739"/>
          </a:xfrm>
        </p:spPr>
        <p:txBody>
          <a:bodyPr anchor="t" anchorCtr="0"/>
          <a:lstStyle>
            <a:lvl1pPr algn="l">
              <a:defRPr sz="2005" b="0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35151" y="612776"/>
            <a:ext cx="9231539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47" indent="0">
              <a:buNone/>
              <a:defRPr sz="2807"/>
            </a:lvl2pPr>
            <a:lvl3pPr marL="916693" indent="0">
              <a:buNone/>
              <a:defRPr sz="2407"/>
            </a:lvl3pPr>
            <a:lvl4pPr marL="1375040" indent="0">
              <a:buNone/>
              <a:defRPr sz="2005"/>
            </a:lvl4pPr>
            <a:lvl5pPr marL="1833387" indent="0">
              <a:buNone/>
              <a:defRPr sz="2005"/>
            </a:lvl5pPr>
            <a:lvl6pPr marL="2291733" indent="0">
              <a:buNone/>
              <a:defRPr sz="2005"/>
            </a:lvl6pPr>
            <a:lvl7pPr marL="2750081" indent="0">
              <a:buNone/>
              <a:defRPr sz="2005"/>
            </a:lvl7pPr>
            <a:lvl8pPr marL="3208428" indent="0">
              <a:buNone/>
              <a:defRPr sz="2005"/>
            </a:lvl8pPr>
            <a:lvl9pPr marL="3666774" indent="0">
              <a:buNone/>
              <a:defRPr sz="20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5151" y="5367338"/>
            <a:ext cx="9231539" cy="8048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4"/>
            </a:lvl1pPr>
            <a:lvl2pPr marL="458347" indent="0">
              <a:buNone/>
              <a:defRPr sz="1203"/>
            </a:lvl2pPr>
            <a:lvl3pPr marL="916693" indent="0">
              <a:buNone/>
              <a:defRPr sz="1003"/>
            </a:lvl3pPr>
            <a:lvl4pPr marL="1375040" indent="0">
              <a:buNone/>
              <a:defRPr sz="903"/>
            </a:lvl4pPr>
            <a:lvl5pPr marL="1833387" indent="0">
              <a:buNone/>
              <a:defRPr sz="903"/>
            </a:lvl5pPr>
            <a:lvl6pPr marL="2291733" indent="0">
              <a:buNone/>
              <a:defRPr sz="903"/>
            </a:lvl6pPr>
            <a:lvl7pPr marL="2750081" indent="0">
              <a:buNone/>
              <a:defRPr sz="903"/>
            </a:lvl7pPr>
            <a:lvl8pPr marL="3208428" indent="0">
              <a:buNone/>
              <a:defRPr sz="903"/>
            </a:lvl8pPr>
            <a:lvl9pPr marL="3666774" indent="0">
              <a:buNone/>
              <a:defRPr sz="90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927959" y="6388865"/>
            <a:ext cx="1567620" cy="277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5" spc="3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5" spc="3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927959" y="108177"/>
            <a:ext cx="1567620" cy="3609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3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3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021993" y="312241"/>
            <a:ext cx="348360" cy="1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0946879" y="298417"/>
            <a:ext cx="0" cy="176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23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522241" y="3429000"/>
            <a:ext cx="5791799" cy="1010685"/>
          </a:xfrm>
        </p:spPr>
        <p:txBody>
          <a:bodyPr lIns="0" tIns="0" rIns="0" bIns="0">
            <a:noAutofit/>
          </a:bodyPr>
          <a:lstStyle>
            <a:lvl1pPr>
              <a:defRPr>
                <a:latin typeface="Tahoma" pitchFamily="34" charset="0"/>
                <a:cs typeface="Tahoma" pitchFamily="34" charset="0"/>
              </a:defRPr>
            </a:lvl1pPr>
          </a:lstStyle>
          <a:p>
            <a:pPr algn="l"/>
            <a:r>
              <a:rPr lang="ru-RU" sz="2507" dirty="0" smtClean="0"/>
              <a:t>Подзаголовок</a:t>
            </a:r>
          </a:p>
          <a:p>
            <a:pPr algn="l"/>
            <a:r>
              <a:rPr lang="ru-RU" sz="2507" dirty="0" smtClean="0"/>
              <a:t>Подзаголовок</a:t>
            </a:r>
            <a:endParaRPr lang="ru-RU" sz="2507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22241" y="5039343"/>
            <a:ext cx="5791799" cy="555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804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АВТОР</a:t>
            </a:r>
          </a:p>
          <a:p>
            <a:r>
              <a:rPr lang="ru-RU" sz="1804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АВТОР</a:t>
            </a:r>
            <a:endParaRPr lang="ru-RU" sz="1804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35151" y="1552014"/>
            <a:ext cx="6183389" cy="79410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0045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150" y="757903"/>
            <a:ext cx="9144449" cy="79410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150" y="1768588"/>
            <a:ext cx="9144449" cy="43315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9927959" y="6388865"/>
            <a:ext cx="1567620" cy="277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5" spc="3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5" spc="3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927959" y="108177"/>
            <a:ext cx="1567620" cy="3609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3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3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021993" y="312241"/>
            <a:ext cx="348360" cy="1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0946879" y="298417"/>
            <a:ext cx="0" cy="176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888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150" y="4406901"/>
            <a:ext cx="9144449" cy="1362075"/>
          </a:xfrm>
        </p:spPr>
        <p:txBody>
          <a:bodyPr anchor="t"/>
          <a:lstStyle>
            <a:lvl1pPr algn="l">
              <a:defRPr sz="4011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150" y="2906713"/>
            <a:ext cx="9144449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7" indent="0">
              <a:buNone/>
              <a:defRPr sz="1804">
                <a:solidFill>
                  <a:schemeClr val="tx1">
                    <a:tint val="75000"/>
                  </a:schemeClr>
                </a:solidFill>
              </a:defRPr>
            </a:lvl2pPr>
            <a:lvl3pPr marL="916693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40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87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33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8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2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7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927959" y="6388865"/>
            <a:ext cx="1567620" cy="277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5" spc="3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5" spc="3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9927959" y="108177"/>
            <a:ext cx="1567620" cy="3609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3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3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021993" y="312241"/>
            <a:ext cx="348360" cy="1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0946879" y="298417"/>
            <a:ext cx="0" cy="176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676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35151" y="1595440"/>
            <a:ext cx="4441589" cy="4514849"/>
          </a:xfrm>
        </p:spPr>
        <p:txBody>
          <a:bodyPr/>
          <a:lstStyle>
            <a:lvl1pPr>
              <a:defRPr sz="2807"/>
            </a:lvl1pPr>
            <a:lvl2pPr>
              <a:defRPr sz="2407"/>
            </a:lvl2pPr>
            <a:lvl3pPr>
              <a:defRPr sz="2005"/>
            </a:lvl3pPr>
            <a:lvl4pPr>
              <a:defRPr sz="1804"/>
            </a:lvl4pPr>
            <a:lvl5pPr>
              <a:defRPr sz="1804"/>
            </a:lvl5pPr>
            <a:lvl6pPr>
              <a:defRPr sz="1804"/>
            </a:lvl6pPr>
            <a:lvl7pPr>
              <a:defRPr sz="1804"/>
            </a:lvl7pPr>
            <a:lvl8pPr>
              <a:defRPr sz="1804"/>
            </a:lvl8pPr>
            <a:lvl9pPr>
              <a:defRPr sz="1804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38011" y="1595440"/>
            <a:ext cx="4441588" cy="4514849"/>
          </a:xfrm>
        </p:spPr>
        <p:txBody>
          <a:bodyPr/>
          <a:lstStyle>
            <a:lvl1pPr>
              <a:defRPr sz="2807"/>
            </a:lvl1pPr>
            <a:lvl2pPr>
              <a:defRPr sz="2407"/>
            </a:lvl2pPr>
            <a:lvl3pPr>
              <a:defRPr sz="2005"/>
            </a:lvl3pPr>
            <a:lvl4pPr>
              <a:defRPr sz="1804"/>
            </a:lvl4pPr>
            <a:lvl5pPr>
              <a:defRPr sz="1804"/>
            </a:lvl5pPr>
            <a:lvl6pPr>
              <a:defRPr sz="1804"/>
            </a:lvl6pPr>
            <a:lvl7pPr>
              <a:defRPr sz="1804"/>
            </a:lvl7pPr>
            <a:lvl8pPr>
              <a:defRPr sz="1804"/>
            </a:lvl8pPr>
            <a:lvl9pPr>
              <a:defRPr sz="180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9927959" y="6388865"/>
            <a:ext cx="1567620" cy="277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5" spc="3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5" spc="3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927959" y="108177"/>
            <a:ext cx="1567620" cy="3609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3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3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021993" y="312241"/>
            <a:ext cx="348360" cy="1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0946879" y="298417"/>
            <a:ext cx="0" cy="176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893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152" y="757903"/>
            <a:ext cx="9231539" cy="65973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151" y="1535114"/>
            <a:ext cx="4092960" cy="639761"/>
          </a:xfrm>
        </p:spPr>
        <p:txBody>
          <a:bodyPr anchor="b"/>
          <a:lstStyle>
            <a:lvl1pPr marL="0" indent="0">
              <a:buNone/>
              <a:defRPr sz="2407" b="1"/>
            </a:lvl1pPr>
            <a:lvl2pPr marL="458347" indent="0">
              <a:buNone/>
              <a:defRPr sz="2005" b="1"/>
            </a:lvl2pPr>
            <a:lvl3pPr marL="916693" indent="0">
              <a:buNone/>
              <a:defRPr sz="1804" b="1"/>
            </a:lvl3pPr>
            <a:lvl4pPr marL="1375040" indent="0">
              <a:buNone/>
              <a:defRPr sz="1604" b="1"/>
            </a:lvl4pPr>
            <a:lvl5pPr marL="1833387" indent="0">
              <a:buNone/>
              <a:defRPr sz="1604" b="1"/>
            </a:lvl5pPr>
            <a:lvl6pPr marL="2291733" indent="0">
              <a:buNone/>
              <a:defRPr sz="1604" b="1"/>
            </a:lvl6pPr>
            <a:lvl7pPr marL="2750081" indent="0">
              <a:buNone/>
              <a:defRPr sz="1604" b="1"/>
            </a:lvl7pPr>
            <a:lvl8pPr marL="3208428" indent="0">
              <a:buNone/>
              <a:defRPr sz="1604" b="1"/>
            </a:lvl8pPr>
            <a:lvl9pPr marL="3666774" indent="0">
              <a:buNone/>
              <a:defRPr sz="160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151" y="2174875"/>
            <a:ext cx="4092960" cy="3951288"/>
          </a:xfrm>
        </p:spPr>
        <p:txBody>
          <a:bodyPr/>
          <a:lstStyle>
            <a:lvl1pPr>
              <a:defRPr sz="2407"/>
            </a:lvl1pPr>
            <a:lvl2pPr>
              <a:defRPr sz="2005"/>
            </a:lvl2pPr>
            <a:lvl3pPr>
              <a:defRPr sz="1804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76740" y="1535114"/>
            <a:ext cx="4789949" cy="639761"/>
          </a:xfrm>
        </p:spPr>
        <p:txBody>
          <a:bodyPr anchor="b"/>
          <a:lstStyle>
            <a:lvl1pPr marL="0" indent="0">
              <a:buNone/>
              <a:defRPr sz="2407" b="1"/>
            </a:lvl1pPr>
            <a:lvl2pPr marL="458347" indent="0">
              <a:buNone/>
              <a:defRPr sz="2005" b="1"/>
            </a:lvl2pPr>
            <a:lvl3pPr marL="916693" indent="0">
              <a:buNone/>
              <a:defRPr sz="1804" b="1"/>
            </a:lvl3pPr>
            <a:lvl4pPr marL="1375040" indent="0">
              <a:buNone/>
              <a:defRPr sz="1604" b="1"/>
            </a:lvl4pPr>
            <a:lvl5pPr marL="1833387" indent="0">
              <a:buNone/>
              <a:defRPr sz="1604" b="1"/>
            </a:lvl5pPr>
            <a:lvl6pPr marL="2291733" indent="0">
              <a:buNone/>
              <a:defRPr sz="1604" b="1"/>
            </a:lvl6pPr>
            <a:lvl7pPr marL="2750081" indent="0">
              <a:buNone/>
              <a:defRPr sz="1604" b="1"/>
            </a:lvl7pPr>
            <a:lvl8pPr marL="3208428" indent="0">
              <a:buNone/>
              <a:defRPr sz="1604" b="1"/>
            </a:lvl8pPr>
            <a:lvl9pPr marL="3666774" indent="0">
              <a:buNone/>
              <a:defRPr sz="160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76740" y="2174875"/>
            <a:ext cx="4789949" cy="3951288"/>
          </a:xfrm>
        </p:spPr>
        <p:txBody>
          <a:bodyPr/>
          <a:lstStyle>
            <a:lvl1pPr>
              <a:defRPr sz="2407"/>
            </a:lvl1pPr>
            <a:lvl2pPr>
              <a:defRPr sz="2005"/>
            </a:lvl2pPr>
            <a:lvl3pPr>
              <a:defRPr sz="1804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9927959" y="6388865"/>
            <a:ext cx="1567620" cy="277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5" spc="3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5" spc="3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927959" y="108177"/>
            <a:ext cx="1567620" cy="3609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3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3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021993" y="312241"/>
            <a:ext cx="348360" cy="1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0946879" y="298417"/>
            <a:ext cx="0" cy="176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539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151" y="757903"/>
            <a:ext cx="9231539" cy="79410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Box 2"/>
          <p:cNvSpPr txBox="1"/>
          <p:nvPr userDrawn="1"/>
        </p:nvSpPr>
        <p:spPr>
          <a:xfrm>
            <a:off x="9927959" y="6388865"/>
            <a:ext cx="1567620" cy="277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5" spc="3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5" spc="3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9927959" y="108177"/>
            <a:ext cx="1567620" cy="3609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3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3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021993" y="312241"/>
            <a:ext cx="348360" cy="1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0946879" y="298417"/>
            <a:ext cx="0" cy="176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009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927959" y="6388865"/>
            <a:ext cx="1567620" cy="277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5" spc="3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5" spc="3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9927959" y="108177"/>
            <a:ext cx="1567620" cy="3609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3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3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021993" y="312241"/>
            <a:ext cx="348360" cy="1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10946879" y="298417"/>
            <a:ext cx="0" cy="176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636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757903"/>
            <a:ext cx="4011084" cy="677197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5" y="757903"/>
            <a:ext cx="4899955" cy="5368261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7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624206"/>
            <a:ext cx="4011084" cy="4501959"/>
          </a:xfrm>
        </p:spPr>
        <p:txBody>
          <a:bodyPr/>
          <a:lstStyle>
            <a:lvl1pPr marL="0" indent="0">
              <a:buNone/>
              <a:defRPr sz="1404"/>
            </a:lvl1pPr>
            <a:lvl2pPr marL="458347" indent="0">
              <a:buNone/>
              <a:defRPr sz="1203"/>
            </a:lvl2pPr>
            <a:lvl3pPr marL="916693" indent="0">
              <a:buNone/>
              <a:defRPr sz="1003"/>
            </a:lvl3pPr>
            <a:lvl4pPr marL="1375040" indent="0">
              <a:buNone/>
              <a:defRPr sz="903"/>
            </a:lvl4pPr>
            <a:lvl5pPr marL="1833387" indent="0">
              <a:buNone/>
              <a:defRPr sz="903"/>
            </a:lvl5pPr>
            <a:lvl6pPr marL="2291733" indent="0">
              <a:buNone/>
              <a:defRPr sz="903"/>
            </a:lvl6pPr>
            <a:lvl7pPr marL="2750081" indent="0">
              <a:buNone/>
              <a:defRPr sz="903"/>
            </a:lvl7pPr>
            <a:lvl8pPr marL="3208428" indent="0">
              <a:buNone/>
              <a:defRPr sz="903"/>
            </a:lvl8pPr>
            <a:lvl9pPr marL="3666774" indent="0">
              <a:buNone/>
              <a:defRPr sz="90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927959" y="6388865"/>
            <a:ext cx="1567620" cy="277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5" spc="3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5" spc="3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927959" y="108177"/>
            <a:ext cx="1567620" cy="3609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3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3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021993" y="312241"/>
            <a:ext cx="348360" cy="1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0946879" y="298417"/>
            <a:ext cx="0" cy="176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8378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151" y="4800600"/>
            <a:ext cx="9231539" cy="566739"/>
          </a:xfrm>
        </p:spPr>
        <p:txBody>
          <a:bodyPr anchor="t" anchorCtr="0"/>
          <a:lstStyle>
            <a:lvl1pPr algn="l">
              <a:defRPr sz="2005" b="0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35151" y="612776"/>
            <a:ext cx="9231539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47" indent="0">
              <a:buNone/>
              <a:defRPr sz="2807"/>
            </a:lvl2pPr>
            <a:lvl3pPr marL="916693" indent="0">
              <a:buNone/>
              <a:defRPr sz="2407"/>
            </a:lvl3pPr>
            <a:lvl4pPr marL="1375040" indent="0">
              <a:buNone/>
              <a:defRPr sz="2005"/>
            </a:lvl4pPr>
            <a:lvl5pPr marL="1833387" indent="0">
              <a:buNone/>
              <a:defRPr sz="2005"/>
            </a:lvl5pPr>
            <a:lvl6pPr marL="2291733" indent="0">
              <a:buNone/>
              <a:defRPr sz="2005"/>
            </a:lvl6pPr>
            <a:lvl7pPr marL="2750081" indent="0">
              <a:buNone/>
              <a:defRPr sz="2005"/>
            </a:lvl7pPr>
            <a:lvl8pPr marL="3208428" indent="0">
              <a:buNone/>
              <a:defRPr sz="2005"/>
            </a:lvl8pPr>
            <a:lvl9pPr marL="3666774" indent="0">
              <a:buNone/>
              <a:defRPr sz="20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5151" y="5367338"/>
            <a:ext cx="9231539" cy="8048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4"/>
            </a:lvl1pPr>
            <a:lvl2pPr marL="458347" indent="0">
              <a:buNone/>
              <a:defRPr sz="1203"/>
            </a:lvl2pPr>
            <a:lvl3pPr marL="916693" indent="0">
              <a:buNone/>
              <a:defRPr sz="1003"/>
            </a:lvl3pPr>
            <a:lvl4pPr marL="1375040" indent="0">
              <a:buNone/>
              <a:defRPr sz="903"/>
            </a:lvl4pPr>
            <a:lvl5pPr marL="1833387" indent="0">
              <a:buNone/>
              <a:defRPr sz="903"/>
            </a:lvl5pPr>
            <a:lvl6pPr marL="2291733" indent="0">
              <a:buNone/>
              <a:defRPr sz="903"/>
            </a:lvl6pPr>
            <a:lvl7pPr marL="2750081" indent="0">
              <a:buNone/>
              <a:defRPr sz="903"/>
            </a:lvl7pPr>
            <a:lvl8pPr marL="3208428" indent="0">
              <a:buNone/>
              <a:defRPr sz="903"/>
            </a:lvl8pPr>
            <a:lvl9pPr marL="3666774" indent="0">
              <a:buNone/>
              <a:defRPr sz="90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927959" y="6388865"/>
            <a:ext cx="1567620" cy="277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5" spc="3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5" spc="3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927959" y="108177"/>
            <a:ext cx="1567620" cy="3609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3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3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021993" y="312241"/>
            <a:ext cx="348360" cy="144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0946879" y="298417"/>
            <a:ext cx="0" cy="176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06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037E-1DB5-40E4-835C-04947C50B628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98EE-C79A-42CE-85EA-C6A88BFAD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47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037E-1DB5-40E4-835C-04947C50B628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98EE-C79A-42CE-85EA-C6A88BFAD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36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037E-1DB5-40E4-835C-04947C50B628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98EE-C79A-42CE-85EA-C6A88BFAD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859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037E-1DB5-40E4-835C-04947C50B628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98EE-C79A-42CE-85EA-C6A88BFAD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59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037E-1DB5-40E4-835C-04947C50B628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98EE-C79A-42CE-85EA-C6A88BFAD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33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037E-1DB5-40E4-835C-04947C50B628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98EE-C79A-42CE-85EA-C6A88BFAD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700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037E-1DB5-40E4-835C-04947C50B628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98EE-C79A-42CE-85EA-C6A88BFAD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20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D037E-1DB5-40E4-835C-04947C50B628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898EE-C79A-42CE-85EA-C6A88BFAD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72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150" y="757903"/>
            <a:ext cx="9144449" cy="794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150" y="1768588"/>
            <a:ext cx="9144449" cy="4331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83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6693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</p:titleStyle>
    <p:bodyStyle>
      <a:lvl1pPr marL="343761" indent="-343761" algn="l" defTabSz="916693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744813" indent="-286466" algn="l" defTabSz="916693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2pPr>
      <a:lvl3pPr marL="1145867" indent="-229173" algn="l" defTabSz="916693" rtl="0" eaLnBrk="1" latinLnBrk="0" hangingPunct="1">
        <a:spcBef>
          <a:spcPct val="20000"/>
        </a:spcBef>
        <a:buFont typeface="Arial" pitchFamily="34" charset="0"/>
        <a:buChar char="•"/>
        <a:defRPr sz="2407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3pPr>
      <a:lvl4pPr marL="1604213" indent="-229173" algn="l" defTabSz="916693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4pPr>
      <a:lvl5pPr marL="2062560" indent="-229173" algn="l" defTabSz="916693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5pPr>
      <a:lvl6pPr marL="2520908" indent="-229173" algn="l" defTabSz="916693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54" indent="-229173" algn="l" defTabSz="916693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601" indent="-229173" algn="l" defTabSz="916693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48" indent="-229173" algn="l" defTabSz="916693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1pPr>
      <a:lvl2pPr marL="458347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16693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75040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33387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291733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50081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08428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666774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150" y="757903"/>
            <a:ext cx="9144449" cy="794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150" y="1768588"/>
            <a:ext cx="9144449" cy="4331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53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txStyles>
    <p:titleStyle>
      <a:lvl1pPr algn="l" defTabSz="916693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</p:titleStyle>
    <p:bodyStyle>
      <a:lvl1pPr marL="343761" indent="-343761" algn="l" defTabSz="916693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744813" indent="-286466" algn="l" defTabSz="916693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2pPr>
      <a:lvl3pPr marL="1145867" indent="-229173" algn="l" defTabSz="916693" rtl="0" eaLnBrk="1" latinLnBrk="0" hangingPunct="1">
        <a:spcBef>
          <a:spcPct val="20000"/>
        </a:spcBef>
        <a:buFont typeface="Arial" pitchFamily="34" charset="0"/>
        <a:buChar char="•"/>
        <a:defRPr sz="2407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3pPr>
      <a:lvl4pPr marL="1604213" indent="-229173" algn="l" defTabSz="916693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4pPr>
      <a:lvl5pPr marL="2062560" indent="-229173" algn="l" defTabSz="916693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5pPr>
      <a:lvl6pPr marL="2520908" indent="-229173" algn="l" defTabSz="916693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54" indent="-229173" algn="l" defTabSz="916693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601" indent="-229173" algn="l" defTabSz="916693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48" indent="-229173" algn="l" defTabSz="916693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1pPr>
      <a:lvl2pPr marL="458347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16693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75040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33387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291733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50081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08428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666774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80457" y="1220755"/>
            <a:ext cx="5326324" cy="794109"/>
          </a:xfrm>
        </p:spPr>
        <p:txBody>
          <a:bodyPr/>
          <a:lstStyle/>
          <a:p>
            <a:r>
              <a:rPr lang="ru-RU" sz="3200" dirty="0">
                <a:solidFill>
                  <a:srgbClr val="2062B0"/>
                </a:solidFill>
              </a:rPr>
              <a:t>Повышение современного качества образования через развитие информационной культуры</a:t>
            </a:r>
            <a:r>
              <a:rPr lang="ru-RU" sz="3200" b="1" dirty="0">
                <a:solidFill>
                  <a:srgbClr val="2062B0"/>
                </a:solidFill>
              </a:rPr>
              <a:t/>
            </a:r>
            <a:br>
              <a:rPr lang="ru-RU" sz="3200" b="1" dirty="0">
                <a:solidFill>
                  <a:srgbClr val="2062B0"/>
                </a:solidFill>
              </a:rPr>
            </a:br>
            <a:r>
              <a:rPr lang="ru-RU" sz="4011" b="1" dirty="0">
                <a:solidFill>
                  <a:srgbClr val="2062B0"/>
                </a:solidFill>
              </a:rPr>
              <a:t/>
            </a:r>
            <a:br>
              <a:rPr lang="ru-RU" sz="4011" b="1" dirty="0">
                <a:solidFill>
                  <a:srgbClr val="2062B0"/>
                </a:solidFill>
              </a:rPr>
            </a:br>
            <a:r>
              <a:rPr lang="ru-RU" sz="1867" dirty="0">
                <a:solidFill>
                  <a:srgbClr val="2062B0"/>
                </a:solidFill>
              </a:rPr>
              <a:t>НАЧАЛЬНИК  УПРАВЛЕНИЯ ПРОЕКТОВ В ОБЛАСТИ ОБРАЗОВАНИЯ И СОЦИАЛЬНОЙ СФЕРЫ МИА «РОССИЯ СЕГОДНЯ»</a:t>
            </a:r>
            <a:br>
              <a:rPr lang="ru-RU" sz="1867" dirty="0">
                <a:solidFill>
                  <a:srgbClr val="2062B0"/>
                </a:solidFill>
              </a:rPr>
            </a:br>
            <a:r>
              <a:rPr lang="ru-RU" sz="1867" dirty="0">
                <a:solidFill>
                  <a:srgbClr val="2062B0"/>
                </a:solidFill>
              </a:rPr>
              <a:t>ТЮРИНА Н.В.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34" y="5555749"/>
            <a:ext cx="3550159" cy="674456"/>
          </a:xfrm>
          <a:prstGeom prst="rect">
            <a:avLst/>
          </a:prstGeom>
        </p:spPr>
      </p:pic>
      <p:pic>
        <p:nvPicPr>
          <p:cNvPr id="6" name="Picture 2" descr="C:\Users\ntyurina\Desktop\управление\маркетинг\лого\соглас\logo-socinavigator-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026" y="716454"/>
            <a:ext cx="435821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59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1638300" y="274638"/>
            <a:ext cx="8915400" cy="850900"/>
          </a:xfrm>
        </p:spPr>
        <p:txBody>
          <a:bodyPr>
            <a:normAutofit fontScale="90000"/>
          </a:bodyPr>
          <a:lstStyle/>
          <a:p>
            <a:r>
              <a:rPr lang="ru-RU" altLang="ru-RU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видим: </a:t>
            </a:r>
            <a:r>
              <a:rPr lang="ru-RU" alt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заголовки+изображения</a:t>
            </a:r>
            <a:r>
              <a:rPr lang="ru-RU" altLang="ru-RU" sz="3600"/>
              <a:t/>
            </a:r>
            <a:br>
              <a:rPr lang="ru-RU" altLang="ru-RU" sz="3600"/>
            </a:br>
            <a:endParaRPr lang="ru-RU" altLang="ru-RU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altLang="ru-RU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981075"/>
            <a:ext cx="6119812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350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1638300" y="274638"/>
            <a:ext cx="9137650" cy="417512"/>
          </a:xfrm>
        </p:spPr>
        <p:txBody>
          <a:bodyPr>
            <a:normAutofit fontScale="90000"/>
          </a:bodyPr>
          <a:lstStyle/>
          <a:p>
            <a:r>
              <a:rPr lang="ru-RU" altLang="ru-RU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видим: </a:t>
            </a:r>
            <a:r>
              <a:rPr lang="ru-RU" altLang="ru-RU" sz="3600"/>
              <a:t>только отдельный материал</a:t>
            </a:r>
            <a:endParaRPr lang="ru-RU" altLang="ru-RU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7213" y="735014"/>
            <a:ext cx="3427412" cy="6122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034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1631950" y="0"/>
            <a:ext cx="8915400" cy="1143000"/>
          </a:xfrm>
        </p:spPr>
        <p:txBody>
          <a:bodyPr/>
          <a:lstStyle/>
          <a:p>
            <a:r>
              <a:rPr lang="ru-RU" altLang="ru-RU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мы читаем</a:t>
            </a:r>
            <a:br>
              <a:rPr lang="ru-RU" altLang="ru-RU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когнитивных исследований</a:t>
            </a:r>
          </a:p>
        </p:txBody>
      </p:sp>
      <p:sp>
        <p:nvSpPr>
          <p:cNvPr id="48131" name="Объект 2"/>
          <p:cNvSpPr>
            <a:spLocks noGrp="1"/>
          </p:cNvSpPr>
          <p:nvPr>
            <p:ph idx="1"/>
          </p:nvPr>
        </p:nvSpPr>
        <p:spPr>
          <a:xfrm>
            <a:off x="1487488" y="1268413"/>
            <a:ext cx="9561512" cy="4857750"/>
          </a:xfrm>
        </p:spPr>
        <p:txBody>
          <a:bodyPr/>
          <a:lstStyle/>
          <a:p>
            <a:r>
              <a:rPr lang="ru-RU" altLang="ru-RU" sz="3600" b="1"/>
              <a:t>Используемые шрифты. </a:t>
            </a:r>
            <a:r>
              <a:rPr lang="ru-RU" altLang="ru-RU" sz="3600"/>
              <a:t>Если шрифт сложный для глаза – текст прочитан не будет, если шрифт очень простой – содержание текста не будет усвоено читателем.</a:t>
            </a:r>
            <a:endParaRPr lang="ru-RU" altLang="ru-RU" sz="3600" b="1"/>
          </a:p>
          <a:p>
            <a:r>
              <a:rPr lang="ru-RU" altLang="ru-RU" sz="3600" b="1"/>
              <a:t>Изображения в качестве зрительного «якоря». </a:t>
            </a:r>
            <a:r>
              <a:rPr lang="ru-RU" altLang="ru-RU" sz="3600"/>
              <a:t>Текст не читается если не начинается, заканчивается изображениями. Фото или графика очень важна в центре текста – как якорь для глаза читателя.</a:t>
            </a:r>
          </a:p>
          <a:p>
            <a:endParaRPr lang="ru-RU" altLang="ru-RU" sz="3600"/>
          </a:p>
          <a:p>
            <a:endParaRPr lang="ru-RU" altLang="ru-RU" sz="3600"/>
          </a:p>
        </p:txBody>
      </p:sp>
    </p:spTree>
    <p:extLst>
      <p:ext uri="{BB962C8B-B14F-4D97-AF65-F5344CB8AC3E}">
        <p14:creationId xmlns:p14="http://schemas.microsoft.com/office/powerpoint/2010/main" val="1511801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1109663" y="23814"/>
            <a:ext cx="9906001" cy="401637"/>
          </a:xfrm>
        </p:spPr>
        <p:txBody>
          <a:bodyPr>
            <a:normAutofit fontScale="90000"/>
          </a:bodyPr>
          <a:lstStyle/>
          <a:p>
            <a:r>
              <a:rPr lang="ru-RU" altLang="ru-RU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 видит слева на право и сверху вниз </a:t>
            </a:r>
            <a:endParaRPr lang="ru-RU" altLang="ru-RU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2320" y="23814"/>
            <a:ext cx="4164037" cy="6798565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95" y="425451"/>
            <a:ext cx="5401368" cy="639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314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ПАМЯТКА ДЛЯ РОДИТЕЛЕЙ НА КАЖДЫЙ ДЕНЬ. ТЕМА: &quot;НЕГАТИВНЫЕ И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97" y="171717"/>
            <a:ext cx="5670631" cy="50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Интеграция коллективов педагогов, учеников и родителей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1" y="2540953"/>
            <a:ext cx="4487686" cy="424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11627" y="2540954"/>
            <a:ext cx="2381510" cy="222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062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32" y="517646"/>
            <a:ext cx="11605129" cy="581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91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8627"/>
            <a:ext cx="10972800" cy="768085"/>
          </a:xfrm>
        </p:spPr>
        <p:txBody>
          <a:bodyPr>
            <a:normAutofit/>
          </a:bodyPr>
          <a:lstStyle/>
          <a:p>
            <a:pPr algn="ctr"/>
            <a:r>
              <a:rPr lang="ru-RU" sz="3333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технологии - 2021</a:t>
            </a:r>
            <a:endParaRPr lang="ru-RU" sz="3333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836712"/>
            <a:ext cx="10972800" cy="5952661"/>
          </a:xfrm>
        </p:spPr>
        <p:txBody>
          <a:bodyPr>
            <a:normAutofit fontScale="55000" lnSpcReduction="20000"/>
          </a:bodyPr>
          <a:lstStyle/>
          <a:p>
            <a:r>
              <a:rPr lang="ru-RU" sz="5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Проектное обучение</a:t>
            </a:r>
          </a:p>
          <a:p>
            <a:r>
              <a:rPr lang="ru-RU" sz="5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от STEM к STEAM (наука, технология, инженерия и математика + искусство)</a:t>
            </a:r>
          </a:p>
          <a:p>
            <a:r>
              <a:rPr lang="ru-RU" sz="5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Смешанное обучение (</a:t>
            </a:r>
            <a:r>
              <a:rPr lang="ru-RU" sz="5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школа+дом</a:t>
            </a:r>
            <a:r>
              <a:rPr lang="ru-RU" sz="5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5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Эмпирическое (практическое, вне школьной аудитории) обучение</a:t>
            </a:r>
          </a:p>
          <a:p>
            <a:r>
              <a:rPr lang="ru-RU" sz="5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 помощью природы (</a:t>
            </a:r>
            <a:r>
              <a:rPr lang="ru-RU" sz="5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экологичные</a:t>
            </a:r>
            <a:r>
              <a:rPr lang="ru-RU" sz="5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среды в школе)</a:t>
            </a:r>
          </a:p>
          <a:p>
            <a:r>
              <a:rPr lang="ru-RU" sz="5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Социально-эмоциональное обучение (</a:t>
            </a:r>
            <a:r>
              <a:rPr lang="en-US" sz="5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</a:t>
            </a:r>
            <a:r>
              <a:rPr lang="ru-RU" sz="5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5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обучение</a:t>
            </a:r>
          </a:p>
          <a:p>
            <a:r>
              <a:rPr lang="ru-RU" sz="5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Нанообучение</a:t>
            </a:r>
            <a:r>
              <a:rPr lang="ru-RU" sz="5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(предполагает предоставление учащимся информации в меньших объемах за более короткий период времени)</a:t>
            </a:r>
          </a:p>
          <a:p>
            <a:r>
              <a:rPr lang="ru-RU" sz="5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реальность и дополненная реальность </a:t>
            </a:r>
          </a:p>
          <a:p>
            <a:r>
              <a:rPr lang="ru-RU" sz="5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Геймификация</a:t>
            </a:r>
            <a:endParaRPr lang="ru-RU" sz="50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Онлайн-обучение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99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rms of fictional litera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20" y="638979"/>
            <a:ext cx="9816029" cy="551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07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930" y="5724831"/>
            <a:ext cx="11004932" cy="1133169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проекта «500+» отражает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задачу достижения функциональной грамотности в каждой школе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есть достижение школой уровня подготовки учеников, соответствующего баллам выше 500 по шкале PISA.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1929" y="217161"/>
            <a:ext cx="11004933" cy="550766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 </a:t>
            </a:r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«500</a:t>
            </a:r>
            <a:r>
              <a:rPr lang="ru-RU" sz="3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+»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часть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проекта «Современная школа» национального проекта «Образование»,  призван оказать содействие в достижении глобальной цели, обозначенной в Указе Президента, по вхождению России в число 10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стран-лидеров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качеству общего образования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омплекс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 по повышению предметной и методической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компетентности учителей, который позволит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региональном, муниципальном уровнях «творческие педагогические лаборатории» по предметным областям с привлечением методистов;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внутришкольные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профессионального развития педагогов;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практику преподавание проектной, исследовательской, творческой деятельности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pPr marL="0" indent="0">
              <a:buNone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https://edu.gov.ru/press/2691/ministerstvo-prosvescheniya-zapuskaet-proekt-500-pod-lozungom-vazhen-kazhdyy-uchenik/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511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езультаты исследований группы Информационная культура/ ИСТ-17 — НГПУ им.  К.Мин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41" y="242371"/>
            <a:ext cx="9914108" cy="643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532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1523643" cy="84931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удущее</a:t>
            </a:r>
            <a:r>
              <a:rPr lang="ru-RU" alt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уже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наступило или </a:t>
            </a:r>
            <a:br>
              <a:rPr lang="ru-RU" alt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не получиться остановить изменения</a:t>
            </a:r>
            <a:endParaRPr lang="ru-RU" alt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0420" name="Рисунок 5" descr="C:\Users\ntyurina\AppData\Local\Microsoft\Windows\Temporary Internet Files\Content.Word\IMG_95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836614"/>
            <a:ext cx="864235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96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1416051" y="1"/>
            <a:ext cx="9432925" cy="84931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каналы доставки информации и обратной связи в современном образовательном процессе</a:t>
            </a:r>
            <a:endParaRPr lang="ru-RU" alt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8916" name="Рисунок 5" descr="C:\Users\ntyurina\AppData\Local\Microsoft\Windows\Temporary Internet Files\Content.Word\IMG_95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76" y="841188"/>
            <a:ext cx="9917724" cy="601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62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9873"/>
            <a:ext cx="10515600" cy="7255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инструмент учителя - УМК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945" y="1200838"/>
            <a:ext cx="11016867" cy="5244029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материалы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тетради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Контурные карты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Задачники и тренажёры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КИМ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Хрестоматии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 материалы (карты, схемы, портреты 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тп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030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300" y="1104900"/>
            <a:ext cx="8915400" cy="896938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Наиболее часто используемые форматы представления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информации</a:t>
            </a: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в УМК сегодня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тексты</a:t>
            </a:r>
            <a:br>
              <a:rPr lang="ru-RU" sz="3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тексты и фото</a:t>
            </a:r>
            <a:br>
              <a:rPr lang="ru-RU" sz="3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тексты и цифры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>
                <a:latin typeface="Times New Roman" pitchFamily="18" charset="0"/>
                <a:cs typeface="Times New Roman" pitchFamily="18" charset="0"/>
              </a:rPr>
            </a:b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8300" y="2324100"/>
            <a:ext cx="9094788" cy="4343400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Самые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читаемые форматы представления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информации – УМК уже завтра</a:t>
            </a:r>
            <a:endParaRPr lang="ru-RU" sz="320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Видео, фото (событийное – 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говорящие головы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defRPr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 (подкасты)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Инфографика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графики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VR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Короткие мануалы (не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одного окна)</a:t>
            </a:r>
          </a:p>
          <a:p>
            <a:pPr>
              <a:defRPr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Ранжирования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59284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32" y="140678"/>
            <a:ext cx="11711871" cy="659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73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72" y="112543"/>
            <a:ext cx="11773227" cy="65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52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14" y="267286"/>
            <a:ext cx="11864445" cy="630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75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9" y="305312"/>
            <a:ext cx="11731534" cy="639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01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езультаты исследований группы Информационная культура/ ИСТ-17 — НГПУ им.  К.Мин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41" y="242371"/>
            <a:ext cx="9914108" cy="643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387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004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информационная культура – сотворчество участников образовательного процесса в рамках новых образовательных практик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911" y="1800664"/>
            <a:ext cx="11338560" cy="5057335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Точки роста</a:t>
            </a:r>
          </a:p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Кванториумы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 кампусы в «Артеке», «Орленке», «Океане», «Смене»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 классы в школах (с 1 сентября 2021 года Москва открывает пред профильные классы)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руководителей школ и педагогов на базе региональных ИПК И ИРО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Комплексные просветительские проекты Форсаж, Цифровая журналистика,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SputnikPRO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базе региональных вузов (Ярославль, Самара) и информационных агентств</a:t>
            </a:r>
          </a:p>
          <a:p>
            <a:pPr marL="0" indent="0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8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5186" y="2605064"/>
            <a:ext cx="6183389" cy="794109"/>
          </a:xfrm>
        </p:spPr>
        <p:txBody>
          <a:bodyPr/>
          <a:lstStyle/>
          <a:p>
            <a:r>
              <a:rPr lang="ru-RU" sz="4011" b="1" dirty="0">
                <a:solidFill>
                  <a:srgbClr val="2062B0"/>
                </a:solidFill>
              </a:rPr>
              <a:t>СПАСИБО! Вопросы?</a:t>
            </a:r>
            <a:br>
              <a:rPr lang="ru-RU" sz="4011" b="1" dirty="0">
                <a:solidFill>
                  <a:srgbClr val="2062B0"/>
                </a:solidFill>
              </a:rPr>
            </a:br>
            <a:r>
              <a:rPr lang="ru-RU" sz="4011" b="1" dirty="0">
                <a:solidFill>
                  <a:srgbClr val="2062B0"/>
                </a:solidFill>
              </a:rPr>
              <a:t/>
            </a:r>
            <a:br>
              <a:rPr lang="ru-RU" sz="4011" b="1" dirty="0">
                <a:solidFill>
                  <a:srgbClr val="2062B0"/>
                </a:solidFill>
              </a:rPr>
            </a:br>
            <a:r>
              <a:rPr lang="ru-RU" sz="1867" dirty="0">
                <a:solidFill>
                  <a:srgbClr val="2062B0"/>
                </a:solidFill>
              </a:rPr>
              <a:t>НАЧАЛЬНИК  УПРАВЛЕНИЯ ПРОЕКТОВ В ОБЛАСТИ ОБРАЗОВАНИЯ И СОЦИАЛЬНОЙ СФЕРЫ МИА «РОССИЯ СЕГОДНЯ»</a:t>
            </a:r>
            <a:br>
              <a:rPr lang="ru-RU" sz="1867" dirty="0">
                <a:solidFill>
                  <a:srgbClr val="2062B0"/>
                </a:solidFill>
              </a:rPr>
            </a:br>
            <a:r>
              <a:rPr lang="ru-RU" sz="1867" dirty="0">
                <a:solidFill>
                  <a:srgbClr val="2062B0"/>
                </a:solidFill>
              </a:rPr>
              <a:t>ТЮРИНА Н.В.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7" y="5541235"/>
            <a:ext cx="3550159" cy="674456"/>
          </a:xfrm>
          <a:prstGeom prst="rect">
            <a:avLst/>
          </a:prstGeom>
        </p:spPr>
      </p:pic>
      <p:pic>
        <p:nvPicPr>
          <p:cNvPr id="6" name="Picture 2" descr="C:\Users\ntyurina\Desktop\управление\маркетинг\лого\соглас\logo-socinavigator-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455" y="571312"/>
            <a:ext cx="435821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922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Рисунок 3" descr="C:\Users\ntyurina\AppData\Local\Microsoft\Windows\Temporary Internet Files\Content.Word\IMG_1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2403476"/>
            <a:ext cx="594042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Рисунок 2" descr="C:\Users\ntyurina\AppData\Local\Microsoft\Windows\Temporary Internet Files\Content.Word\IMG_11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4" y="549276"/>
            <a:ext cx="594042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4470" y="0"/>
            <a:ext cx="10515600" cy="54927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Монополию на информацию больше нет</a:t>
            </a:r>
          </a:p>
        </p:txBody>
      </p:sp>
    </p:spTree>
    <p:extLst>
      <p:ext uri="{BB962C8B-B14F-4D97-AF65-F5344CB8AC3E}">
        <p14:creationId xmlns:p14="http://schemas.microsoft.com/office/powerpoint/2010/main" val="74851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1752600" y="115889"/>
            <a:ext cx="8915400" cy="649287"/>
          </a:xfrm>
        </p:spPr>
        <p:txBody>
          <a:bodyPr/>
          <a:lstStyle/>
          <a:p>
            <a:r>
              <a:rPr lang="ru-RU" altLang="ru-RU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информационная платформа будет следующей</a:t>
            </a:r>
          </a:p>
        </p:txBody>
      </p:sp>
      <p:sp>
        <p:nvSpPr>
          <p:cNvPr id="62467" name="Объект 2"/>
          <p:cNvSpPr>
            <a:spLocks noGrp="1"/>
          </p:cNvSpPr>
          <p:nvPr>
            <p:ph idx="1"/>
          </p:nvPr>
        </p:nvSpPr>
        <p:spPr>
          <a:xfrm>
            <a:off x="1638300" y="908051"/>
            <a:ext cx="8915400" cy="5218113"/>
          </a:xfrm>
        </p:spPr>
        <p:txBody>
          <a:bodyPr/>
          <a:lstStyle/>
          <a:p>
            <a:pPr marL="0" indent="0"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 2024 году в мире будет </a:t>
            </a:r>
            <a:r>
              <a:rPr lang="ru-RU" alt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миллиардов</a:t>
            </a: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устройств подключенных к интернету.</a:t>
            </a:r>
          </a:p>
          <a:p>
            <a:pPr marL="0" indent="0"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Эти устройства способны не только  выполнять основную работу, но и </a:t>
            </a:r>
            <a:r>
              <a:rPr lang="ru-RU" alt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собирать и передавать данные.</a:t>
            </a:r>
          </a:p>
          <a:p>
            <a:pPr marL="0" indent="0" algn="ctr">
              <a:buNone/>
            </a:pPr>
            <a:endParaRPr lang="ru-RU" altLang="ru-RU" b="1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ru-RU" altLang="ru-RU" b="1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ru-RU" altLang="ru-RU" b="1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ru-RU" altLang="ru-RU" sz="2400" b="1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ru-RU" altLang="ru-RU" sz="2400" b="1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ru-RU" altLang="ru-RU" b="1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altLang="ru-RU" smtClean="0"/>
          </a:p>
          <a:p>
            <a:pPr marL="0" indent="0">
              <a:buNone/>
            </a:pPr>
            <a:endParaRPr lang="ru-RU" altLang="ru-RU" smtClean="0"/>
          </a:p>
        </p:txBody>
      </p:sp>
      <p:pic>
        <p:nvPicPr>
          <p:cNvPr id="62468" name="Picture 2" descr="ÐÐ°ÑÑÐ¸Ð½ÐºÐ¸ Ð¿Ð¾ Ð·Ð°Ð¿ÑÐ¾ÑÑ Ð¸Ð½ÑÐµÑÐ½ÐµÑ Ð²ÐµÑÐµÐ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3278189"/>
            <a:ext cx="5256213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60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164639"/>
            <a:ext cx="11809312" cy="57606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- новая когнитивная революция: </a:t>
            </a:r>
            <a:b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не меняются, меняются способы работы с информацией взрослых, </a:t>
            </a:r>
            <a:b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транслируются на детей </a:t>
            </a:r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\\msk.rian\publicfolders\DGIP_UprObrSoc\! Облако\ГК80\Фотобанк\Отобранные\Отобранные_\P115580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3" y="1124744"/>
            <a:ext cx="7680853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893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sp>
        <p:nvSpPr>
          <p:cNvPr id="4301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06" y="154236"/>
            <a:ext cx="9977736" cy="641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532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45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плоха говорящая голова на экране</a:t>
            </a:r>
            <a:b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407" y="1208680"/>
            <a:ext cx="7027844" cy="49938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«…Говорящая </a:t>
            </a:r>
            <a:r>
              <a:rPr lang="ru-RU" dirty="0"/>
              <a:t>голова учителя — это жалкая попытка переноса классической дидактики в новое пространство и технологии.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СанПиНы </a:t>
            </a:r>
            <a:r>
              <a:rPr lang="ru-RU" dirty="0"/>
              <a:t>определяют, сколько времени ребенок может находиться возле монитора. </a:t>
            </a:r>
          </a:p>
          <a:p>
            <a:pPr marL="0" indent="0">
              <a:buNone/>
            </a:pPr>
            <a:r>
              <a:rPr lang="ru-RU" dirty="0"/>
              <a:t>Когда на экране целый урок говорящая голова, то ребенок волей-неволей вынужден все 45 минут туда </a:t>
            </a:r>
            <a:r>
              <a:rPr lang="ru-RU" dirty="0" smtClean="0"/>
              <a:t>смотреть…»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Е.Л. </a:t>
            </a:r>
            <a:r>
              <a:rPr lang="ru-RU" dirty="0" err="1" smtClean="0"/>
              <a:t>Рачевский</a:t>
            </a:r>
            <a:endParaRPr lang="ru-RU" dirty="0" smtClean="0"/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https://www.pravmir.ru/uchitel-govoryashhaya-golova-na-ekrane-a-deti-ustali-direktor-shkoly-efim-rachevskij-o-problemah-distanta/?fbclid=IwAR1Ilcp-GPns4r6WsGrLiFhJoE2niowTb_2ppMPeQef-MX7oB38y8jb9wMY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28" y="1079654"/>
            <a:ext cx="3464531" cy="466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84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15428" y="274639"/>
            <a:ext cx="8915400" cy="551625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видим: </a:t>
            </a:r>
            <a:r>
              <a:rPr lang="ru-RU" altLang="ru-RU" sz="3600" dirty="0"/>
              <a:t>только «первый экран»</a:t>
            </a:r>
            <a:br>
              <a:rPr lang="ru-RU" altLang="ru-RU" sz="3600" dirty="0"/>
            </a:br>
            <a:endParaRPr lang="ru-RU" alt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515" y="81250"/>
            <a:ext cx="3741958" cy="678088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286" y="756753"/>
            <a:ext cx="5071198" cy="610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46" y="0"/>
            <a:ext cx="535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820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582</Words>
  <Application>Microsoft Office PowerPoint</Application>
  <PresentationFormat>Широкоэкранный</PresentationFormat>
  <Paragraphs>76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Times New Roman</vt:lpstr>
      <vt:lpstr>Тема Office</vt:lpstr>
      <vt:lpstr>1_Тема Office</vt:lpstr>
      <vt:lpstr>2_Тема Office</vt:lpstr>
      <vt:lpstr>Повышение современного качества образования через развитие информационной культуры  НАЧАЛЬНИК  УПРАВЛЕНИЯ ПРОЕКТОВ В ОБЛАСТИ ОБРАЗОВАНИЯ И СОЦИАЛЬНОЙ СФЕРЫ МИА «РОССИЯ СЕГОДНЯ» ТЮРИНА Н.В.</vt:lpstr>
      <vt:lpstr>Будущее, которое уже наступило или  почему не получиться остановить изменения</vt:lpstr>
      <vt:lpstr>Монополию на информацию больше нет</vt:lpstr>
      <vt:lpstr>Какая информационная платформа будет следующей</vt:lpstr>
      <vt:lpstr>В центре - новая когнитивная революция:  дети не меняются, меняются способы работы с информацией взрослых,  которые транслируются на детей </vt:lpstr>
      <vt:lpstr>Презентация PowerPoint</vt:lpstr>
      <vt:lpstr>Чем плоха говорящая голова на экране </vt:lpstr>
      <vt:lpstr>Что мы видим: только «первый экран» </vt:lpstr>
      <vt:lpstr>Презентация PowerPoint</vt:lpstr>
      <vt:lpstr>Что мы видим: заголовки+изображения </vt:lpstr>
      <vt:lpstr>Что мы видим: только отдельный материал</vt:lpstr>
      <vt:lpstr>Как мы читаем по данным когнитивных исследований</vt:lpstr>
      <vt:lpstr>Глаз видит слева на право и сверху вниз </vt:lpstr>
      <vt:lpstr>Презентация PowerPoint</vt:lpstr>
      <vt:lpstr>Презентация PowerPoint</vt:lpstr>
      <vt:lpstr>Образовательные технологии - 2021</vt:lpstr>
      <vt:lpstr>Презентация PowerPoint</vt:lpstr>
      <vt:lpstr>Название проекта «500+» отражает задачу достижения функциональной грамотности в каждой школе, то есть достижение школой уровня подготовки учеников, соответствующего баллам выше 500 по шкале PISA.</vt:lpstr>
      <vt:lpstr>Презентация PowerPoint</vt:lpstr>
      <vt:lpstr>Основные каналы доставки информации и обратной связи в современном образовательном процессе</vt:lpstr>
      <vt:lpstr>Основной инструмент учителя - УМК</vt:lpstr>
      <vt:lpstr>Наиболее часто используемые форматы представления информации в УМК сегодня - тексты - тексты и фото - тексты и цифры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Современная информационная культура – сотворчество участников образовательного процесса в рамках новых образовательных практик</vt:lpstr>
      <vt:lpstr>СПАСИБО! Вопросы?  НАЧАЛЬНИК  УПРАВЛЕНИЯ ПРОЕКТОВ В ОБЛАСТИ ОБРАЗОВАНИЯ И СОЦИАЛЬНОЙ СФЕРЫ МИА «РОССИЯ СЕГОДНЯ» ТЮРИНА Н.В.</vt:lpstr>
    </vt:vector>
  </TitlesOfParts>
  <Company>МИА "Россия сегодня"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 competences of a 21st-century student</dc:title>
  <dc:creator>Тюрина Наталья Владимировна</dc:creator>
  <cp:lastModifiedBy>Е. В. Ковалева</cp:lastModifiedBy>
  <cp:revision>77</cp:revision>
  <dcterms:created xsi:type="dcterms:W3CDTF">2021-03-04T12:55:10Z</dcterms:created>
  <dcterms:modified xsi:type="dcterms:W3CDTF">2021-08-17T12:14:16Z</dcterms:modified>
</cp:coreProperties>
</file>