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41" r:id="rId2"/>
    <p:sldId id="303" r:id="rId3"/>
    <p:sldId id="304" r:id="rId4"/>
    <p:sldId id="308" r:id="rId5"/>
    <p:sldId id="305" r:id="rId6"/>
    <p:sldId id="306" r:id="rId7"/>
    <p:sldId id="307" r:id="rId8"/>
    <p:sldId id="309" r:id="rId9"/>
    <p:sldId id="310" r:id="rId10"/>
    <p:sldId id="338" r:id="rId11"/>
    <p:sldId id="339" r:id="rId12"/>
    <p:sldId id="340" r:id="rId13"/>
    <p:sldId id="300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52D3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52D3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52D3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52D3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52D3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52D3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52D3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52D3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52D3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8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BFF"/>
    <a:srgbClr val="008541"/>
    <a:srgbClr val="E8E5EA"/>
    <a:srgbClr val="DFDCE1"/>
    <a:srgbClr val="FF3287"/>
    <a:srgbClr val="CECAD1"/>
    <a:srgbClr val="20A092"/>
    <a:srgbClr val="3CBA92"/>
    <a:srgbClr val="62E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252D30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rgbClr val="CAD5E8"/>
          </a:solidFill>
        </a:fill>
      </a:tcStyle>
    </a:wholeTbl>
    <a:band2H>
      <a:tcTxStyle/>
      <a:tcStyle>
        <a:tcBdr/>
        <a:fill>
          <a:solidFill>
            <a:srgbClr val="E6EB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381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381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52D30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rgbClr val="E7E8E7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381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381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52D30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rgbClr val="CFD0CF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381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381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52D3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EFC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52D3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52D30"/>
              </a:solidFill>
              <a:prstDash val="solid"/>
              <a:round/>
            </a:ln>
          </a:top>
          <a:bottom>
            <a:ln w="25400" cap="flat">
              <a:solidFill>
                <a:srgbClr val="252D3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C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52D30"/>
              </a:solidFill>
              <a:prstDash val="solid"/>
              <a:round/>
            </a:ln>
          </a:top>
          <a:bottom>
            <a:ln w="25400" cap="flat">
              <a:solidFill>
                <a:srgbClr val="252D3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52D30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rgbClr val="CB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rgbClr val="252D3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381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rgbClr val="252D3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381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rgbClr val="252D3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rgbClr val="FEFC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solidFill>
            <a:srgbClr val="FEFCF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50800" cap="flat">
              <a:solidFill>
                <a:srgbClr val="FEFCFF"/>
              </a:solidFill>
              <a:prstDash val="solid"/>
              <a:round/>
            </a:ln>
          </a:top>
          <a:bottom>
            <a:ln w="127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EFCFF"/>
      </a:tcTxStyle>
      <a:tcStyle>
        <a:tcBdr>
          <a:left>
            <a:ln w="12700" cap="flat">
              <a:solidFill>
                <a:srgbClr val="FEFCFF"/>
              </a:solidFill>
              <a:prstDash val="solid"/>
              <a:round/>
            </a:ln>
          </a:left>
          <a:right>
            <a:ln w="12700" cap="flat">
              <a:solidFill>
                <a:srgbClr val="FEFCFF"/>
              </a:solidFill>
              <a:prstDash val="solid"/>
              <a:round/>
            </a:ln>
          </a:right>
          <a:top>
            <a:ln w="12700" cap="flat">
              <a:solidFill>
                <a:srgbClr val="FEFCFF"/>
              </a:solidFill>
              <a:prstDash val="solid"/>
              <a:round/>
            </a:ln>
          </a:top>
          <a:bottom>
            <a:ln w="25400" cap="flat">
              <a:solidFill>
                <a:srgbClr val="FEFCFF"/>
              </a:solidFill>
              <a:prstDash val="solid"/>
              <a:round/>
            </a:ln>
          </a:bottom>
          <a:insideH>
            <a:ln w="12700" cap="flat">
              <a:solidFill>
                <a:srgbClr val="FEFCFF"/>
              </a:solidFill>
              <a:prstDash val="solid"/>
              <a:round/>
            </a:ln>
          </a:insideH>
          <a:insideV>
            <a:ln w="12700" cap="flat">
              <a:solidFill>
                <a:srgbClr val="FEFC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4"/>
    <p:restoredTop sz="83518" autoAdjust="0"/>
  </p:normalViewPr>
  <p:slideViewPr>
    <p:cSldViewPr snapToGrid="0" snapToObjects="1" showGuides="1">
      <p:cViewPr varScale="1">
        <p:scale>
          <a:sx n="47" d="100"/>
          <a:sy n="47" d="100"/>
        </p:scale>
        <p:origin x="402" y="72"/>
      </p:cViewPr>
      <p:guideLst>
        <p:guide orient="horz" pos="4320"/>
        <p:guide pos="81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лья имамеев" userId="672f72e45fc2cf12" providerId="LiveId" clId="{BA01D617-49E8-4072-A8BF-FF6164956CC3}"/>
    <pc:docChg chg="undo custSel addSld delSld modSld sldOrd">
      <pc:chgData name="илья имамеев" userId="672f72e45fc2cf12" providerId="LiveId" clId="{BA01D617-49E8-4072-A8BF-FF6164956CC3}" dt="2021-05-12T03:51:03.870" v="2549" actId="478"/>
      <pc:docMkLst>
        <pc:docMk/>
      </pc:docMkLst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4004697937" sldId="258"/>
        </pc:sldMkLst>
      </pc:sldChg>
      <pc:sldChg chg="modTransition">
        <pc:chgData name="илья имамеев" userId="672f72e45fc2cf12" providerId="LiveId" clId="{BA01D617-49E8-4072-A8BF-FF6164956CC3}" dt="2021-05-12T03:06:58.682" v="1935"/>
        <pc:sldMkLst>
          <pc:docMk/>
          <pc:sldMk cId="3276478701" sldId="278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1697219487" sldId="279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2040585173" sldId="280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539688849" sldId="281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1547399294" sldId="282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3076203568" sldId="283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2205757192" sldId="284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3425579698" sldId="285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2917095385" sldId="286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900863049" sldId="287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3293145992" sldId="288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2386434877" sldId="289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3108295996" sldId="290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3198474201" sldId="291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1188997865" sldId="292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1777731645" sldId="293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61480290" sldId="294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3549265129" sldId="295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1445704411" sldId="296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1031029902" sldId="297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3731929344" sldId="298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3182638493" sldId="299"/>
        </pc:sldMkLst>
      </pc:sldChg>
      <pc:sldChg chg="modTransition modAnim">
        <pc:chgData name="илья имамеев" userId="672f72e45fc2cf12" providerId="LiveId" clId="{BA01D617-49E8-4072-A8BF-FF6164956CC3}" dt="2021-05-12T03:45:36.943" v="2521"/>
        <pc:sldMkLst>
          <pc:docMk/>
          <pc:sldMk cId="1904762615" sldId="300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4286793858" sldId="301"/>
        </pc:sldMkLst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4112662144" sldId="302"/>
        </pc:sldMkLst>
      </pc:sldChg>
      <pc:sldChg chg="delSp mod delAnim modAnim">
        <pc:chgData name="илья имамеев" userId="672f72e45fc2cf12" providerId="LiveId" clId="{BA01D617-49E8-4072-A8BF-FF6164956CC3}" dt="2021-05-12T03:25:44.358" v="2116"/>
        <pc:sldMkLst>
          <pc:docMk/>
          <pc:sldMk cId="103640569" sldId="303"/>
        </pc:sldMkLst>
        <pc:spChg chg="del">
          <ac:chgData name="илья имамеев" userId="672f72e45fc2cf12" providerId="LiveId" clId="{BA01D617-49E8-4072-A8BF-FF6164956CC3}" dt="2021-05-12T03:07:06.304" v="1936" actId="478"/>
          <ac:spMkLst>
            <pc:docMk/>
            <pc:sldMk cId="103640569" sldId="303"/>
            <ac:spMk id="25" creationId="{ED6C2EBF-2599-5046-9236-80E0E9901634}"/>
          </ac:spMkLst>
        </pc:spChg>
        <pc:spChg chg="del">
          <ac:chgData name="илья имамеев" userId="672f72e45fc2cf12" providerId="LiveId" clId="{BA01D617-49E8-4072-A8BF-FF6164956CC3}" dt="2021-05-12T03:07:08.078" v="1937" actId="478"/>
          <ac:spMkLst>
            <pc:docMk/>
            <pc:sldMk cId="103640569" sldId="303"/>
            <ac:spMk id="26" creationId="{AF96E781-F6A1-BC47-B799-A719106AAEA1}"/>
          </ac:spMkLst>
        </pc:spChg>
        <pc:graphicFrameChg chg="del">
          <ac:chgData name="илья имамеев" userId="672f72e45fc2cf12" providerId="LiveId" clId="{BA01D617-49E8-4072-A8BF-FF6164956CC3}" dt="2021-05-12T03:07:16.451" v="1938" actId="478"/>
          <ac:graphicFrameMkLst>
            <pc:docMk/>
            <pc:sldMk cId="103640569" sldId="303"/>
            <ac:graphicFrameMk id="29" creationId="{25B3434C-C579-4B8E-A10A-BBB22638004F}"/>
          </ac:graphicFrameMkLst>
        </pc:graphicFrameChg>
      </pc:sldChg>
      <pc:sldChg chg="modAnim">
        <pc:chgData name="илья имамеев" userId="672f72e45fc2cf12" providerId="LiveId" clId="{BA01D617-49E8-4072-A8BF-FF6164956CC3}" dt="2021-05-12T01:16:42.566" v="1241"/>
        <pc:sldMkLst>
          <pc:docMk/>
          <pc:sldMk cId="3658676990" sldId="304"/>
        </pc:sldMkLst>
      </pc:sldChg>
      <pc:sldChg chg="delSp mod delAnim modAnim">
        <pc:chgData name="илья имамеев" userId="672f72e45fc2cf12" providerId="LiveId" clId="{BA01D617-49E8-4072-A8BF-FF6164956CC3}" dt="2021-05-12T03:51:03.870" v="2549" actId="478"/>
        <pc:sldMkLst>
          <pc:docMk/>
          <pc:sldMk cId="2025752264" sldId="305"/>
        </pc:sldMkLst>
        <pc:spChg chg="del">
          <ac:chgData name="илья имамеев" userId="672f72e45fc2cf12" providerId="LiveId" clId="{BA01D617-49E8-4072-A8BF-FF6164956CC3}" dt="2021-05-12T03:51:02.078" v="2548" actId="478"/>
          <ac:spMkLst>
            <pc:docMk/>
            <pc:sldMk cId="2025752264" sldId="305"/>
            <ac:spMk id="25" creationId="{ED6C2EBF-2599-5046-9236-80E0E9901634}"/>
          </ac:spMkLst>
        </pc:spChg>
        <pc:spChg chg="del">
          <ac:chgData name="илья имамеев" userId="672f72e45fc2cf12" providerId="LiveId" clId="{BA01D617-49E8-4072-A8BF-FF6164956CC3}" dt="2021-05-12T03:51:00.345" v="2547" actId="478"/>
          <ac:spMkLst>
            <pc:docMk/>
            <pc:sldMk cId="2025752264" sldId="305"/>
            <ac:spMk id="26" creationId="{AF96E781-F6A1-BC47-B799-A719106AAEA1}"/>
          </ac:spMkLst>
        </pc:spChg>
        <pc:graphicFrameChg chg="del">
          <ac:chgData name="илья имамеев" userId="672f72e45fc2cf12" providerId="LiveId" clId="{BA01D617-49E8-4072-A8BF-FF6164956CC3}" dt="2021-05-12T03:51:03.870" v="2549" actId="478"/>
          <ac:graphicFrameMkLst>
            <pc:docMk/>
            <pc:sldMk cId="2025752264" sldId="305"/>
            <ac:graphicFrameMk id="29" creationId="{25B3434C-C579-4B8E-A10A-BBB22638004F}"/>
          </ac:graphicFrameMkLst>
        </pc:graphicFrameChg>
      </pc:sldChg>
      <pc:sldChg chg="delSp mod modAnim">
        <pc:chgData name="илья имамеев" userId="672f72e45fc2cf12" providerId="LiveId" clId="{BA01D617-49E8-4072-A8BF-FF6164956CC3}" dt="2021-05-12T03:08:05.520" v="1940" actId="478"/>
        <pc:sldMkLst>
          <pc:docMk/>
          <pc:sldMk cId="2296191974" sldId="306"/>
        </pc:sldMkLst>
        <pc:spChg chg="del">
          <ac:chgData name="илья имамеев" userId="672f72e45fc2cf12" providerId="LiveId" clId="{BA01D617-49E8-4072-A8BF-FF6164956CC3}" dt="2021-05-12T03:07:59.537" v="1939" actId="478"/>
          <ac:spMkLst>
            <pc:docMk/>
            <pc:sldMk cId="2296191974" sldId="306"/>
            <ac:spMk id="25" creationId="{ED6C2EBF-2599-5046-9236-80E0E9901634}"/>
          </ac:spMkLst>
        </pc:spChg>
        <pc:graphicFrameChg chg="del">
          <ac:chgData name="илья имамеев" userId="672f72e45fc2cf12" providerId="LiveId" clId="{BA01D617-49E8-4072-A8BF-FF6164956CC3}" dt="2021-05-12T03:08:05.520" v="1940" actId="478"/>
          <ac:graphicFrameMkLst>
            <pc:docMk/>
            <pc:sldMk cId="2296191974" sldId="306"/>
            <ac:graphicFrameMk id="29" creationId="{25B3434C-C579-4B8E-A10A-BBB22638004F}"/>
          </ac:graphicFrameMkLst>
        </pc:graphicFrameChg>
      </pc:sldChg>
      <pc:sldChg chg="modAnim">
        <pc:chgData name="илья имамеев" userId="672f72e45fc2cf12" providerId="LiveId" clId="{BA01D617-49E8-4072-A8BF-FF6164956CC3}" dt="2021-05-12T01:19:58.076" v="1249"/>
        <pc:sldMkLst>
          <pc:docMk/>
          <pc:sldMk cId="193105627" sldId="307"/>
        </pc:sldMkLst>
      </pc:sldChg>
      <pc:sldChg chg="modAnim">
        <pc:chgData name="илья имамеев" userId="672f72e45fc2cf12" providerId="LiveId" clId="{BA01D617-49E8-4072-A8BF-FF6164956CC3}" dt="2021-05-12T01:18:00.834" v="1242"/>
        <pc:sldMkLst>
          <pc:docMk/>
          <pc:sldMk cId="1694153685" sldId="308"/>
        </pc:sldMkLst>
      </pc:sldChg>
      <pc:sldChg chg="modAnim">
        <pc:chgData name="илья имамеев" userId="672f72e45fc2cf12" providerId="LiveId" clId="{BA01D617-49E8-4072-A8BF-FF6164956CC3}" dt="2021-05-12T01:19:50.821" v="1248"/>
        <pc:sldMkLst>
          <pc:docMk/>
          <pc:sldMk cId="4112304634" sldId="309"/>
        </pc:sldMkLst>
      </pc:sldChg>
      <pc:sldChg chg="modAnim">
        <pc:chgData name="илья имамеев" userId="672f72e45fc2cf12" providerId="LiveId" clId="{BA01D617-49E8-4072-A8BF-FF6164956CC3}" dt="2021-05-12T01:20:02.547" v="1250"/>
        <pc:sldMkLst>
          <pc:docMk/>
          <pc:sldMk cId="1104772637" sldId="310"/>
        </pc:sldMkLst>
      </pc:sldChg>
      <pc:sldChg chg="addSp delSp modSp mod delAnim modAnim">
        <pc:chgData name="илья имамеев" userId="672f72e45fc2cf12" providerId="LiveId" clId="{BA01D617-49E8-4072-A8BF-FF6164956CC3}" dt="2021-05-12T03:08:39.125" v="1942"/>
        <pc:sldMkLst>
          <pc:docMk/>
          <pc:sldMk cId="2612850247" sldId="311"/>
        </pc:sldMkLst>
        <pc:spChg chg="mod">
          <ac:chgData name="илья имамеев" userId="672f72e45fc2cf12" providerId="LiveId" clId="{BA01D617-49E8-4072-A8BF-FF6164956CC3}" dt="2021-05-11T07:44:41.761" v="941" actId="1076"/>
          <ac:spMkLst>
            <pc:docMk/>
            <pc:sldMk cId="2612850247" sldId="311"/>
            <ac:spMk id="4" creationId="{37510988-1259-4527-8EBA-038CBD743F62}"/>
          </ac:spMkLst>
        </pc:spChg>
        <pc:spChg chg="del mod">
          <ac:chgData name="илья имамеев" userId="672f72e45fc2cf12" providerId="LiveId" clId="{BA01D617-49E8-4072-A8BF-FF6164956CC3}" dt="2021-05-11T07:28:07.612" v="828"/>
          <ac:spMkLst>
            <pc:docMk/>
            <pc:sldMk cId="2612850247" sldId="311"/>
            <ac:spMk id="6" creationId="{D8580117-3960-5641-BF70-99461A1D580F}"/>
          </ac:spMkLst>
        </pc:spChg>
        <pc:spChg chg="del mod">
          <ac:chgData name="илья имамеев" userId="672f72e45fc2cf12" providerId="LiveId" clId="{BA01D617-49E8-4072-A8BF-FF6164956CC3}" dt="2021-05-11T07:34:00.301" v="856"/>
          <ac:spMkLst>
            <pc:docMk/>
            <pc:sldMk cId="2612850247" sldId="311"/>
            <ac:spMk id="7" creationId="{CE360E39-246F-6849-A106-4DF7866ACAE6}"/>
          </ac:spMkLst>
        </pc:spChg>
        <pc:spChg chg="mod">
          <ac:chgData name="илья имамеев" userId="672f72e45fc2cf12" providerId="LiveId" clId="{BA01D617-49E8-4072-A8BF-FF6164956CC3}" dt="2021-05-11T06:45:25.956" v="287" actId="1076"/>
          <ac:spMkLst>
            <pc:docMk/>
            <pc:sldMk cId="2612850247" sldId="311"/>
            <ac:spMk id="24" creationId="{1CD127FD-8CE9-4D30-8947-C0B35578037C}"/>
          </ac:spMkLst>
        </pc:spChg>
        <pc:spChg chg="mod">
          <ac:chgData name="илья имамеев" userId="672f72e45fc2cf12" providerId="LiveId" clId="{BA01D617-49E8-4072-A8BF-FF6164956CC3}" dt="2021-05-11T06:45:36.301" v="309" actId="20577"/>
          <ac:spMkLst>
            <pc:docMk/>
            <pc:sldMk cId="2612850247" sldId="311"/>
            <ac:spMk id="25" creationId="{E9BF0813-5DC1-4EE1-88FC-EAAD250BA739}"/>
          </ac:spMkLst>
        </pc:spChg>
        <pc:spChg chg="mod">
          <ac:chgData name="илья имамеев" userId="672f72e45fc2cf12" providerId="LiveId" clId="{BA01D617-49E8-4072-A8BF-FF6164956CC3}" dt="2021-05-11T06:47:17.620" v="321" actId="1076"/>
          <ac:spMkLst>
            <pc:docMk/>
            <pc:sldMk cId="2612850247" sldId="311"/>
            <ac:spMk id="29" creationId="{BE7A8B8C-A405-46A0-8767-CD79370A1B59}"/>
          </ac:spMkLst>
        </pc:spChg>
        <pc:spChg chg="mod">
          <ac:chgData name="илья имамеев" userId="672f72e45fc2cf12" providerId="LiveId" clId="{BA01D617-49E8-4072-A8BF-FF6164956CC3}" dt="2021-05-11T06:53:05.630" v="357" actId="20577"/>
          <ac:spMkLst>
            <pc:docMk/>
            <pc:sldMk cId="2612850247" sldId="311"/>
            <ac:spMk id="35" creationId="{E763EC35-3630-4FC6-AD18-9DD4C724B2AB}"/>
          </ac:spMkLst>
        </pc:spChg>
        <pc:spChg chg="mod">
          <ac:chgData name="илья имамеев" userId="672f72e45fc2cf12" providerId="LiveId" clId="{BA01D617-49E8-4072-A8BF-FF6164956CC3}" dt="2021-05-12T01:20:25.801" v="1251" actId="1076"/>
          <ac:spMkLst>
            <pc:docMk/>
            <pc:sldMk cId="2612850247" sldId="311"/>
            <ac:spMk id="36" creationId="{69366BDD-A9BD-4DA4-B087-6A63B2A9F734}"/>
          </ac:spMkLst>
        </pc:spChg>
        <pc:spChg chg="mod">
          <ac:chgData name="илья имамеев" userId="672f72e45fc2cf12" providerId="LiveId" clId="{BA01D617-49E8-4072-A8BF-FF6164956CC3}" dt="2021-05-11T07:44:16.281" v="938" actId="1076"/>
          <ac:spMkLst>
            <pc:docMk/>
            <pc:sldMk cId="2612850247" sldId="311"/>
            <ac:spMk id="54" creationId="{506E8681-721E-4521-B7CF-EF778F2209B7}"/>
          </ac:spMkLst>
        </pc:spChg>
        <pc:spChg chg="mod">
          <ac:chgData name="илья имамеев" userId="672f72e45fc2cf12" providerId="LiveId" clId="{BA01D617-49E8-4072-A8BF-FF6164956CC3}" dt="2021-05-11T07:28:18.728" v="831" actId="1076"/>
          <ac:spMkLst>
            <pc:docMk/>
            <pc:sldMk cId="2612850247" sldId="311"/>
            <ac:spMk id="66" creationId="{AFE6755E-647F-4211-BA09-DF9D27E29F81}"/>
          </ac:spMkLst>
        </pc:spChg>
        <pc:grpChg chg="mod ord">
          <ac:chgData name="илья имамеев" userId="672f72e45fc2cf12" providerId="LiveId" clId="{BA01D617-49E8-4072-A8BF-FF6164956CC3}" dt="2021-05-11T07:40:18.007" v="915" actId="166"/>
          <ac:grpSpMkLst>
            <pc:docMk/>
            <pc:sldMk cId="2612850247" sldId="311"/>
            <ac:grpSpMk id="23" creationId="{9987137A-D576-42F7-A853-D2523B3320A0}"/>
          </ac:grpSpMkLst>
        </pc:grpChg>
        <pc:grpChg chg="mod">
          <ac:chgData name="илья имамеев" userId="672f72e45fc2cf12" providerId="LiveId" clId="{BA01D617-49E8-4072-A8BF-FF6164956CC3}" dt="2021-05-11T07:37:43.320" v="891" actId="1076"/>
          <ac:grpSpMkLst>
            <pc:docMk/>
            <pc:sldMk cId="2612850247" sldId="311"/>
            <ac:grpSpMk id="26" creationId="{FF4D332E-2F77-3D41-B5A1-8BE3D62D5059}"/>
          </ac:grpSpMkLst>
        </pc:grpChg>
        <pc:grpChg chg="mod ord">
          <ac:chgData name="илья имамеев" userId="672f72e45fc2cf12" providerId="LiveId" clId="{BA01D617-49E8-4072-A8BF-FF6164956CC3}" dt="2021-05-11T07:40:10.784" v="914" actId="166"/>
          <ac:grpSpMkLst>
            <pc:docMk/>
            <pc:sldMk cId="2612850247" sldId="311"/>
            <ac:grpSpMk id="28" creationId="{EAAA2B07-F77D-4FC5-AF5F-E79511B3DBF4}"/>
          </ac:grpSpMkLst>
        </pc:grpChg>
        <pc:grpChg chg="add mod">
          <ac:chgData name="илья имамеев" userId="672f72e45fc2cf12" providerId="LiveId" clId="{BA01D617-49E8-4072-A8BF-FF6164956CC3}" dt="2021-05-11T07:43:42.784" v="932" actId="1076"/>
          <ac:grpSpMkLst>
            <pc:docMk/>
            <pc:sldMk cId="2612850247" sldId="311"/>
            <ac:grpSpMk id="34" creationId="{D300C04B-0F7F-46C8-8849-27F902E90AF9}"/>
          </ac:grpSpMkLst>
        </pc:grpChg>
        <pc:grpChg chg="mod">
          <ac:chgData name="илья имамеев" userId="672f72e45fc2cf12" providerId="LiveId" clId="{BA01D617-49E8-4072-A8BF-FF6164956CC3}" dt="2021-05-11T07:40:38.124" v="917" actId="1076"/>
          <ac:grpSpMkLst>
            <pc:docMk/>
            <pc:sldMk cId="2612850247" sldId="311"/>
            <ac:grpSpMk id="49" creationId="{50F4FB92-E12E-4DC7-B57B-AF8B7E5DC8DE}"/>
          </ac:grpSpMkLst>
        </pc:grpChg>
        <pc:grpChg chg="mod">
          <ac:chgData name="илья имамеев" userId="672f72e45fc2cf12" providerId="LiveId" clId="{BA01D617-49E8-4072-A8BF-FF6164956CC3}" dt="2021-05-11T07:42:50.592" v="922" actId="1076"/>
          <ac:grpSpMkLst>
            <pc:docMk/>
            <pc:sldMk cId="2612850247" sldId="311"/>
            <ac:grpSpMk id="52" creationId="{524162CB-D222-4F5F-B624-AB00CD4EF310}"/>
          </ac:grpSpMkLst>
        </pc:grpChg>
        <pc:grpChg chg="mod">
          <ac:chgData name="илья имамеев" userId="672f72e45fc2cf12" providerId="LiveId" clId="{BA01D617-49E8-4072-A8BF-FF6164956CC3}" dt="2021-05-11T07:43:09.088" v="924" actId="1076"/>
          <ac:grpSpMkLst>
            <pc:docMk/>
            <pc:sldMk cId="2612850247" sldId="311"/>
            <ac:grpSpMk id="55" creationId="{ADC808DE-377B-44CD-A6CA-64BBBF8AFEE7}"/>
          </ac:grpSpMkLst>
        </pc:grpChg>
        <pc:picChg chg="add mod ord">
          <ac:chgData name="илья имамеев" userId="672f72e45fc2cf12" providerId="LiveId" clId="{BA01D617-49E8-4072-A8BF-FF6164956CC3}" dt="2021-05-11T07:41:15.369" v="920" actId="1076"/>
          <ac:picMkLst>
            <pc:docMk/>
            <pc:sldMk cId="2612850247" sldId="311"/>
            <ac:picMk id="3" creationId="{EAD78FC2-84A4-445D-850B-1604A15331F2}"/>
          </ac:picMkLst>
        </pc:picChg>
        <pc:picChg chg="add mod modCrop">
          <ac:chgData name="илья имамеев" userId="672f72e45fc2cf12" providerId="LiveId" clId="{BA01D617-49E8-4072-A8BF-FF6164956CC3}" dt="2021-05-12T01:21:11.602" v="1253" actId="18131"/>
          <ac:picMkLst>
            <pc:docMk/>
            <pc:sldMk cId="2612850247" sldId="311"/>
            <ac:picMk id="8" creationId="{2D6641FF-291E-45C7-9C1D-EF9B3485351C}"/>
          </ac:picMkLst>
        </pc:picChg>
        <pc:picChg chg="mod modCrop">
          <ac:chgData name="илья имамеев" userId="672f72e45fc2cf12" providerId="LiveId" clId="{BA01D617-49E8-4072-A8BF-FF6164956CC3}" dt="2021-05-11T07:59:43.493" v="1040" actId="18131"/>
          <ac:picMkLst>
            <pc:docMk/>
            <pc:sldMk cId="2612850247" sldId="311"/>
            <ac:picMk id="9" creationId="{34DD18DD-87E7-467D-A7B9-C67C0F255A9D}"/>
          </ac:picMkLst>
        </pc:picChg>
        <pc:picChg chg="add mod modCrop">
          <ac:chgData name="илья имамеев" userId="672f72e45fc2cf12" providerId="LiveId" clId="{BA01D617-49E8-4072-A8BF-FF6164956CC3}" dt="2021-05-11T07:43:00.101" v="923" actId="1076"/>
          <ac:picMkLst>
            <pc:docMk/>
            <pc:sldMk cId="2612850247" sldId="311"/>
            <ac:picMk id="11" creationId="{EE6058D4-2248-41CE-95E0-27F452C362B6}"/>
          </ac:picMkLst>
        </pc:picChg>
        <pc:picChg chg="add mod">
          <ac:chgData name="илья имамеев" userId="672f72e45fc2cf12" providerId="LiveId" clId="{BA01D617-49E8-4072-A8BF-FF6164956CC3}" dt="2021-05-11T07:37:47.315" v="892" actId="1076"/>
          <ac:picMkLst>
            <pc:docMk/>
            <pc:sldMk cId="2612850247" sldId="311"/>
            <ac:picMk id="13" creationId="{2ACCE693-5202-4D90-B178-15D9255F626E}"/>
          </ac:picMkLst>
        </pc:picChg>
        <pc:picChg chg="add mod modCrop">
          <ac:chgData name="илья имамеев" userId="672f72e45fc2cf12" providerId="LiveId" clId="{BA01D617-49E8-4072-A8BF-FF6164956CC3}" dt="2021-05-11T07:39:38.605" v="912" actId="1076"/>
          <ac:picMkLst>
            <pc:docMk/>
            <pc:sldMk cId="2612850247" sldId="311"/>
            <ac:picMk id="15" creationId="{4B87482A-174F-414F-B50E-16A8BF087062}"/>
          </ac:picMkLst>
        </pc:picChg>
        <pc:picChg chg="del mod">
          <ac:chgData name="илья имамеев" userId="672f72e45fc2cf12" providerId="LiveId" clId="{BA01D617-49E8-4072-A8BF-FF6164956CC3}" dt="2021-05-11T07:37:33.523" v="889" actId="478"/>
          <ac:picMkLst>
            <pc:docMk/>
            <pc:sldMk cId="2612850247" sldId="311"/>
            <ac:picMk id="48" creationId="{318EAEA5-8258-44BC-9E61-EB1E36598061}"/>
          </ac:picMkLst>
        </pc:picChg>
        <pc:picChg chg="del mod">
          <ac:chgData name="илья имамеев" userId="672f72e45fc2cf12" providerId="LiveId" clId="{BA01D617-49E8-4072-A8BF-FF6164956CC3}" dt="2021-05-11T07:39:10.267" v="909" actId="478"/>
          <ac:picMkLst>
            <pc:docMk/>
            <pc:sldMk cId="2612850247" sldId="311"/>
            <ac:picMk id="58" creationId="{F227CC84-569D-4769-9E9B-41AA36CDA00E}"/>
          </ac:picMkLst>
        </pc:picChg>
        <pc:picChg chg="mod">
          <ac:chgData name="илья имамеев" userId="672f72e45fc2cf12" providerId="LiveId" clId="{BA01D617-49E8-4072-A8BF-FF6164956CC3}" dt="2021-05-11T07:43:13.153" v="926" actId="1076"/>
          <ac:picMkLst>
            <pc:docMk/>
            <pc:sldMk cId="2612850247" sldId="311"/>
            <ac:picMk id="59" creationId="{B0A71659-80C9-4A38-8D0D-04B0E195A290}"/>
          </ac:picMkLst>
        </pc:picChg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3126474488" sldId="312"/>
        </pc:sldMkLst>
      </pc:sldChg>
      <pc:sldChg chg="modSp mod modTransition">
        <pc:chgData name="илья имамеев" userId="672f72e45fc2cf12" providerId="LiveId" clId="{BA01D617-49E8-4072-A8BF-FF6164956CC3}" dt="2021-05-12T03:08:59.894" v="1943"/>
        <pc:sldMkLst>
          <pc:docMk/>
          <pc:sldMk cId="2636208159" sldId="313"/>
        </pc:sldMkLst>
        <pc:spChg chg="mod">
          <ac:chgData name="илья имамеев" userId="672f72e45fc2cf12" providerId="LiveId" clId="{BA01D617-49E8-4072-A8BF-FF6164956CC3}" dt="2021-05-11T06:53:24.565" v="382" actId="20577"/>
          <ac:spMkLst>
            <pc:docMk/>
            <pc:sldMk cId="2636208159" sldId="313"/>
            <ac:spMk id="60" creationId="{A6B254E6-36C1-43B3-82B2-1E1B0D42799E}"/>
          </ac:spMkLst>
        </pc:spChg>
        <pc:spChg chg="mod">
          <ac:chgData name="илья имамеев" userId="672f72e45fc2cf12" providerId="LiveId" clId="{BA01D617-49E8-4072-A8BF-FF6164956CC3}" dt="2021-05-11T06:53:50.278" v="383" actId="20577"/>
          <ac:spMkLst>
            <pc:docMk/>
            <pc:sldMk cId="2636208159" sldId="313"/>
            <ac:spMk id="66" creationId="{ACB30484-56EB-4F59-AB81-9A49E61547A5}"/>
          </ac:spMkLst>
        </pc:spChg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3535621367" sldId="314"/>
        </pc:sldMkLst>
      </pc:sldChg>
      <pc:sldChg chg="addSp delSp modSp mod modTransition modAnim">
        <pc:chgData name="илья имамеев" userId="672f72e45fc2cf12" providerId="LiveId" clId="{BA01D617-49E8-4072-A8BF-FF6164956CC3}" dt="2021-05-12T03:09:08.366" v="1944"/>
        <pc:sldMkLst>
          <pc:docMk/>
          <pc:sldMk cId="2727283568" sldId="315"/>
        </pc:sldMkLst>
        <pc:spChg chg="mod">
          <ac:chgData name="илья имамеев" userId="672f72e45fc2cf12" providerId="LiveId" clId="{BA01D617-49E8-4072-A8BF-FF6164956CC3}" dt="2021-05-11T07:45:29.156" v="943" actId="1076"/>
          <ac:spMkLst>
            <pc:docMk/>
            <pc:sldMk cId="2727283568" sldId="315"/>
            <ac:spMk id="22" creationId="{185ADE90-311D-46AE-BACA-238AF44E7641}"/>
          </ac:spMkLst>
        </pc:spChg>
        <pc:spChg chg="mod">
          <ac:chgData name="илья имамеев" userId="672f72e45fc2cf12" providerId="LiveId" clId="{BA01D617-49E8-4072-A8BF-FF6164956CC3}" dt="2021-05-12T01:28:00.342" v="1342" actId="1076"/>
          <ac:spMkLst>
            <pc:docMk/>
            <pc:sldMk cId="2727283568" sldId="315"/>
            <ac:spMk id="23" creationId="{404471E0-E0B0-764F-8C0D-88F44A870266}"/>
          </ac:spMkLst>
        </pc:spChg>
        <pc:spChg chg="mod">
          <ac:chgData name="илья имамеев" userId="672f72e45fc2cf12" providerId="LiveId" clId="{BA01D617-49E8-4072-A8BF-FF6164956CC3}" dt="2021-05-11T07:45:14.149" v="942" actId="14100"/>
          <ac:spMkLst>
            <pc:docMk/>
            <pc:sldMk cId="2727283568" sldId="315"/>
            <ac:spMk id="24" creationId="{1EA5A542-7ED8-43A8-9EA7-91724EC2A160}"/>
          </ac:spMkLst>
        </pc:spChg>
        <pc:spChg chg="mod">
          <ac:chgData name="илья имамеев" userId="672f72e45fc2cf12" providerId="LiveId" clId="{BA01D617-49E8-4072-A8BF-FF6164956CC3}" dt="2021-05-11T07:45:39.797" v="945" actId="1076"/>
          <ac:spMkLst>
            <pc:docMk/>
            <pc:sldMk cId="2727283568" sldId="315"/>
            <ac:spMk id="25" creationId="{5A101D0E-74E2-4ADD-9FAB-EE77E5A5D63D}"/>
          </ac:spMkLst>
        </pc:spChg>
        <pc:spChg chg="mod">
          <ac:chgData name="илья имамеев" userId="672f72e45fc2cf12" providerId="LiveId" clId="{BA01D617-49E8-4072-A8BF-FF6164956CC3}" dt="2021-05-11T07:45:46.796" v="946" actId="1076"/>
          <ac:spMkLst>
            <pc:docMk/>
            <pc:sldMk cId="2727283568" sldId="315"/>
            <ac:spMk id="27" creationId="{D42A0205-6BAF-4A69-927A-EB4B4E3C0BD4}"/>
          </ac:spMkLst>
        </pc:spChg>
        <pc:spChg chg="mod">
          <ac:chgData name="илья имамеев" userId="672f72e45fc2cf12" providerId="LiveId" clId="{BA01D617-49E8-4072-A8BF-FF6164956CC3}" dt="2021-05-12T01:22:43.184" v="1294" actId="1076"/>
          <ac:spMkLst>
            <pc:docMk/>
            <pc:sldMk cId="2727283568" sldId="315"/>
            <ac:spMk id="28" creationId="{B39D68C1-B123-DA40-B00A-75557319EB26}"/>
          </ac:spMkLst>
        </pc:spChg>
        <pc:spChg chg="add mod">
          <ac:chgData name="илья имамеев" userId="672f72e45fc2cf12" providerId="LiveId" clId="{BA01D617-49E8-4072-A8BF-FF6164956CC3}" dt="2021-05-12T01:21:53.757" v="1289" actId="20577"/>
          <ac:spMkLst>
            <pc:docMk/>
            <pc:sldMk cId="2727283568" sldId="315"/>
            <ac:spMk id="37" creationId="{54E721AF-8910-4696-BDFE-87CCB7F22226}"/>
          </ac:spMkLst>
        </pc:spChg>
        <pc:spChg chg="add del mod">
          <ac:chgData name="илья имамеев" userId="672f72e45fc2cf12" providerId="LiveId" clId="{BA01D617-49E8-4072-A8BF-FF6164956CC3}" dt="2021-05-11T07:47:08.075" v="959" actId="478"/>
          <ac:spMkLst>
            <pc:docMk/>
            <pc:sldMk cId="2727283568" sldId="315"/>
            <ac:spMk id="38" creationId="{0F953FE1-F34C-45ED-89CC-8EB1936B78B0}"/>
          </ac:spMkLst>
        </pc:spChg>
        <pc:spChg chg="mod">
          <ac:chgData name="илья имамеев" userId="672f72e45fc2cf12" providerId="LiveId" clId="{BA01D617-49E8-4072-A8BF-FF6164956CC3}" dt="2021-05-11T07:46:03.161" v="949" actId="1076"/>
          <ac:spMkLst>
            <pc:docMk/>
            <pc:sldMk cId="2727283568" sldId="315"/>
            <ac:spMk id="39" creationId="{25F735DB-83C6-41C7-8A4F-4A047C5343AE}"/>
          </ac:spMkLst>
        </pc:spChg>
        <pc:spChg chg="mod">
          <ac:chgData name="илья имамеев" userId="672f72e45fc2cf12" providerId="LiveId" clId="{BA01D617-49E8-4072-A8BF-FF6164956CC3}" dt="2021-05-11T07:46:12.108" v="950" actId="1076"/>
          <ac:spMkLst>
            <pc:docMk/>
            <pc:sldMk cId="2727283568" sldId="315"/>
            <ac:spMk id="40" creationId="{95821701-9E83-441C-93D6-1FFD9BDBBB7D}"/>
          </ac:spMkLst>
        </pc:spChg>
        <pc:spChg chg="mod">
          <ac:chgData name="илья имамеев" userId="672f72e45fc2cf12" providerId="LiveId" clId="{BA01D617-49E8-4072-A8BF-FF6164956CC3}" dt="2021-05-11T07:46:33.288" v="953" actId="1076"/>
          <ac:spMkLst>
            <pc:docMk/>
            <pc:sldMk cId="2727283568" sldId="315"/>
            <ac:spMk id="41" creationId="{48DE4D33-4C4E-45B4-8844-9940DBCE95CD}"/>
          </ac:spMkLst>
        </pc:spChg>
        <pc:spChg chg="mod">
          <ac:chgData name="илья имамеев" userId="672f72e45fc2cf12" providerId="LiveId" clId="{BA01D617-49E8-4072-A8BF-FF6164956CC3}" dt="2021-05-11T07:46:40.223" v="954" actId="1076"/>
          <ac:spMkLst>
            <pc:docMk/>
            <pc:sldMk cId="2727283568" sldId="315"/>
            <ac:spMk id="42" creationId="{69BE3AD5-11B4-4020-9856-0CE62FD782A2}"/>
          </ac:spMkLst>
        </pc:spChg>
        <pc:spChg chg="mod">
          <ac:chgData name="илья имамеев" userId="672f72e45fc2cf12" providerId="LiveId" clId="{BA01D617-49E8-4072-A8BF-FF6164956CC3}" dt="2021-05-11T07:45:50.952" v="947" actId="1076"/>
          <ac:spMkLst>
            <pc:docMk/>
            <pc:sldMk cId="2727283568" sldId="315"/>
            <ac:spMk id="44" creationId="{31C0E3C7-8A5D-403A-BBD8-8DE85B116EFB}"/>
          </ac:spMkLst>
        </pc:spChg>
        <pc:spChg chg="mod">
          <ac:chgData name="илья имамеев" userId="672f72e45fc2cf12" providerId="LiveId" clId="{BA01D617-49E8-4072-A8BF-FF6164956CC3}" dt="2021-05-11T07:46:16.645" v="951" actId="1076"/>
          <ac:spMkLst>
            <pc:docMk/>
            <pc:sldMk cId="2727283568" sldId="315"/>
            <ac:spMk id="45" creationId="{433A242A-2AC7-4391-8B18-17B1209E0BA5}"/>
          </ac:spMkLst>
        </pc:spChg>
        <pc:spChg chg="mod">
          <ac:chgData name="илья имамеев" userId="672f72e45fc2cf12" providerId="LiveId" clId="{BA01D617-49E8-4072-A8BF-FF6164956CC3}" dt="2021-05-11T07:46:45.175" v="955" actId="1076"/>
          <ac:spMkLst>
            <pc:docMk/>
            <pc:sldMk cId="2727283568" sldId="315"/>
            <ac:spMk id="46" creationId="{3935EBF6-FD15-4907-B9C8-1985C7BD3B51}"/>
          </ac:spMkLst>
        </pc:spChg>
        <pc:spChg chg="add mod">
          <ac:chgData name="илья имамеев" userId="672f72e45fc2cf12" providerId="LiveId" clId="{BA01D617-49E8-4072-A8BF-FF6164956CC3}" dt="2021-05-11T06:56:21.209" v="461" actId="1076"/>
          <ac:spMkLst>
            <pc:docMk/>
            <pc:sldMk cId="2727283568" sldId="315"/>
            <ac:spMk id="47" creationId="{ED6F4831-3AF8-4E32-AA7B-586FF7E9FED8}"/>
          </ac:spMkLst>
        </pc:spChg>
        <pc:spChg chg="add mod">
          <ac:chgData name="илья имамеев" userId="672f72e45fc2cf12" providerId="LiveId" clId="{BA01D617-49E8-4072-A8BF-FF6164956CC3}" dt="2021-05-11T07:46:57.661" v="957" actId="1076"/>
          <ac:spMkLst>
            <pc:docMk/>
            <pc:sldMk cId="2727283568" sldId="315"/>
            <ac:spMk id="48" creationId="{6CBD4305-AD81-4E70-A731-98BDE9080806}"/>
          </ac:spMkLst>
        </pc:spChg>
        <pc:spChg chg="add mod">
          <ac:chgData name="илья имамеев" userId="672f72e45fc2cf12" providerId="LiveId" clId="{BA01D617-49E8-4072-A8BF-FF6164956CC3}" dt="2021-05-11T07:46:57.661" v="957" actId="1076"/>
          <ac:spMkLst>
            <pc:docMk/>
            <pc:sldMk cId="2727283568" sldId="315"/>
            <ac:spMk id="49" creationId="{19CF6600-EC49-411D-A8C0-D000E0F35344}"/>
          </ac:spMkLst>
        </pc:spChg>
        <pc:grpChg chg="mod">
          <ac:chgData name="илья имамеев" userId="672f72e45fc2cf12" providerId="LiveId" clId="{BA01D617-49E8-4072-A8BF-FF6164956CC3}" dt="2021-05-12T01:27:59.826" v="1341" actId="1076"/>
          <ac:grpSpMkLst>
            <pc:docMk/>
            <pc:sldMk cId="2727283568" sldId="315"/>
            <ac:grpSpMk id="2" creationId="{AFF59862-7139-FB4C-B285-A62464285061}"/>
          </ac:grpSpMkLst>
        </pc:grpChg>
      </pc:sldChg>
      <pc:sldChg chg="modSp mod modAnim">
        <pc:chgData name="илья имамеев" userId="672f72e45fc2cf12" providerId="LiveId" clId="{BA01D617-49E8-4072-A8BF-FF6164956CC3}" dt="2021-05-12T03:28:03.534" v="2122" actId="20577"/>
        <pc:sldMkLst>
          <pc:docMk/>
          <pc:sldMk cId="1196527775" sldId="316"/>
        </pc:sldMkLst>
        <pc:spChg chg="mod">
          <ac:chgData name="илья имамеев" userId="672f72e45fc2cf12" providerId="LiveId" clId="{BA01D617-49E8-4072-A8BF-FF6164956CC3}" dt="2021-05-11T07:50:59.272" v="962" actId="1076"/>
          <ac:spMkLst>
            <pc:docMk/>
            <pc:sldMk cId="1196527775" sldId="316"/>
            <ac:spMk id="18" creationId="{59ACA4A5-8FE9-45EA-86FE-7557217572E5}"/>
          </ac:spMkLst>
        </pc:spChg>
        <pc:spChg chg="mod">
          <ac:chgData name="илья имамеев" userId="672f72e45fc2cf12" providerId="LiveId" clId="{BA01D617-49E8-4072-A8BF-FF6164956CC3}" dt="2021-05-11T07:50:59.272" v="962" actId="1076"/>
          <ac:spMkLst>
            <pc:docMk/>
            <pc:sldMk cId="1196527775" sldId="316"/>
            <ac:spMk id="35" creationId="{E362208A-E30C-4DCD-92FB-669C32C3B14C}"/>
          </ac:spMkLst>
        </pc:spChg>
        <pc:spChg chg="mod">
          <ac:chgData name="илья имамеев" userId="672f72e45fc2cf12" providerId="LiveId" clId="{BA01D617-49E8-4072-A8BF-FF6164956CC3}" dt="2021-05-12T01:24:12.080" v="1312" actId="20577"/>
          <ac:spMkLst>
            <pc:docMk/>
            <pc:sldMk cId="1196527775" sldId="316"/>
            <ac:spMk id="46" creationId="{CA0F5DB6-9246-41DE-95BD-4F968F83CEA5}"/>
          </ac:spMkLst>
        </pc:spChg>
        <pc:graphicFrameChg chg="mod">
          <ac:chgData name="илья имамеев" userId="672f72e45fc2cf12" providerId="LiveId" clId="{BA01D617-49E8-4072-A8BF-FF6164956CC3}" dt="2021-05-11T07:50:59.272" v="962" actId="1076"/>
          <ac:graphicFrameMkLst>
            <pc:docMk/>
            <pc:sldMk cId="1196527775" sldId="316"/>
            <ac:graphicFrameMk id="11" creationId="{64AC10AA-3F89-4DB8-89B0-565B25032F52}"/>
          </ac:graphicFrameMkLst>
        </pc:graphicFrameChg>
        <pc:graphicFrameChg chg="mod">
          <ac:chgData name="илья имамеев" userId="672f72e45fc2cf12" providerId="LiveId" clId="{BA01D617-49E8-4072-A8BF-FF6164956CC3}" dt="2021-05-12T03:28:03.534" v="2122" actId="20577"/>
          <ac:graphicFrameMkLst>
            <pc:docMk/>
            <pc:sldMk cId="1196527775" sldId="316"/>
            <ac:graphicFrameMk id="54" creationId="{2882C226-D3D3-45B3-B5BE-9687DD3E6244}"/>
          </ac:graphicFrameMkLst>
        </pc:graphicFrameChg>
        <pc:cxnChg chg="mod">
          <ac:chgData name="илья имамеев" userId="672f72e45fc2cf12" providerId="LiveId" clId="{BA01D617-49E8-4072-A8BF-FF6164956CC3}" dt="2021-05-11T07:50:59.272" v="962" actId="1076"/>
          <ac:cxnSpMkLst>
            <pc:docMk/>
            <pc:sldMk cId="1196527775" sldId="316"/>
            <ac:cxnSpMk id="25" creationId="{3B4CA5B8-9148-483C-81DD-3CB1BFDD2A88}"/>
          </ac:cxnSpMkLst>
        </pc:cxnChg>
        <pc:cxnChg chg="mod">
          <ac:chgData name="илья имамеев" userId="672f72e45fc2cf12" providerId="LiveId" clId="{BA01D617-49E8-4072-A8BF-FF6164956CC3}" dt="2021-05-11T07:50:59.272" v="962" actId="1076"/>
          <ac:cxnSpMkLst>
            <pc:docMk/>
            <pc:sldMk cId="1196527775" sldId="316"/>
            <ac:cxnSpMk id="27" creationId="{04EF7199-0B03-430E-A3BC-011ADA7A0966}"/>
          </ac:cxnSpMkLst>
        </pc:cxnChg>
        <pc:cxnChg chg="mod">
          <ac:chgData name="илья имамеев" userId="672f72e45fc2cf12" providerId="LiveId" clId="{BA01D617-49E8-4072-A8BF-FF6164956CC3}" dt="2021-05-11T07:50:59.272" v="962" actId="1076"/>
          <ac:cxnSpMkLst>
            <pc:docMk/>
            <pc:sldMk cId="1196527775" sldId="316"/>
            <ac:cxnSpMk id="32" creationId="{2B5BE9AE-E517-462C-86E4-7CCBE669643F}"/>
          </ac:cxnSpMkLst>
        </pc:cxnChg>
        <pc:cxnChg chg="mod">
          <ac:chgData name="илья имамеев" userId="672f72e45fc2cf12" providerId="LiveId" clId="{BA01D617-49E8-4072-A8BF-FF6164956CC3}" dt="2021-05-11T07:50:59.272" v="962" actId="1076"/>
          <ac:cxnSpMkLst>
            <pc:docMk/>
            <pc:sldMk cId="1196527775" sldId="316"/>
            <ac:cxnSpMk id="33" creationId="{2B18273F-2FAD-4A24-8017-49DF8E2521B8}"/>
          </ac:cxnSpMkLst>
        </pc:cxnChg>
        <pc:cxnChg chg="mod">
          <ac:chgData name="илья имамеев" userId="672f72e45fc2cf12" providerId="LiveId" clId="{BA01D617-49E8-4072-A8BF-FF6164956CC3}" dt="2021-05-11T07:50:59.272" v="962" actId="1076"/>
          <ac:cxnSpMkLst>
            <pc:docMk/>
            <pc:sldMk cId="1196527775" sldId="316"/>
            <ac:cxnSpMk id="44" creationId="{091887B7-0C8B-477F-BBF0-BA276ED2C02E}"/>
          </ac:cxnSpMkLst>
        </pc:cxnChg>
        <pc:cxnChg chg="mod">
          <ac:chgData name="илья имамеев" userId="672f72e45fc2cf12" providerId="LiveId" clId="{BA01D617-49E8-4072-A8BF-FF6164956CC3}" dt="2021-05-11T07:50:59.272" v="962" actId="1076"/>
          <ac:cxnSpMkLst>
            <pc:docMk/>
            <pc:sldMk cId="1196527775" sldId="316"/>
            <ac:cxnSpMk id="45" creationId="{A7026BD3-A4D9-40B1-8256-BB1395168747}"/>
          </ac:cxnSpMkLst>
        </pc:cxnChg>
      </pc:sldChg>
      <pc:sldChg chg="addSp delSp modSp mod">
        <pc:chgData name="илья имамеев" userId="672f72e45fc2cf12" providerId="LiveId" clId="{BA01D617-49E8-4072-A8BF-FF6164956CC3}" dt="2021-05-12T02:24:59.051" v="1570" actId="1076"/>
        <pc:sldMkLst>
          <pc:docMk/>
          <pc:sldMk cId="1378098599" sldId="317"/>
        </pc:sldMkLst>
        <pc:spChg chg="mod ord">
          <ac:chgData name="илья имамеев" userId="672f72e45fc2cf12" providerId="LiveId" clId="{BA01D617-49E8-4072-A8BF-FF6164956CC3}" dt="2021-05-12T02:24:59.051" v="1570" actId="1076"/>
          <ac:spMkLst>
            <pc:docMk/>
            <pc:sldMk cId="1378098599" sldId="317"/>
            <ac:spMk id="36" creationId="{8610FBEC-A81C-4EC2-AAB3-8D19F49C274C}"/>
          </ac:spMkLst>
        </pc:spChg>
        <pc:picChg chg="add mod">
          <ac:chgData name="илья имамеев" userId="672f72e45fc2cf12" providerId="LiveId" clId="{BA01D617-49E8-4072-A8BF-FF6164956CC3}" dt="2021-05-11T08:02:57.720" v="1044" actId="1076"/>
          <ac:picMkLst>
            <pc:docMk/>
            <pc:sldMk cId="1378098599" sldId="317"/>
            <ac:picMk id="3" creationId="{CA27483D-C621-49DC-981E-1ACB89B50230}"/>
          </ac:picMkLst>
        </pc:picChg>
        <pc:picChg chg="del">
          <ac:chgData name="илья имамеев" userId="672f72e45fc2cf12" providerId="LiveId" clId="{BA01D617-49E8-4072-A8BF-FF6164956CC3}" dt="2021-05-11T07:59:13.709" v="1038" actId="478"/>
          <ac:picMkLst>
            <pc:docMk/>
            <pc:sldMk cId="1378098599" sldId="317"/>
            <ac:picMk id="27" creationId="{870D848E-C4D1-453D-897D-E06288ED2FCC}"/>
          </ac:picMkLst>
        </pc:picChg>
      </pc:sldChg>
      <pc:sldChg chg="del">
        <pc:chgData name="илья имамеев" userId="672f72e45fc2cf12" providerId="LiveId" clId="{BA01D617-49E8-4072-A8BF-FF6164956CC3}" dt="2021-05-12T03:48:08.590" v="2525" actId="47"/>
        <pc:sldMkLst>
          <pc:docMk/>
          <pc:sldMk cId="3121993594" sldId="318"/>
        </pc:sldMkLst>
      </pc:sldChg>
      <pc:sldChg chg="addSp delSp modSp mod">
        <pc:chgData name="илья имамеев" userId="672f72e45fc2cf12" providerId="LiveId" clId="{BA01D617-49E8-4072-A8BF-FF6164956CC3}" dt="2021-05-12T02:25:35.118" v="1577" actId="207"/>
        <pc:sldMkLst>
          <pc:docMk/>
          <pc:sldMk cId="2918496670" sldId="319"/>
        </pc:sldMkLst>
        <pc:spChg chg="mod ord">
          <ac:chgData name="илья имамеев" userId="672f72e45fc2cf12" providerId="LiveId" clId="{BA01D617-49E8-4072-A8BF-FF6164956CC3}" dt="2021-05-12T02:25:35.118" v="1577" actId="207"/>
          <ac:spMkLst>
            <pc:docMk/>
            <pc:sldMk cId="2918496670" sldId="319"/>
            <ac:spMk id="36" creationId="{8610FBEC-A81C-4EC2-AAB3-8D19F49C274C}"/>
          </ac:spMkLst>
        </pc:spChg>
        <pc:picChg chg="add mod">
          <ac:chgData name="илья имамеев" userId="672f72e45fc2cf12" providerId="LiveId" clId="{BA01D617-49E8-4072-A8BF-FF6164956CC3}" dt="2021-05-12T02:23:41.243" v="1556" actId="1076"/>
          <ac:picMkLst>
            <pc:docMk/>
            <pc:sldMk cId="2918496670" sldId="319"/>
            <ac:picMk id="3" creationId="{B36240CE-4C99-4FB6-B679-AC3F0A956511}"/>
          </ac:picMkLst>
        </pc:picChg>
        <pc:picChg chg="del">
          <ac:chgData name="илья имамеев" userId="672f72e45fc2cf12" providerId="LiveId" clId="{BA01D617-49E8-4072-A8BF-FF6164956CC3}" dt="2021-05-11T08:09:44.651" v="1082" actId="478"/>
          <ac:picMkLst>
            <pc:docMk/>
            <pc:sldMk cId="2918496670" sldId="319"/>
            <ac:picMk id="3" creationId="{B935F732-5740-44B9-B7B9-9878506C0F23}"/>
          </ac:picMkLst>
        </pc:picChg>
      </pc:sldChg>
      <pc:sldChg chg="addSp delSp modSp mod">
        <pc:chgData name="илья имамеев" userId="672f72e45fc2cf12" providerId="LiveId" clId="{BA01D617-49E8-4072-A8BF-FF6164956CC3}" dt="2021-05-12T02:25:31.300" v="1576" actId="207"/>
        <pc:sldMkLst>
          <pc:docMk/>
          <pc:sldMk cId="3928089525" sldId="320"/>
        </pc:sldMkLst>
        <pc:spChg chg="add mod">
          <ac:chgData name="илья имамеев" userId="672f72e45fc2cf12" providerId="LiveId" clId="{BA01D617-49E8-4072-A8BF-FF6164956CC3}" dt="2021-05-12T02:25:31.300" v="1576" actId="207"/>
          <ac:spMkLst>
            <pc:docMk/>
            <pc:sldMk cId="3928089525" sldId="320"/>
            <ac:spMk id="8" creationId="{BC1C373A-A034-49C7-A9B2-1BB3004AA838}"/>
          </ac:spMkLst>
        </pc:spChg>
        <pc:spChg chg="mod">
          <ac:chgData name="илья имамеев" userId="672f72e45fc2cf12" providerId="LiveId" clId="{BA01D617-49E8-4072-A8BF-FF6164956CC3}" dt="2021-05-11T06:57:02.251" v="462" actId="20577"/>
          <ac:spMkLst>
            <pc:docMk/>
            <pc:sldMk cId="3928089525" sldId="320"/>
            <ac:spMk id="36" creationId="{8610FBEC-A81C-4EC2-AAB3-8D19F49C274C}"/>
          </ac:spMkLst>
        </pc:spChg>
        <pc:picChg chg="add mod">
          <ac:chgData name="илья имамеев" userId="672f72e45fc2cf12" providerId="LiveId" clId="{BA01D617-49E8-4072-A8BF-FF6164956CC3}" dt="2021-05-11T08:47:29.677" v="1103" actId="14100"/>
          <ac:picMkLst>
            <pc:docMk/>
            <pc:sldMk cId="3928089525" sldId="320"/>
            <ac:picMk id="4" creationId="{91C3CFDA-1EED-4B0A-8F39-F2BCC857FD14}"/>
          </ac:picMkLst>
        </pc:picChg>
        <pc:picChg chg="del">
          <ac:chgData name="илья имамеев" userId="672f72e45fc2cf12" providerId="LiveId" clId="{BA01D617-49E8-4072-A8BF-FF6164956CC3}" dt="2021-05-11T08:47:20.105" v="1100" actId="478"/>
          <ac:picMkLst>
            <pc:docMk/>
            <pc:sldMk cId="3928089525" sldId="320"/>
            <ac:picMk id="7" creationId="{DA1A0159-A08C-4DFA-AE7E-C9AE4666B7BA}"/>
          </ac:picMkLst>
        </pc:picChg>
      </pc:sldChg>
      <pc:sldChg chg="addSp delSp modSp mod">
        <pc:chgData name="илья имамеев" userId="672f72e45fc2cf12" providerId="LiveId" clId="{BA01D617-49E8-4072-A8BF-FF6164956CC3}" dt="2021-05-12T02:25:47.585" v="1578" actId="14100"/>
        <pc:sldMkLst>
          <pc:docMk/>
          <pc:sldMk cId="2718470037" sldId="321"/>
        </pc:sldMkLst>
        <pc:spChg chg="add mod">
          <ac:chgData name="илья имамеев" userId="672f72e45fc2cf12" providerId="LiveId" clId="{BA01D617-49E8-4072-A8BF-FF6164956CC3}" dt="2021-05-12T02:25:47.585" v="1578" actId="14100"/>
          <ac:spMkLst>
            <pc:docMk/>
            <pc:sldMk cId="2718470037" sldId="321"/>
            <ac:spMk id="9" creationId="{8F1F607E-D86E-4DA4-B527-B6AC2294E3CA}"/>
          </ac:spMkLst>
        </pc:spChg>
        <pc:spChg chg="del">
          <ac:chgData name="илья имамеев" userId="672f72e45fc2cf12" providerId="LiveId" clId="{BA01D617-49E8-4072-A8BF-FF6164956CC3}" dt="2021-05-11T08:47:50.052" v="1107" actId="478"/>
          <ac:spMkLst>
            <pc:docMk/>
            <pc:sldMk cId="2718470037" sldId="321"/>
            <ac:spMk id="36" creationId="{8610FBEC-A81C-4EC2-AAB3-8D19F49C274C}"/>
          </ac:spMkLst>
        </pc:spChg>
        <pc:picChg chg="add mod">
          <ac:chgData name="илья имамеев" userId="672f72e45fc2cf12" providerId="LiveId" clId="{BA01D617-49E8-4072-A8BF-FF6164956CC3}" dt="2021-05-11T09:25:02.293" v="1172" actId="1076"/>
          <ac:picMkLst>
            <pc:docMk/>
            <pc:sldMk cId="2718470037" sldId="321"/>
            <ac:picMk id="4" creationId="{A6307089-C8D3-436D-AD5D-EC87B533FAF6}"/>
          </ac:picMkLst>
        </pc:picChg>
        <pc:picChg chg="del">
          <ac:chgData name="илья имамеев" userId="672f72e45fc2cf12" providerId="LiveId" clId="{BA01D617-49E8-4072-A8BF-FF6164956CC3}" dt="2021-05-11T08:49:13.124" v="1168" actId="478"/>
          <ac:picMkLst>
            <pc:docMk/>
            <pc:sldMk cId="2718470037" sldId="321"/>
            <ac:picMk id="8" creationId="{028933FB-3E75-429C-86E5-451058221EF1}"/>
          </ac:picMkLst>
        </pc:picChg>
      </pc:sldChg>
      <pc:sldChg chg="addSp delSp modSp mod">
        <pc:chgData name="илья имамеев" userId="672f72e45fc2cf12" providerId="LiveId" clId="{BA01D617-49E8-4072-A8BF-FF6164956CC3}" dt="2021-05-12T02:25:58.672" v="1579" actId="1076"/>
        <pc:sldMkLst>
          <pc:docMk/>
          <pc:sldMk cId="2592257376" sldId="322"/>
        </pc:sldMkLst>
        <pc:spChg chg="add mod">
          <ac:chgData name="илья имамеев" userId="672f72e45fc2cf12" providerId="LiveId" clId="{BA01D617-49E8-4072-A8BF-FF6164956CC3}" dt="2021-05-12T02:25:58.672" v="1579" actId="1076"/>
          <ac:spMkLst>
            <pc:docMk/>
            <pc:sldMk cId="2592257376" sldId="322"/>
            <ac:spMk id="8" creationId="{71F723FA-4CB3-405D-96AC-E50FE4776353}"/>
          </ac:spMkLst>
        </pc:spChg>
        <pc:spChg chg="del">
          <ac:chgData name="илья имамеев" userId="672f72e45fc2cf12" providerId="LiveId" clId="{BA01D617-49E8-4072-A8BF-FF6164956CC3}" dt="2021-05-11T09:25:16.777" v="1175" actId="478"/>
          <ac:spMkLst>
            <pc:docMk/>
            <pc:sldMk cId="2592257376" sldId="322"/>
            <ac:spMk id="36" creationId="{8610FBEC-A81C-4EC2-AAB3-8D19F49C274C}"/>
          </ac:spMkLst>
        </pc:spChg>
        <pc:picChg chg="add mod">
          <ac:chgData name="илья имамеев" userId="672f72e45fc2cf12" providerId="LiveId" clId="{BA01D617-49E8-4072-A8BF-FF6164956CC3}" dt="2021-05-11T09:28:12.182" v="1193" actId="1076"/>
          <ac:picMkLst>
            <pc:docMk/>
            <pc:sldMk cId="2592257376" sldId="322"/>
            <ac:picMk id="4" creationId="{48FF709F-EFC7-4F13-AADA-6D5C9FA9A755}"/>
          </ac:picMkLst>
        </pc:picChg>
        <pc:picChg chg="del">
          <ac:chgData name="илья имамеев" userId="672f72e45fc2cf12" providerId="LiveId" clId="{BA01D617-49E8-4072-A8BF-FF6164956CC3}" dt="2021-05-11T09:26:30.240" v="1189" actId="478"/>
          <ac:picMkLst>
            <pc:docMk/>
            <pc:sldMk cId="2592257376" sldId="322"/>
            <ac:picMk id="10" creationId="{9AEC4EA7-DA42-4650-B529-D9D8069C883F}"/>
          </ac:picMkLst>
        </pc:picChg>
      </pc:sldChg>
      <pc:sldChg chg="addSp delSp modSp mod">
        <pc:chgData name="илья имамеев" userId="672f72e45fc2cf12" providerId="LiveId" clId="{BA01D617-49E8-4072-A8BF-FF6164956CC3}" dt="2021-05-12T02:24:31.595" v="1563" actId="1076"/>
        <pc:sldMkLst>
          <pc:docMk/>
          <pc:sldMk cId="2593213777" sldId="323"/>
        </pc:sldMkLst>
        <pc:spChg chg="add mod">
          <ac:chgData name="илья имамеев" userId="672f72e45fc2cf12" providerId="LiveId" clId="{BA01D617-49E8-4072-A8BF-FF6164956CC3}" dt="2021-05-12T02:24:31.595" v="1563" actId="1076"/>
          <ac:spMkLst>
            <pc:docMk/>
            <pc:sldMk cId="2593213777" sldId="323"/>
            <ac:spMk id="8" creationId="{BAF73FC1-1936-4823-8FFC-9F68CAE621C6}"/>
          </ac:spMkLst>
        </pc:spChg>
        <pc:spChg chg="del">
          <ac:chgData name="илья имамеев" userId="672f72e45fc2cf12" providerId="LiveId" clId="{BA01D617-49E8-4072-A8BF-FF6164956CC3}" dt="2021-05-11T09:28:25.022" v="1194" actId="478"/>
          <ac:spMkLst>
            <pc:docMk/>
            <pc:sldMk cId="2593213777" sldId="323"/>
            <ac:spMk id="36" creationId="{8610FBEC-A81C-4EC2-AAB3-8D19F49C274C}"/>
          </ac:spMkLst>
        </pc:spChg>
        <pc:picChg chg="del">
          <ac:chgData name="илья имамеев" userId="672f72e45fc2cf12" providerId="LiveId" clId="{BA01D617-49E8-4072-A8BF-FF6164956CC3}" dt="2021-05-11T09:28:50.963" v="1200" actId="478"/>
          <ac:picMkLst>
            <pc:docMk/>
            <pc:sldMk cId="2593213777" sldId="323"/>
            <ac:picMk id="3" creationId="{9F2B9456-810C-4942-AF35-404D458DDFB3}"/>
          </ac:picMkLst>
        </pc:picChg>
        <pc:picChg chg="add mod">
          <ac:chgData name="илья имамеев" userId="672f72e45fc2cf12" providerId="LiveId" clId="{BA01D617-49E8-4072-A8BF-FF6164956CC3}" dt="2021-05-11T09:29:25.322" v="1204" actId="1076"/>
          <ac:picMkLst>
            <pc:docMk/>
            <pc:sldMk cId="2593213777" sldId="323"/>
            <ac:picMk id="5" creationId="{A6BE5C20-1AC8-41CA-98B1-6D1781BDD625}"/>
          </ac:picMkLst>
        </pc:picChg>
      </pc:sldChg>
      <pc:sldChg chg="addSp delSp modSp mod">
        <pc:chgData name="илья имамеев" userId="672f72e45fc2cf12" providerId="LiveId" clId="{BA01D617-49E8-4072-A8BF-FF6164956CC3}" dt="2021-05-11T09:30:42.122" v="1210" actId="1076"/>
        <pc:sldMkLst>
          <pc:docMk/>
          <pc:sldMk cId="86734088" sldId="324"/>
        </pc:sldMkLst>
        <pc:spChg chg="del">
          <ac:chgData name="илья имамеев" userId="672f72e45fc2cf12" providerId="LiveId" clId="{BA01D617-49E8-4072-A8BF-FF6164956CC3}" dt="2021-05-11T09:29:34.955" v="1206" actId="478"/>
          <ac:spMkLst>
            <pc:docMk/>
            <pc:sldMk cId="86734088" sldId="324"/>
            <ac:spMk id="36" creationId="{8610FBEC-A81C-4EC2-AAB3-8D19F49C274C}"/>
          </ac:spMkLst>
        </pc:spChg>
        <pc:picChg chg="del">
          <ac:chgData name="илья имамеев" userId="672f72e45fc2cf12" providerId="LiveId" clId="{BA01D617-49E8-4072-A8BF-FF6164956CC3}" dt="2021-05-11T09:29:32.888" v="1205" actId="478"/>
          <ac:picMkLst>
            <pc:docMk/>
            <pc:sldMk cId="86734088" sldId="324"/>
            <ac:picMk id="3" creationId="{5E7E0733-C5F4-48A3-8342-68C60AE5BB3E}"/>
          </ac:picMkLst>
        </pc:picChg>
        <pc:picChg chg="add mod">
          <ac:chgData name="илья имамеев" userId="672f72e45fc2cf12" providerId="LiveId" clId="{BA01D617-49E8-4072-A8BF-FF6164956CC3}" dt="2021-05-11T09:30:42.122" v="1210" actId="1076"/>
          <ac:picMkLst>
            <pc:docMk/>
            <pc:sldMk cId="86734088" sldId="324"/>
            <ac:picMk id="4" creationId="{566DE14D-3B50-4928-AA23-FBD4D1541AC6}"/>
          </ac:picMkLst>
        </pc:picChg>
      </pc:sldChg>
      <pc:sldChg chg="addSp delSp modSp mod">
        <pc:chgData name="илья имамеев" userId="672f72e45fc2cf12" providerId="LiveId" clId="{BA01D617-49E8-4072-A8BF-FF6164956CC3}" dt="2021-05-12T01:42:31.192" v="1348" actId="1076"/>
        <pc:sldMkLst>
          <pc:docMk/>
          <pc:sldMk cId="1029502849" sldId="325"/>
        </pc:sldMkLst>
        <pc:spChg chg="mod">
          <ac:chgData name="илья имамеев" userId="672f72e45fc2cf12" providerId="LiveId" clId="{BA01D617-49E8-4072-A8BF-FF6164956CC3}" dt="2021-05-12T01:42:30.083" v="1347" actId="1076"/>
          <ac:spMkLst>
            <pc:docMk/>
            <pc:sldMk cId="1029502849" sldId="325"/>
            <ac:spMk id="32" creationId="{2A2DD7A8-1D90-4A86-90B7-46C7CFCE4F62}"/>
          </ac:spMkLst>
        </pc:spChg>
        <pc:spChg chg="del">
          <ac:chgData name="илья имамеев" userId="672f72e45fc2cf12" providerId="LiveId" clId="{BA01D617-49E8-4072-A8BF-FF6164956CC3}" dt="2021-05-11T09:30:51.708" v="1212" actId="478"/>
          <ac:spMkLst>
            <pc:docMk/>
            <pc:sldMk cId="1029502849" sldId="325"/>
            <ac:spMk id="36" creationId="{8610FBEC-A81C-4EC2-AAB3-8D19F49C274C}"/>
          </ac:spMkLst>
        </pc:spChg>
        <pc:picChg chg="del">
          <ac:chgData name="илья имамеев" userId="672f72e45fc2cf12" providerId="LiveId" clId="{BA01D617-49E8-4072-A8BF-FF6164956CC3}" dt="2021-05-11T09:30:50.080" v="1211" actId="478"/>
          <ac:picMkLst>
            <pc:docMk/>
            <pc:sldMk cId="1029502849" sldId="325"/>
            <ac:picMk id="3" creationId="{AA270590-2954-4D99-9C1B-9897D28C2B24}"/>
          </ac:picMkLst>
        </pc:picChg>
        <pc:picChg chg="add mod">
          <ac:chgData name="илья имамеев" userId="672f72e45fc2cf12" providerId="LiveId" clId="{BA01D617-49E8-4072-A8BF-FF6164956CC3}" dt="2021-05-12T01:42:31.192" v="1348" actId="1076"/>
          <ac:picMkLst>
            <pc:docMk/>
            <pc:sldMk cId="1029502849" sldId="325"/>
            <ac:picMk id="4" creationId="{E32B1CCF-156C-484E-9CD0-CAD9F4EA17A6}"/>
          </ac:picMkLst>
        </pc:picChg>
      </pc:sldChg>
      <pc:sldChg chg="addSp delSp modSp mod">
        <pc:chgData name="илья имамеев" userId="672f72e45fc2cf12" providerId="LiveId" clId="{BA01D617-49E8-4072-A8BF-FF6164956CC3}" dt="2021-05-12T02:26:21.124" v="1582" actId="1076"/>
        <pc:sldMkLst>
          <pc:docMk/>
          <pc:sldMk cId="2922440732" sldId="326"/>
        </pc:sldMkLst>
        <pc:spChg chg="add mod">
          <ac:chgData name="илья имамеев" userId="672f72e45fc2cf12" providerId="LiveId" clId="{BA01D617-49E8-4072-A8BF-FF6164956CC3}" dt="2021-05-12T02:26:21.124" v="1582" actId="1076"/>
          <ac:spMkLst>
            <pc:docMk/>
            <pc:sldMk cId="2922440732" sldId="326"/>
            <ac:spMk id="8" creationId="{60639D5D-DD4F-40DC-9A17-89B903FD10EF}"/>
          </ac:spMkLst>
        </pc:spChg>
        <pc:spChg chg="del">
          <ac:chgData name="илья имамеев" userId="672f72e45fc2cf12" providerId="LiveId" clId="{BA01D617-49E8-4072-A8BF-FF6164956CC3}" dt="2021-05-11T09:32:03.316" v="1217" actId="478"/>
          <ac:spMkLst>
            <pc:docMk/>
            <pc:sldMk cId="2922440732" sldId="326"/>
            <ac:spMk id="36" creationId="{8610FBEC-A81C-4EC2-AAB3-8D19F49C274C}"/>
          </ac:spMkLst>
        </pc:spChg>
        <pc:picChg chg="add mod">
          <ac:chgData name="илья имамеев" userId="672f72e45fc2cf12" providerId="LiveId" clId="{BA01D617-49E8-4072-A8BF-FF6164956CC3}" dt="2021-05-12T02:20:00.744" v="1550" actId="1076"/>
          <ac:picMkLst>
            <pc:docMk/>
            <pc:sldMk cId="2922440732" sldId="326"/>
            <ac:picMk id="3" creationId="{BCA41983-77D2-4D33-BDE5-B6B736DFB78E}"/>
          </ac:picMkLst>
        </pc:picChg>
        <pc:picChg chg="del">
          <ac:chgData name="илья имамеев" userId="672f72e45fc2cf12" providerId="LiveId" clId="{BA01D617-49E8-4072-A8BF-FF6164956CC3}" dt="2021-05-11T09:35:10.088" v="1240" actId="478"/>
          <ac:picMkLst>
            <pc:docMk/>
            <pc:sldMk cId="2922440732" sldId="326"/>
            <ac:picMk id="7" creationId="{2AE23BD5-0761-4332-8D15-732709AC32D8}"/>
          </ac:picMkLst>
        </pc:picChg>
      </pc:sldChg>
      <pc:sldChg chg="addSp delSp modSp mod">
        <pc:chgData name="илья имамеев" userId="672f72e45fc2cf12" providerId="LiveId" clId="{BA01D617-49E8-4072-A8BF-FF6164956CC3}" dt="2021-05-12T02:29:44.108" v="1599" actId="1076"/>
        <pc:sldMkLst>
          <pc:docMk/>
          <pc:sldMk cId="3817621879" sldId="327"/>
        </pc:sldMkLst>
        <pc:spChg chg="add mod">
          <ac:chgData name="илья имамеев" userId="672f72e45fc2cf12" providerId="LiveId" clId="{BA01D617-49E8-4072-A8BF-FF6164956CC3}" dt="2021-05-12T02:29:44.108" v="1599" actId="1076"/>
          <ac:spMkLst>
            <pc:docMk/>
            <pc:sldMk cId="3817621879" sldId="327"/>
            <ac:spMk id="14" creationId="{78FC6983-5D63-4FD6-8994-1220CD186A4A}"/>
          </ac:spMkLst>
        </pc:spChg>
        <pc:spChg chg="del">
          <ac:chgData name="илья имамеев" userId="672f72e45fc2cf12" providerId="LiveId" clId="{BA01D617-49E8-4072-A8BF-FF6164956CC3}" dt="2021-05-12T02:28:02.057" v="1587" actId="478"/>
          <ac:spMkLst>
            <pc:docMk/>
            <pc:sldMk cId="3817621879" sldId="327"/>
            <ac:spMk id="36" creationId="{8610FBEC-A81C-4EC2-AAB3-8D19F49C274C}"/>
          </ac:spMkLst>
        </pc:spChg>
        <pc:picChg chg="add mod">
          <ac:chgData name="илья имамеев" userId="672f72e45fc2cf12" providerId="LiveId" clId="{BA01D617-49E8-4072-A8BF-FF6164956CC3}" dt="2021-05-12T02:28:16.464" v="1590" actId="1076"/>
          <ac:picMkLst>
            <pc:docMk/>
            <pc:sldMk cId="3817621879" sldId="327"/>
            <ac:picMk id="3" creationId="{D7BC9A48-53D0-448C-81D1-B1FEBF68AFBC}"/>
          </ac:picMkLst>
        </pc:picChg>
        <pc:picChg chg="del">
          <ac:chgData name="илья имамеев" userId="672f72e45fc2cf12" providerId="LiveId" clId="{BA01D617-49E8-4072-A8BF-FF6164956CC3}" dt="2021-05-12T02:28:00.663" v="1586" actId="478"/>
          <ac:picMkLst>
            <pc:docMk/>
            <pc:sldMk cId="3817621879" sldId="327"/>
            <ac:picMk id="8" creationId="{B1EE4506-6DB1-439D-B0BF-0B253535209F}"/>
          </ac:picMkLst>
        </pc:picChg>
        <pc:picChg chg="del">
          <ac:chgData name="илья имамеев" userId="672f72e45fc2cf12" providerId="LiveId" clId="{BA01D617-49E8-4072-A8BF-FF6164956CC3}" dt="2021-05-12T02:27:59.674" v="1584" actId="478"/>
          <ac:picMkLst>
            <pc:docMk/>
            <pc:sldMk cId="3817621879" sldId="327"/>
            <ac:picMk id="9" creationId="{64BD229E-8851-44EE-A78C-00166F756783}"/>
          </ac:picMkLst>
        </pc:picChg>
        <pc:picChg chg="del">
          <ac:chgData name="илья имамеев" userId="672f72e45fc2cf12" providerId="LiveId" clId="{BA01D617-49E8-4072-A8BF-FF6164956CC3}" dt="2021-05-12T02:27:59.081" v="1583" actId="478"/>
          <ac:picMkLst>
            <pc:docMk/>
            <pc:sldMk cId="3817621879" sldId="327"/>
            <ac:picMk id="10" creationId="{48C53415-69B7-47F5-BB29-77B083DE620A}"/>
          </ac:picMkLst>
        </pc:picChg>
        <pc:picChg chg="del">
          <ac:chgData name="илья имамеев" userId="672f72e45fc2cf12" providerId="LiveId" clId="{BA01D617-49E8-4072-A8BF-FF6164956CC3}" dt="2021-05-12T02:28:00.175" v="1585" actId="478"/>
          <ac:picMkLst>
            <pc:docMk/>
            <pc:sldMk cId="3817621879" sldId="327"/>
            <ac:picMk id="11" creationId="{923914A4-1E97-497B-B359-C09946D39CBB}"/>
          </ac:picMkLst>
        </pc:picChg>
      </pc:sldChg>
      <pc:sldChg chg="addSp delSp modSp mod">
        <pc:chgData name="илья имамеев" userId="672f72e45fc2cf12" providerId="LiveId" clId="{BA01D617-49E8-4072-A8BF-FF6164956CC3}" dt="2021-05-12T02:14:01.256" v="1521" actId="1076"/>
        <pc:sldMkLst>
          <pc:docMk/>
          <pc:sldMk cId="4072146153" sldId="328"/>
        </pc:sldMkLst>
        <pc:spChg chg="mod">
          <ac:chgData name="илья имамеев" userId="672f72e45fc2cf12" providerId="LiveId" clId="{BA01D617-49E8-4072-A8BF-FF6164956CC3}" dt="2021-05-12T02:14:01.256" v="1521" actId="1076"/>
          <ac:spMkLst>
            <pc:docMk/>
            <pc:sldMk cId="4072146153" sldId="328"/>
            <ac:spMk id="36" creationId="{8610FBEC-A81C-4EC2-AAB3-8D19F49C274C}"/>
          </ac:spMkLst>
        </pc:spChg>
        <pc:picChg chg="add mod">
          <ac:chgData name="илья имамеев" userId="672f72e45fc2cf12" providerId="LiveId" clId="{BA01D617-49E8-4072-A8BF-FF6164956CC3}" dt="2021-05-12T02:10:35.803" v="1467" actId="1076"/>
          <ac:picMkLst>
            <pc:docMk/>
            <pc:sldMk cId="4072146153" sldId="328"/>
            <ac:picMk id="3" creationId="{96387811-327F-4EE4-9A27-A939504DB803}"/>
          </ac:picMkLst>
        </pc:picChg>
        <pc:picChg chg="del">
          <ac:chgData name="илья имамеев" userId="672f72e45fc2cf12" providerId="LiveId" clId="{BA01D617-49E8-4072-A8BF-FF6164956CC3}" dt="2021-05-12T02:10:20.928" v="1465" actId="478"/>
          <ac:picMkLst>
            <pc:docMk/>
            <pc:sldMk cId="4072146153" sldId="328"/>
            <ac:picMk id="7" creationId="{38362914-2998-478D-BF17-56819AF9CC2F}"/>
          </ac:picMkLst>
        </pc:picChg>
      </pc:sldChg>
      <pc:sldChg chg="addSp delSp modSp mod addAnim delAnim modAnim">
        <pc:chgData name="илья имамеев" userId="672f72e45fc2cf12" providerId="LiveId" clId="{BA01D617-49E8-4072-A8BF-FF6164956CC3}" dt="2021-05-12T03:50:12.071" v="2546"/>
        <pc:sldMkLst>
          <pc:docMk/>
          <pc:sldMk cId="39427497" sldId="329"/>
        </pc:sldMkLst>
        <pc:spChg chg="add mod">
          <ac:chgData name="илья имамеев" userId="672f72e45fc2cf12" providerId="LiveId" clId="{BA01D617-49E8-4072-A8BF-FF6164956CC3}" dt="2021-05-12T01:46:22.232" v="1368" actId="208"/>
          <ac:spMkLst>
            <pc:docMk/>
            <pc:sldMk cId="39427497" sldId="329"/>
            <ac:spMk id="2" creationId="{A321E948-2730-4CA3-98E7-59D724423A7A}"/>
          </ac:spMkLst>
        </pc:spChg>
        <pc:spChg chg="add mod topLvl">
          <ac:chgData name="илья имамеев" userId="672f72e45fc2cf12" providerId="LiveId" clId="{BA01D617-49E8-4072-A8BF-FF6164956CC3}" dt="2021-05-12T03:23:01.155" v="2097" actId="14100"/>
          <ac:spMkLst>
            <pc:docMk/>
            <pc:sldMk cId="39427497" sldId="329"/>
            <ac:spMk id="9" creationId="{C0E35C13-40E4-4DC1-8BD8-64BEC278D52B}"/>
          </ac:spMkLst>
        </pc:spChg>
        <pc:spChg chg="add del mod topLvl">
          <ac:chgData name="илья имамеев" userId="672f72e45fc2cf12" providerId="LiveId" clId="{BA01D617-49E8-4072-A8BF-FF6164956CC3}" dt="2021-05-12T03:17:41.877" v="2035" actId="478"/>
          <ac:spMkLst>
            <pc:docMk/>
            <pc:sldMk cId="39427497" sldId="329"/>
            <ac:spMk id="10" creationId="{B23CF18F-D182-4131-AFAD-9EC67EB37265}"/>
          </ac:spMkLst>
        </pc:spChg>
        <pc:spChg chg="add mod">
          <ac:chgData name="илья имамеев" userId="672f72e45fc2cf12" providerId="LiveId" clId="{BA01D617-49E8-4072-A8BF-FF6164956CC3}" dt="2021-05-12T03:20:16.799" v="2059" actId="207"/>
          <ac:spMkLst>
            <pc:docMk/>
            <pc:sldMk cId="39427497" sldId="329"/>
            <ac:spMk id="11" creationId="{3910E720-22C3-4F17-8B55-4CC953B63184}"/>
          </ac:spMkLst>
        </pc:spChg>
        <pc:spChg chg="add mod">
          <ac:chgData name="илья имамеев" userId="672f72e45fc2cf12" providerId="LiveId" clId="{BA01D617-49E8-4072-A8BF-FF6164956CC3}" dt="2021-05-12T03:20:05.882" v="2057" actId="208"/>
          <ac:spMkLst>
            <pc:docMk/>
            <pc:sldMk cId="39427497" sldId="329"/>
            <ac:spMk id="13" creationId="{C8CD2B29-F8AA-4F38-B9B7-940D3055AA9B}"/>
          </ac:spMkLst>
        </pc:spChg>
        <pc:spChg chg="add mod topLvl">
          <ac:chgData name="илья имамеев" userId="672f72e45fc2cf12" providerId="LiveId" clId="{BA01D617-49E8-4072-A8BF-FF6164956CC3}" dt="2021-05-12T03:21:08.475" v="2072" actId="1076"/>
          <ac:spMkLst>
            <pc:docMk/>
            <pc:sldMk cId="39427497" sldId="329"/>
            <ac:spMk id="14" creationId="{BE2FBF8F-B1A5-429A-8F59-5454F582C08E}"/>
          </ac:spMkLst>
        </pc:spChg>
        <pc:spChg chg="add del mod topLvl">
          <ac:chgData name="илья имамеев" userId="672f72e45fc2cf12" providerId="LiveId" clId="{BA01D617-49E8-4072-A8BF-FF6164956CC3}" dt="2021-05-12T03:20:40.508" v="2065" actId="478"/>
          <ac:spMkLst>
            <pc:docMk/>
            <pc:sldMk cId="39427497" sldId="329"/>
            <ac:spMk id="15" creationId="{30D77448-258B-406E-BBC5-E4C063744B04}"/>
          </ac:spMkLst>
        </pc:spChg>
        <pc:spChg chg="add mod">
          <ac:chgData name="илья имамеев" userId="672f72e45fc2cf12" providerId="LiveId" clId="{BA01D617-49E8-4072-A8BF-FF6164956CC3}" dt="2021-05-12T03:19:57.640" v="2055" actId="208"/>
          <ac:spMkLst>
            <pc:docMk/>
            <pc:sldMk cId="39427497" sldId="329"/>
            <ac:spMk id="17" creationId="{F1E04112-A1FF-4700-8FF5-166ADE305163}"/>
          </ac:spMkLst>
        </pc:spChg>
        <pc:spChg chg="add mod topLvl">
          <ac:chgData name="илья имамеев" userId="672f72e45fc2cf12" providerId="LiveId" clId="{BA01D617-49E8-4072-A8BF-FF6164956CC3}" dt="2021-05-12T03:21:32.998" v="2076" actId="1076"/>
          <ac:spMkLst>
            <pc:docMk/>
            <pc:sldMk cId="39427497" sldId="329"/>
            <ac:spMk id="18" creationId="{57708D73-4A07-490A-A436-48DC849297E8}"/>
          </ac:spMkLst>
        </pc:spChg>
        <pc:spChg chg="add del mod topLvl">
          <ac:chgData name="илья имамеев" userId="672f72e45fc2cf12" providerId="LiveId" clId="{BA01D617-49E8-4072-A8BF-FF6164956CC3}" dt="2021-05-12T03:21:00.485" v="2071" actId="478"/>
          <ac:spMkLst>
            <pc:docMk/>
            <pc:sldMk cId="39427497" sldId="329"/>
            <ac:spMk id="19" creationId="{BB3F1787-873E-4176-B95F-28F4CF760651}"/>
          </ac:spMkLst>
        </pc:spChg>
        <pc:spChg chg="add mod">
          <ac:chgData name="илья имамеев" userId="672f72e45fc2cf12" providerId="LiveId" clId="{BA01D617-49E8-4072-A8BF-FF6164956CC3}" dt="2021-05-12T03:23:05.959" v="2098" actId="1076"/>
          <ac:spMkLst>
            <pc:docMk/>
            <pc:sldMk cId="39427497" sldId="329"/>
            <ac:spMk id="20" creationId="{B1177440-AAC0-4F77-9D0D-F599860388ED}"/>
          </ac:spMkLst>
        </pc:spChg>
        <pc:spChg chg="add mod">
          <ac:chgData name="илья имамеев" userId="672f72e45fc2cf12" providerId="LiveId" clId="{BA01D617-49E8-4072-A8BF-FF6164956CC3}" dt="2021-05-12T03:22:42.615" v="2093" actId="1076"/>
          <ac:spMkLst>
            <pc:docMk/>
            <pc:sldMk cId="39427497" sldId="329"/>
            <ac:spMk id="22" creationId="{60F8DD2C-D527-4A83-9BAC-FBDA11551BCB}"/>
          </ac:spMkLst>
        </pc:spChg>
        <pc:spChg chg="add mod">
          <ac:chgData name="илья имамеев" userId="672f72e45fc2cf12" providerId="LiveId" clId="{BA01D617-49E8-4072-A8BF-FF6164956CC3}" dt="2021-05-12T03:22:24.323" v="2090" actId="1076"/>
          <ac:spMkLst>
            <pc:docMk/>
            <pc:sldMk cId="39427497" sldId="329"/>
            <ac:spMk id="24" creationId="{E18E2743-DC9A-42C6-9A9C-6B7FE2A7EF50}"/>
          </ac:spMkLst>
        </pc:spChg>
        <pc:grpChg chg="add del mod">
          <ac:chgData name="илья имамеев" userId="672f72e45fc2cf12" providerId="LiveId" clId="{BA01D617-49E8-4072-A8BF-FF6164956CC3}" dt="2021-05-12T03:17:41.877" v="2035" actId="478"/>
          <ac:grpSpMkLst>
            <pc:docMk/>
            <pc:sldMk cId="39427497" sldId="329"/>
            <ac:grpSpMk id="8" creationId="{06B4BF0D-EC6E-4C33-BBB7-C11B320B79BE}"/>
          </ac:grpSpMkLst>
        </pc:grpChg>
        <pc:grpChg chg="add del mod">
          <ac:chgData name="илья имамеев" userId="672f72e45fc2cf12" providerId="LiveId" clId="{BA01D617-49E8-4072-A8BF-FF6164956CC3}" dt="2021-05-12T03:20:40.508" v="2065" actId="478"/>
          <ac:grpSpMkLst>
            <pc:docMk/>
            <pc:sldMk cId="39427497" sldId="329"/>
            <ac:grpSpMk id="12" creationId="{DFB0AE37-C5C7-4A97-9244-6ADBF8A7D41C}"/>
          </ac:grpSpMkLst>
        </pc:grpChg>
        <pc:grpChg chg="add del mod">
          <ac:chgData name="илья имамеев" userId="672f72e45fc2cf12" providerId="LiveId" clId="{BA01D617-49E8-4072-A8BF-FF6164956CC3}" dt="2021-05-12T03:21:00.485" v="2071" actId="478"/>
          <ac:grpSpMkLst>
            <pc:docMk/>
            <pc:sldMk cId="39427497" sldId="329"/>
            <ac:grpSpMk id="16" creationId="{5A261D60-C831-46C1-A0CA-5D356BD8CACB}"/>
          </ac:grpSpMkLst>
        </pc:grpChg>
        <pc:graphicFrameChg chg="del mod modGraphic">
          <ac:chgData name="илья имамеев" userId="672f72e45fc2cf12" providerId="LiveId" clId="{BA01D617-49E8-4072-A8BF-FF6164956CC3}" dt="2021-05-12T02:16:00.639" v="1542" actId="478"/>
          <ac:graphicFrameMkLst>
            <pc:docMk/>
            <pc:sldMk cId="39427497" sldId="329"/>
            <ac:graphicFrameMk id="7" creationId="{9D44D943-E59A-4744-BEC9-B64DA474844C}"/>
          </ac:graphicFrameMkLst>
        </pc:graphicFrameChg>
      </pc:sldChg>
      <pc:sldChg chg="addSp delSp modSp mod ord delAnim modAnim">
        <pc:chgData name="илья имамеев" userId="672f72e45fc2cf12" providerId="LiveId" clId="{BA01D617-49E8-4072-A8BF-FF6164956CC3}" dt="2021-05-12T03:15:07.309" v="1980" actId="478"/>
        <pc:sldMkLst>
          <pc:docMk/>
          <pc:sldMk cId="4247747317" sldId="330"/>
        </pc:sldMkLst>
        <pc:spChg chg="mod">
          <ac:chgData name="илья имамеев" userId="672f72e45fc2cf12" providerId="LiveId" clId="{BA01D617-49E8-4072-A8BF-FF6164956CC3}" dt="2021-05-12T01:51:49.092" v="1455" actId="113"/>
          <ac:spMkLst>
            <pc:docMk/>
            <pc:sldMk cId="4247747317" sldId="330"/>
            <ac:spMk id="22" creationId="{7F13A04B-5C5F-4C09-A6DC-35EEE9069A8F}"/>
          </ac:spMkLst>
        </pc:spChg>
        <pc:spChg chg="add mod">
          <ac:chgData name="илья имамеев" userId="672f72e45fc2cf12" providerId="LiveId" clId="{BA01D617-49E8-4072-A8BF-FF6164956CC3}" dt="2021-05-12T01:50:45.700" v="1443" actId="1076"/>
          <ac:spMkLst>
            <pc:docMk/>
            <pc:sldMk cId="4247747317" sldId="330"/>
            <ac:spMk id="23" creationId="{8552FF60-C582-43C5-83EC-E2E0803F091F}"/>
          </ac:spMkLst>
        </pc:spChg>
        <pc:spChg chg="del">
          <ac:chgData name="илья имамеев" userId="672f72e45fc2cf12" providerId="LiveId" clId="{BA01D617-49E8-4072-A8BF-FF6164956CC3}" dt="2021-05-12T01:47:43.769" v="1378" actId="478"/>
          <ac:spMkLst>
            <pc:docMk/>
            <pc:sldMk cId="4247747317" sldId="330"/>
            <ac:spMk id="25" creationId="{ED6C2EBF-2599-5046-9236-80E0E9901634}"/>
          </ac:spMkLst>
        </pc:spChg>
        <pc:spChg chg="del">
          <ac:chgData name="илья имамеев" userId="672f72e45fc2cf12" providerId="LiveId" clId="{BA01D617-49E8-4072-A8BF-FF6164956CC3}" dt="2021-05-12T01:47:46.186" v="1379" actId="478"/>
          <ac:spMkLst>
            <pc:docMk/>
            <pc:sldMk cId="4247747317" sldId="330"/>
            <ac:spMk id="26" creationId="{AF96E781-F6A1-BC47-B799-A719106AAEA1}"/>
          </ac:spMkLst>
        </pc:spChg>
        <pc:picChg chg="add mod">
          <ac:chgData name="илья имамеев" userId="672f72e45fc2cf12" providerId="LiveId" clId="{BA01D617-49E8-4072-A8BF-FF6164956CC3}" dt="2021-05-12T03:15:01.115" v="1973" actId="1076"/>
          <ac:picMkLst>
            <pc:docMk/>
            <pc:sldMk cId="4247747317" sldId="330"/>
            <ac:picMk id="3" creationId="{9456D822-C427-44E7-9C66-7D13CC24F5A5}"/>
          </ac:picMkLst>
        </pc:picChg>
        <pc:picChg chg="del mod">
          <ac:chgData name="илья имамеев" userId="672f72e45fc2cf12" providerId="LiveId" clId="{BA01D617-49E8-4072-A8BF-FF6164956CC3}" dt="2021-05-12T03:15:05.354" v="1979" actId="478"/>
          <ac:picMkLst>
            <pc:docMk/>
            <pc:sldMk cId="4247747317" sldId="330"/>
            <ac:picMk id="15" creationId="{7AF3DAE1-FA48-4F8D-84DC-BC1F7B9597BA}"/>
          </ac:picMkLst>
        </pc:picChg>
        <pc:picChg chg="del mod">
          <ac:chgData name="илья имамеев" userId="672f72e45fc2cf12" providerId="LiveId" clId="{BA01D617-49E8-4072-A8BF-FF6164956CC3}" dt="2021-05-12T03:15:04.821" v="1978" actId="478"/>
          <ac:picMkLst>
            <pc:docMk/>
            <pc:sldMk cId="4247747317" sldId="330"/>
            <ac:picMk id="16" creationId="{46B39C54-6CDB-4459-A876-5F0C123B3110}"/>
          </ac:picMkLst>
        </pc:picChg>
        <pc:picChg chg="del mod">
          <ac:chgData name="илья имамеев" userId="672f72e45fc2cf12" providerId="LiveId" clId="{BA01D617-49E8-4072-A8BF-FF6164956CC3}" dt="2021-05-12T03:15:04.291" v="1977" actId="478"/>
          <ac:picMkLst>
            <pc:docMk/>
            <pc:sldMk cId="4247747317" sldId="330"/>
            <ac:picMk id="17" creationId="{027C9011-D5E1-4B90-9692-E6988C5C2BEE}"/>
          </ac:picMkLst>
        </pc:picChg>
        <pc:picChg chg="del mod">
          <ac:chgData name="илья имамеев" userId="672f72e45fc2cf12" providerId="LiveId" clId="{BA01D617-49E8-4072-A8BF-FF6164956CC3}" dt="2021-05-12T03:15:07.309" v="1980" actId="478"/>
          <ac:picMkLst>
            <pc:docMk/>
            <pc:sldMk cId="4247747317" sldId="330"/>
            <ac:picMk id="18" creationId="{3732E8BD-C8F7-45CA-9989-D35EEE7E57FF}"/>
          </ac:picMkLst>
        </pc:picChg>
        <pc:picChg chg="del mod">
          <ac:chgData name="илья имамеев" userId="672f72e45fc2cf12" providerId="LiveId" clId="{BA01D617-49E8-4072-A8BF-FF6164956CC3}" dt="2021-05-12T03:15:03.690" v="1976" actId="478"/>
          <ac:picMkLst>
            <pc:docMk/>
            <pc:sldMk cId="4247747317" sldId="330"/>
            <ac:picMk id="19" creationId="{F36E4501-34E9-48B2-AD9F-EAD983BF8898}"/>
          </ac:picMkLst>
        </pc:picChg>
        <pc:picChg chg="del mod">
          <ac:chgData name="илья имамеев" userId="672f72e45fc2cf12" providerId="LiveId" clId="{BA01D617-49E8-4072-A8BF-FF6164956CC3}" dt="2021-05-12T03:15:03.163" v="1975" actId="478"/>
          <ac:picMkLst>
            <pc:docMk/>
            <pc:sldMk cId="4247747317" sldId="330"/>
            <ac:picMk id="20" creationId="{E1D5C55A-F108-42C5-91D0-1090A68C873D}"/>
          </ac:picMkLst>
        </pc:picChg>
        <pc:picChg chg="del mod">
          <ac:chgData name="илья имамеев" userId="672f72e45fc2cf12" providerId="LiveId" clId="{BA01D617-49E8-4072-A8BF-FF6164956CC3}" dt="2021-05-12T03:15:02.660" v="1974" actId="478"/>
          <ac:picMkLst>
            <pc:docMk/>
            <pc:sldMk cId="4247747317" sldId="330"/>
            <ac:picMk id="21" creationId="{9580D6D7-AA3F-4624-AE02-E26B46EC9161}"/>
          </ac:picMkLst>
        </pc:picChg>
        <pc:picChg chg="mod">
          <ac:chgData name="илья имамеев" userId="672f72e45fc2cf12" providerId="LiveId" clId="{BA01D617-49E8-4072-A8BF-FF6164956CC3}" dt="2021-05-12T01:47:59.071" v="1388" actId="1076"/>
          <ac:picMkLst>
            <pc:docMk/>
            <pc:sldMk cId="4247747317" sldId="330"/>
            <ac:picMk id="52" creationId="{DA83DBAC-AD69-48F0-A055-D1684E4EE759}"/>
          </ac:picMkLst>
        </pc:picChg>
      </pc:sldChg>
      <pc:sldChg chg="del">
        <pc:chgData name="илья имамеев" userId="672f72e45fc2cf12" providerId="LiveId" clId="{BA01D617-49E8-4072-A8BF-FF6164956CC3}" dt="2021-05-11T07:08:40.100" v="510" actId="47"/>
        <pc:sldMkLst>
          <pc:docMk/>
          <pc:sldMk cId="458413044" sldId="331"/>
        </pc:sldMkLst>
      </pc:sldChg>
      <pc:sldChg chg="del">
        <pc:chgData name="илья имамеев" userId="672f72e45fc2cf12" providerId="LiveId" clId="{BA01D617-49E8-4072-A8BF-FF6164956CC3}" dt="2021-05-11T07:08:44.092" v="511" actId="47"/>
        <pc:sldMkLst>
          <pc:docMk/>
          <pc:sldMk cId="2387594789" sldId="332"/>
        </pc:sldMkLst>
      </pc:sldChg>
      <pc:sldChg chg="addSp delSp modSp mod modTransition">
        <pc:chgData name="илья имамеев" userId="672f72e45fc2cf12" providerId="LiveId" clId="{BA01D617-49E8-4072-A8BF-FF6164956CC3}" dt="2021-05-12T03:45:45.311" v="2522"/>
        <pc:sldMkLst>
          <pc:docMk/>
          <pc:sldMk cId="870725457" sldId="333"/>
        </pc:sldMkLst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8" creationId="{A527763C-17B4-4FA2-AE8B-1182BE763341}"/>
          </ac:spMkLst>
        </pc:spChg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9" creationId="{578395E0-C49D-4940-84CA-8C56D106CDF4}"/>
          </ac:spMkLst>
        </pc:spChg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10" creationId="{559A991B-4ED4-49DA-835A-6C1D2D1D30C5}"/>
          </ac:spMkLst>
        </pc:spChg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11" creationId="{A0A83E3C-DA29-42B2-A956-4C20474A667F}"/>
          </ac:spMkLst>
        </pc:spChg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12" creationId="{0E687508-B1A7-4EB3-9840-A20CFEAA5681}"/>
          </ac:spMkLst>
        </pc:spChg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14" creationId="{1A5082C2-DF34-4D8E-A027-8A1958EC2D3B}"/>
          </ac:spMkLst>
        </pc:spChg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15" creationId="{64784DA5-4283-46F7-8B05-25DBF3538B3D}"/>
          </ac:spMkLst>
        </pc:spChg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16" creationId="{E963CA2C-EF1B-42E9-8DB2-2D2193EE435F}"/>
          </ac:spMkLst>
        </pc:spChg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17" creationId="{FB64C65A-66C1-4EC3-A030-22BAD1FED508}"/>
          </ac:spMkLst>
        </pc:spChg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18" creationId="{30F475A1-C30F-4E5E-97FB-EB3B475C126B}"/>
          </ac:spMkLst>
        </pc:spChg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19" creationId="{5C14DF4F-5E1A-4E07-BDA0-340F50E02325}"/>
          </ac:spMkLst>
        </pc:spChg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20" creationId="{3370F8F0-A588-4FD3-9ABD-97D7E1C63533}"/>
          </ac:spMkLst>
        </pc:spChg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23" creationId="{019E760C-1979-46FF-A33D-0A1A78E15EC2}"/>
          </ac:spMkLst>
        </pc:spChg>
        <pc:spChg chg="del">
          <ac:chgData name="илья имамеев" userId="672f72e45fc2cf12" providerId="LiveId" clId="{BA01D617-49E8-4072-A8BF-FF6164956CC3}" dt="2021-05-12T02:30:50.437" v="1634" actId="478"/>
          <ac:spMkLst>
            <pc:docMk/>
            <pc:sldMk cId="870725457" sldId="333"/>
            <ac:spMk id="24" creationId="{4AC6F6AA-23C9-456B-8690-3FE7FF3ABD09}"/>
          </ac:spMkLst>
        </pc:spChg>
        <pc:spChg chg="add mod">
          <ac:chgData name="илья имамеев" userId="672f72e45fc2cf12" providerId="LiveId" clId="{BA01D617-49E8-4072-A8BF-FF6164956CC3}" dt="2021-05-12T03:42:08.431" v="2431" actId="1076"/>
          <ac:spMkLst>
            <pc:docMk/>
            <pc:sldMk cId="870725457" sldId="333"/>
            <ac:spMk id="27" creationId="{58D6289F-A002-4235-BAE2-7D4E08F1E7C9}"/>
          </ac:spMkLst>
        </pc:spChg>
        <pc:spChg chg="add mod">
          <ac:chgData name="илья имамеев" userId="672f72e45fc2cf12" providerId="LiveId" clId="{BA01D617-49E8-4072-A8BF-FF6164956CC3}" dt="2021-05-12T03:39:04.267" v="2267" actId="1038"/>
          <ac:spMkLst>
            <pc:docMk/>
            <pc:sldMk cId="870725457" sldId="333"/>
            <ac:spMk id="28" creationId="{38FC6ADF-CD74-471E-A55A-6428CD85E010}"/>
          </ac:spMkLst>
        </pc:spChg>
        <pc:spChg chg="add mod">
          <ac:chgData name="илья имамеев" userId="672f72e45fc2cf12" providerId="LiveId" clId="{BA01D617-49E8-4072-A8BF-FF6164956CC3}" dt="2021-05-12T03:38:12.600" v="2233" actId="20577"/>
          <ac:spMkLst>
            <pc:docMk/>
            <pc:sldMk cId="870725457" sldId="333"/>
            <ac:spMk id="29" creationId="{EE3A9678-E874-488A-806A-B3002CD9C965}"/>
          </ac:spMkLst>
        </pc:spChg>
        <pc:spChg chg="mod">
          <ac:chgData name="илья имамеев" userId="672f72e45fc2cf12" providerId="LiveId" clId="{BA01D617-49E8-4072-A8BF-FF6164956CC3}" dt="2021-05-12T02:31:01.254" v="1636" actId="122"/>
          <ac:spMkLst>
            <pc:docMk/>
            <pc:sldMk cId="870725457" sldId="333"/>
            <ac:spMk id="32" creationId="{2A2DD7A8-1D90-4A86-90B7-46C7CFCE4F62}"/>
          </ac:spMkLst>
        </pc:spChg>
        <pc:spChg chg="mod">
          <ac:chgData name="илья имамеев" userId="672f72e45fc2cf12" providerId="LiveId" clId="{BA01D617-49E8-4072-A8BF-FF6164956CC3}" dt="2021-05-12T03:39:56.415" v="2275"/>
          <ac:spMkLst>
            <pc:docMk/>
            <pc:sldMk cId="870725457" sldId="333"/>
            <ac:spMk id="33" creationId="{FCA9BF22-E718-497F-99CE-995104757652}"/>
          </ac:spMkLst>
        </pc:spChg>
        <pc:spChg chg="mod">
          <ac:chgData name="илья имамеев" userId="672f72e45fc2cf12" providerId="LiveId" clId="{BA01D617-49E8-4072-A8BF-FF6164956CC3}" dt="2021-05-12T03:40:17.224" v="2282" actId="20577"/>
          <ac:spMkLst>
            <pc:docMk/>
            <pc:sldMk cId="870725457" sldId="333"/>
            <ac:spMk id="34" creationId="{37331A7A-1531-46B4-8E5C-B7365101459A}"/>
          </ac:spMkLst>
        </pc:spChg>
        <pc:spChg chg="add mod">
          <ac:chgData name="илья имамеев" userId="672f72e45fc2cf12" providerId="LiveId" clId="{BA01D617-49E8-4072-A8BF-FF6164956CC3}" dt="2021-05-12T03:42:42.928" v="2441" actId="1076"/>
          <ac:spMkLst>
            <pc:docMk/>
            <pc:sldMk cId="870725457" sldId="333"/>
            <ac:spMk id="35" creationId="{152E040F-4F80-4509-A53A-C118489EF33F}"/>
          </ac:spMkLst>
        </pc:spChg>
        <pc:spChg chg="del">
          <ac:chgData name="илья имамеев" userId="672f72e45fc2cf12" providerId="LiveId" clId="{BA01D617-49E8-4072-A8BF-FF6164956CC3}" dt="2021-05-12T02:30:52.693" v="1635" actId="478"/>
          <ac:spMkLst>
            <pc:docMk/>
            <pc:sldMk cId="870725457" sldId="333"/>
            <ac:spMk id="36" creationId="{8610FBEC-A81C-4EC2-AAB3-8D19F49C274C}"/>
          </ac:spMkLst>
        </pc:spChg>
        <pc:spChg chg="add del mod">
          <ac:chgData name="илья имамеев" userId="672f72e45fc2cf12" providerId="LiveId" clId="{BA01D617-49E8-4072-A8BF-FF6164956CC3}" dt="2021-05-12T03:44:31.450" v="2513" actId="478"/>
          <ac:spMkLst>
            <pc:docMk/>
            <pc:sldMk cId="870725457" sldId="333"/>
            <ac:spMk id="37" creationId="{D5296971-C46E-417C-9C0F-D02C5C9D94D7}"/>
          </ac:spMkLst>
        </pc:spChg>
        <pc:spChg chg="add del mod">
          <ac:chgData name="илья имамеев" userId="672f72e45fc2cf12" providerId="LiveId" clId="{BA01D617-49E8-4072-A8BF-FF6164956CC3}" dt="2021-05-12T03:44:34.082" v="2514" actId="478"/>
          <ac:spMkLst>
            <pc:docMk/>
            <pc:sldMk cId="870725457" sldId="333"/>
            <ac:spMk id="38" creationId="{C1B687A9-CBA2-4F0F-8A3C-68AB486F225A}"/>
          </ac:spMkLst>
        </pc:spChg>
        <pc:spChg chg="add del mod">
          <ac:chgData name="илья имамеев" userId="672f72e45fc2cf12" providerId="LiveId" clId="{BA01D617-49E8-4072-A8BF-FF6164956CC3}" dt="2021-05-12T03:44:29.965" v="2512" actId="478"/>
          <ac:spMkLst>
            <pc:docMk/>
            <pc:sldMk cId="870725457" sldId="333"/>
            <ac:spMk id="39" creationId="{C06FDBCE-91E1-400C-8FA6-AF8D760F1434}"/>
          </ac:spMkLst>
        </pc:spChg>
        <pc:spChg chg="mod">
          <ac:chgData name="илья имамеев" userId="672f72e45fc2cf12" providerId="LiveId" clId="{BA01D617-49E8-4072-A8BF-FF6164956CC3}" dt="2021-05-12T03:41:51.540" v="2427"/>
          <ac:spMkLst>
            <pc:docMk/>
            <pc:sldMk cId="870725457" sldId="333"/>
            <ac:spMk id="41" creationId="{668374E2-8E9F-4651-9941-99921BA42324}"/>
          </ac:spMkLst>
        </pc:spChg>
        <pc:spChg chg="mod">
          <ac:chgData name="илья имамеев" userId="672f72e45fc2cf12" providerId="LiveId" clId="{BA01D617-49E8-4072-A8BF-FF6164956CC3}" dt="2021-05-12T03:41:51.540" v="2427"/>
          <ac:spMkLst>
            <pc:docMk/>
            <pc:sldMk cId="870725457" sldId="333"/>
            <ac:spMk id="42" creationId="{342323BF-D1F1-48D9-A834-B1B5DCF4D892}"/>
          </ac:spMkLst>
        </pc:spChg>
        <pc:spChg chg="mod">
          <ac:chgData name="илья имамеев" userId="672f72e45fc2cf12" providerId="LiveId" clId="{BA01D617-49E8-4072-A8BF-FF6164956CC3}" dt="2021-05-12T03:41:56.802" v="2429"/>
          <ac:spMkLst>
            <pc:docMk/>
            <pc:sldMk cId="870725457" sldId="333"/>
            <ac:spMk id="44" creationId="{09309EB0-C224-4761-BA39-A4FB468BE4FE}"/>
          </ac:spMkLst>
        </pc:spChg>
        <pc:spChg chg="mod">
          <ac:chgData name="илья имамеев" userId="672f72e45fc2cf12" providerId="LiveId" clId="{BA01D617-49E8-4072-A8BF-FF6164956CC3}" dt="2021-05-12T03:41:56.802" v="2429"/>
          <ac:spMkLst>
            <pc:docMk/>
            <pc:sldMk cId="870725457" sldId="333"/>
            <ac:spMk id="45" creationId="{22E65BC4-A171-4530-A2F6-C2D908B5F01C}"/>
          </ac:spMkLst>
        </pc:spChg>
        <pc:spChg chg="mod">
          <ac:chgData name="илья имамеев" userId="672f72e45fc2cf12" providerId="LiveId" clId="{BA01D617-49E8-4072-A8BF-FF6164956CC3}" dt="2021-05-12T03:42:50.520" v="2444"/>
          <ac:spMkLst>
            <pc:docMk/>
            <pc:sldMk cId="870725457" sldId="333"/>
            <ac:spMk id="47" creationId="{B573356E-8B07-4B9F-80A7-B455151DE51C}"/>
          </ac:spMkLst>
        </pc:spChg>
        <pc:spChg chg="mod">
          <ac:chgData name="илья имамеев" userId="672f72e45fc2cf12" providerId="LiveId" clId="{BA01D617-49E8-4072-A8BF-FF6164956CC3}" dt="2021-05-12T03:43:43.765" v="2477" actId="20577"/>
          <ac:spMkLst>
            <pc:docMk/>
            <pc:sldMk cId="870725457" sldId="333"/>
            <ac:spMk id="48" creationId="{E0DC9FE4-F039-4302-880A-BCFF96AB6CCA}"/>
          </ac:spMkLst>
        </pc:spChg>
        <pc:spChg chg="mod">
          <ac:chgData name="илья имамеев" userId="672f72e45fc2cf12" providerId="LiveId" clId="{BA01D617-49E8-4072-A8BF-FF6164956CC3}" dt="2021-05-12T03:42:56.577" v="2446"/>
          <ac:spMkLst>
            <pc:docMk/>
            <pc:sldMk cId="870725457" sldId="333"/>
            <ac:spMk id="50" creationId="{3BD58DE5-07E4-4845-83A7-0CB96215CCAD}"/>
          </ac:spMkLst>
        </pc:spChg>
        <pc:spChg chg="mod">
          <ac:chgData name="илья имамеев" userId="672f72e45fc2cf12" providerId="LiveId" clId="{BA01D617-49E8-4072-A8BF-FF6164956CC3}" dt="2021-05-12T03:45:02.141" v="2517" actId="20577"/>
          <ac:spMkLst>
            <pc:docMk/>
            <pc:sldMk cId="870725457" sldId="333"/>
            <ac:spMk id="51" creationId="{8271379E-437D-4B97-9B5F-96031680F1C8}"/>
          </ac:spMkLst>
        </pc:spChg>
        <pc:spChg chg="mod">
          <ac:chgData name="илья имамеев" userId="672f72e45fc2cf12" providerId="LiveId" clId="{BA01D617-49E8-4072-A8BF-FF6164956CC3}" dt="2021-05-12T03:42:59.784" v="2448"/>
          <ac:spMkLst>
            <pc:docMk/>
            <pc:sldMk cId="870725457" sldId="333"/>
            <ac:spMk id="53" creationId="{5B9145F8-11B2-478D-97C9-65339D4CE408}"/>
          </ac:spMkLst>
        </pc:spChg>
        <pc:spChg chg="mod">
          <ac:chgData name="илья имамеев" userId="672f72e45fc2cf12" providerId="LiveId" clId="{BA01D617-49E8-4072-A8BF-FF6164956CC3}" dt="2021-05-12T03:45:08.006" v="2520" actId="20577"/>
          <ac:spMkLst>
            <pc:docMk/>
            <pc:sldMk cId="870725457" sldId="333"/>
            <ac:spMk id="54" creationId="{B2D7A4C8-6DCB-4BF4-A7B5-E4FAA7819356}"/>
          </ac:spMkLst>
        </pc:spChg>
        <pc:spChg chg="add mod">
          <ac:chgData name="илья имамеев" userId="672f72e45fc2cf12" providerId="LiveId" clId="{BA01D617-49E8-4072-A8BF-FF6164956CC3}" dt="2021-05-12T03:43:35.843" v="2466" actId="1076"/>
          <ac:spMkLst>
            <pc:docMk/>
            <pc:sldMk cId="870725457" sldId="333"/>
            <ac:spMk id="55" creationId="{9A4AB738-897C-4CBC-A4F6-D7F4706167F4}"/>
          </ac:spMkLst>
        </pc:spChg>
        <pc:spChg chg="add mod">
          <ac:chgData name="илья имамеев" userId="672f72e45fc2cf12" providerId="LiveId" clId="{BA01D617-49E8-4072-A8BF-FF6164956CC3}" dt="2021-05-12T03:43:59.447" v="2492" actId="20577"/>
          <ac:spMkLst>
            <pc:docMk/>
            <pc:sldMk cId="870725457" sldId="333"/>
            <ac:spMk id="56" creationId="{5D808795-8F71-41CA-B99D-D8287BA8F47B}"/>
          </ac:spMkLst>
        </pc:spChg>
        <pc:spChg chg="add mod">
          <ac:chgData name="илья имамеев" userId="672f72e45fc2cf12" providerId="LiveId" clId="{BA01D617-49E8-4072-A8BF-FF6164956CC3}" dt="2021-05-12T03:44:26.674" v="2511" actId="20577"/>
          <ac:spMkLst>
            <pc:docMk/>
            <pc:sldMk cId="870725457" sldId="333"/>
            <ac:spMk id="57" creationId="{CB959E5A-55F9-4F42-9995-37C8C381D103}"/>
          </ac:spMkLst>
        </pc:spChg>
        <pc:grpChg chg="add mod">
          <ac:chgData name="илья имамеев" userId="672f72e45fc2cf12" providerId="LiveId" clId="{BA01D617-49E8-4072-A8BF-FF6164956CC3}" dt="2021-05-12T03:42:18.613" v="2437" actId="1036"/>
          <ac:grpSpMkLst>
            <pc:docMk/>
            <pc:sldMk cId="870725457" sldId="333"/>
            <ac:grpSpMk id="4" creationId="{BFE169B0-4AA6-4B22-BA39-BD478211CEE4}"/>
          </ac:grpSpMkLst>
        </pc:grpChg>
        <pc:grpChg chg="add mod">
          <ac:chgData name="илья имамеев" userId="672f72e45fc2cf12" providerId="LiveId" clId="{BA01D617-49E8-4072-A8BF-FF6164956CC3}" dt="2021-05-12T03:42:38.297" v="2440" actId="14100"/>
          <ac:grpSpMkLst>
            <pc:docMk/>
            <pc:sldMk cId="870725457" sldId="333"/>
            <ac:grpSpMk id="31" creationId="{829D11C3-03E3-45FC-B966-48B3F3531400}"/>
          </ac:grpSpMkLst>
        </pc:grpChg>
        <pc:grpChg chg="add del mod">
          <ac:chgData name="илья имамеев" userId="672f72e45fc2cf12" providerId="LiveId" clId="{BA01D617-49E8-4072-A8BF-FF6164956CC3}" dt="2021-05-12T03:42:46.475" v="2442" actId="478"/>
          <ac:grpSpMkLst>
            <pc:docMk/>
            <pc:sldMk cId="870725457" sldId="333"/>
            <ac:grpSpMk id="40" creationId="{1898503B-DE86-487D-BA76-903726A303F3}"/>
          </ac:grpSpMkLst>
        </pc:grpChg>
        <pc:grpChg chg="add del mod">
          <ac:chgData name="илья имамеев" userId="672f72e45fc2cf12" providerId="LiveId" clId="{BA01D617-49E8-4072-A8BF-FF6164956CC3}" dt="2021-05-12T03:42:48.304" v="2443" actId="478"/>
          <ac:grpSpMkLst>
            <pc:docMk/>
            <pc:sldMk cId="870725457" sldId="333"/>
            <ac:grpSpMk id="43" creationId="{90F6F792-D1E3-4274-8B97-BD5428F97011}"/>
          </ac:grpSpMkLst>
        </pc:grpChg>
        <pc:grpChg chg="add mod">
          <ac:chgData name="илья имамеев" userId="672f72e45fc2cf12" providerId="LiveId" clId="{BA01D617-49E8-4072-A8BF-FF6164956CC3}" dt="2021-05-12T03:42:56.168" v="2445" actId="1076"/>
          <ac:grpSpMkLst>
            <pc:docMk/>
            <pc:sldMk cId="870725457" sldId="333"/>
            <ac:grpSpMk id="46" creationId="{BA58A2A1-51F2-4D22-BA4E-EE91C4D5D310}"/>
          </ac:grpSpMkLst>
        </pc:grpChg>
        <pc:grpChg chg="add mod">
          <ac:chgData name="илья имамеев" userId="672f72e45fc2cf12" providerId="LiveId" clId="{BA01D617-49E8-4072-A8BF-FF6164956CC3}" dt="2021-05-12T03:42:59.376" v="2447" actId="1076"/>
          <ac:grpSpMkLst>
            <pc:docMk/>
            <pc:sldMk cId="870725457" sldId="333"/>
            <ac:grpSpMk id="49" creationId="{78BA17AE-313B-42DA-ACBD-0F11A65F036D}"/>
          </ac:grpSpMkLst>
        </pc:grpChg>
        <pc:grpChg chg="add mod">
          <ac:chgData name="илья имамеев" userId="672f72e45fc2cf12" providerId="LiveId" clId="{BA01D617-49E8-4072-A8BF-FF6164956CC3}" dt="2021-05-12T03:43:05.044" v="2449" actId="1076"/>
          <ac:grpSpMkLst>
            <pc:docMk/>
            <pc:sldMk cId="870725457" sldId="333"/>
            <ac:grpSpMk id="52" creationId="{87103F81-5A95-4CF7-99BF-029EF213B22D}"/>
          </ac:grpSpMkLst>
        </pc:grpChg>
        <pc:picChg chg="add mod">
          <ac:chgData name="илья имамеев" userId="672f72e45fc2cf12" providerId="LiveId" clId="{BA01D617-49E8-4072-A8BF-FF6164956CC3}" dt="2021-05-12T02:41:45.344" v="1828" actId="1076"/>
          <ac:picMkLst>
            <pc:docMk/>
            <pc:sldMk cId="870725457" sldId="333"/>
            <ac:picMk id="3" creationId="{CFFBA6E7-8BBC-4E70-A0E3-78AA0D3CCF3C}"/>
          </ac:picMkLst>
        </pc:picChg>
        <pc:picChg chg="del">
          <ac:chgData name="илья имамеев" userId="672f72e45fc2cf12" providerId="LiveId" clId="{BA01D617-49E8-4072-A8BF-FF6164956CC3}" dt="2021-05-12T02:30:21.814" v="1632" actId="478"/>
          <ac:picMkLst>
            <pc:docMk/>
            <pc:sldMk cId="870725457" sldId="333"/>
            <ac:picMk id="25" creationId="{E34B297F-6757-4D41-A011-CB9ADBF8F0A1}"/>
          </ac:picMkLst>
        </pc:picChg>
        <pc:picChg chg="del">
          <ac:chgData name="илья имамеев" userId="672f72e45fc2cf12" providerId="LiveId" clId="{BA01D617-49E8-4072-A8BF-FF6164956CC3}" dt="2021-05-12T02:30:23.014" v="1633" actId="478"/>
          <ac:picMkLst>
            <pc:docMk/>
            <pc:sldMk cId="870725457" sldId="333"/>
            <ac:picMk id="26" creationId="{2179C7C9-6D2D-461A-8F05-C7039A749105}"/>
          </ac:picMkLst>
        </pc:picChg>
      </pc:sldChg>
      <pc:sldChg chg="delSp modSp del mod delAnim">
        <pc:chgData name="илья имамеев" userId="672f72e45fc2cf12" providerId="LiveId" clId="{BA01D617-49E8-4072-A8BF-FF6164956CC3}" dt="2021-05-12T02:41:54.648" v="1830" actId="47"/>
        <pc:sldMkLst>
          <pc:docMk/>
          <pc:sldMk cId="3382299380" sldId="334"/>
        </pc:sldMkLst>
        <pc:spChg chg="mod">
          <ac:chgData name="илья имамеев" userId="672f72e45fc2cf12" providerId="LiveId" clId="{BA01D617-49E8-4072-A8BF-FF6164956CC3}" dt="2021-05-11T07:08:59.320" v="513" actId="1076"/>
          <ac:spMkLst>
            <pc:docMk/>
            <pc:sldMk cId="3382299380" sldId="334"/>
            <ac:spMk id="15" creationId="{4E398A67-F353-4705-A33F-5F8C9341EE12}"/>
          </ac:spMkLst>
        </pc:spChg>
        <pc:spChg chg="del">
          <ac:chgData name="илья имамеев" userId="672f72e45fc2cf12" providerId="LiveId" clId="{BA01D617-49E8-4072-A8BF-FF6164956CC3}" dt="2021-05-11T07:12:14.789" v="514" actId="478"/>
          <ac:spMkLst>
            <pc:docMk/>
            <pc:sldMk cId="3382299380" sldId="334"/>
            <ac:spMk id="25" creationId="{ED6C2EBF-2599-5046-9236-80E0E9901634}"/>
          </ac:spMkLst>
        </pc:spChg>
        <pc:spChg chg="del">
          <ac:chgData name="илья имамеев" userId="672f72e45fc2cf12" providerId="LiveId" clId="{BA01D617-49E8-4072-A8BF-FF6164956CC3}" dt="2021-05-11T07:12:17.853" v="515" actId="478"/>
          <ac:spMkLst>
            <pc:docMk/>
            <pc:sldMk cId="3382299380" sldId="334"/>
            <ac:spMk id="26" creationId="{AF96E781-F6A1-BC47-B799-A719106AAEA1}"/>
          </ac:spMkLst>
        </pc:spChg>
      </pc:sldChg>
      <pc:sldChg chg="addSp delSp modSp add mod">
        <pc:chgData name="илья имамеев" userId="672f72e45fc2cf12" providerId="LiveId" clId="{BA01D617-49E8-4072-A8BF-FF6164956CC3}" dt="2021-05-11T08:09:17.224" v="1076" actId="1076"/>
        <pc:sldMkLst>
          <pc:docMk/>
          <pc:sldMk cId="1416221053" sldId="335"/>
        </pc:sldMkLst>
        <pc:spChg chg="add mod">
          <ac:chgData name="илья имамеев" userId="672f72e45fc2cf12" providerId="LiveId" clId="{BA01D617-49E8-4072-A8BF-FF6164956CC3}" dt="2021-05-11T08:06:34.226" v="1056" actId="113"/>
          <ac:spMkLst>
            <pc:docMk/>
            <pc:sldMk cId="1416221053" sldId="335"/>
            <ac:spMk id="8" creationId="{D0454893-BE44-4DA5-8F1F-5499C07933DF}"/>
          </ac:spMkLst>
        </pc:spChg>
        <pc:spChg chg="mod">
          <ac:chgData name="илья имамеев" userId="672f72e45fc2cf12" providerId="LiveId" clId="{BA01D617-49E8-4072-A8BF-FF6164956CC3}" dt="2021-05-11T08:09:17.224" v="1076" actId="1076"/>
          <ac:spMkLst>
            <pc:docMk/>
            <pc:sldMk cId="1416221053" sldId="335"/>
            <ac:spMk id="32" creationId="{2A2DD7A8-1D90-4A86-90B7-46C7CFCE4F62}"/>
          </ac:spMkLst>
        </pc:spChg>
        <pc:spChg chg="del mod">
          <ac:chgData name="илья имамеев" userId="672f72e45fc2cf12" providerId="LiveId" clId="{BA01D617-49E8-4072-A8BF-FF6164956CC3}" dt="2021-05-11T06:39:41.490" v="268"/>
          <ac:spMkLst>
            <pc:docMk/>
            <pc:sldMk cId="1416221053" sldId="335"/>
            <ac:spMk id="36" creationId="{8610FBEC-A81C-4EC2-AAB3-8D19F49C274C}"/>
          </ac:spMkLst>
        </pc:spChg>
        <pc:picChg chg="add mod">
          <ac:chgData name="илья имамеев" userId="672f72e45fc2cf12" providerId="LiveId" clId="{BA01D617-49E8-4072-A8BF-FF6164956CC3}" dt="2021-05-11T08:06:30.521" v="1055" actId="1076"/>
          <ac:picMkLst>
            <pc:docMk/>
            <pc:sldMk cId="1416221053" sldId="335"/>
            <ac:picMk id="4" creationId="{80D353BC-FA19-4D84-8010-349E091EC2C9}"/>
          </ac:picMkLst>
        </pc:picChg>
        <pc:picChg chg="del">
          <ac:chgData name="илья имамеев" userId="672f72e45fc2cf12" providerId="LiveId" clId="{BA01D617-49E8-4072-A8BF-FF6164956CC3}" dt="2021-05-11T08:03:05.643" v="1045" actId="478"/>
          <ac:picMkLst>
            <pc:docMk/>
            <pc:sldMk cId="1416221053" sldId="335"/>
            <ac:picMk id="27" creationId="{870D848E-C4D1-453D-897D-E06288ED2FCC}"/>
          </ac:picMkLst>
        </pc:picChg>
      </pc:sldChg>
      <pc:sldChg chg="addSp delSp modSp new mod delAnim modAnim">
        <pc:chgData name="илья имамеев" userId="672f72e45fc2cf12" providerId="LiveId" clId="{BA01D617-49E8-4072-A8BF-FF6164956CC3}" dt="2021-05-12T03:46:59.591" v="2524" actId="20577"/>
        <pc:sldMkLst>
          <pc:docMk/>
          <pc:sldMk cId="1670194879" sldId="336"/>
        </pc:sldMkLst>
        <pc:spChg chg="del">
          <ac:chgData name="илья имамеев" userId="672f72e45fc2cf12" providerId="LiveId" clId="{BA01D617-49E8-4072-A8BF-FF6164956CC3}" dt="2021-05-11T07:54:01.710" v="967" actId="478"/>
          <ac:spMkLst>
            <pc:docMk/>
            <pc:sldMk cId="1670194879" sldId="336"/>
            <ac:spMk id="2" creationId="{0F398668-9A31-4F6B-A38D-C449D3B47EA3}"/>
          </ac:spMkLst>
        </pc:spChg>
        <pc:spChg chg="del">
          <ac:chgData name="илья имамеев" userId="672f72e45fc2cf12" providerId="LiveId" clId="{BA01D617-49E8-4072-A8BF-FF6164956CC3}" dt="2021-05-11T07:54:02.315" v="968" actId="478"/>
          <ac:spMkLst>
            <pc:docMk/>
            <pc:sldMk cId="1670194879" sldId="336"/>
            <ac:spMk id="3" creationId="{BD3020F7-1BD4-409F-8485-4CA49355A552}"/>
          </ac:spMkLst>
        </pc:spChg>
        <pc:spChg chg="del">
          <ac:chgData name="илья имамеев" userId="672f72e45fc2cf12" providerId="LiveId" clId="{BA01D617-49E8-4072-A8BF-FF6164956CC3}" dt="2021-05-11T07:54:03.646" v="969" actId="478"/>
          <ac:spMkLst>
            <pc:docMk/>
            <pc:sldMk cId="1670194879" sldId="336"/>
            <ac:spMk id="4" creationId="{98E47D49-0E46-45BB-8FCF-272107611DEF}"/>
          </ac:spMkLst>
        </pc:spChg>
        <pc:spChg chg="del">
          <ac:chgData name="илья имамеев" userId="672f72e45fc2cf12" providerId="LiveId" clId="{BA01D617-49E8-4072-A8BF-FF6164956CC3}" dt="2021-05-11T07:54:04.172" v="970" actId="478"/>
          <ac:spMkLst>
            <pc:docMk/>
            <pc:sldMk cId="1670194879" sldId="336"/>
            <ac:spMk id="5" creationId="{4B0B1FE6-ECD7-46D8-AF37-EF133661A6B4}"/>
          </ac:spMkLst>
        </pc:spChg>
        <pc:spChg chg="del">
          <ac:chgData name="илья имамеев" userId="672f72e45fc2cf12" providerId="LiveId" clId="{BA01D617-49E8-4072-A8BF-FF6164956CC3}" dt="2021-05-11T07:54:04.677" v="971" actId="478"/>
          <ac:spMkLst>
            <pc:docMk/>
            <pc:sldMk cId="1670194879" sldId="336"/>
            <ac:spMk id="6" creationId="{E2AE46D1-E2DD-400F-B338-3594B83EE776}"/>
          </ac:spMkLst>
        </pc:spChg>
        <pc:spChg chg="del">
          <ac:chgData name="илья имамеев" userId="672f72e45fc2cf12" providerId="LiveId" clId="{BA01D617-49E8-4072-A8BF-FF6164956CC3}" dt="2021-05-11T07:54:12.775" v="977" actId="478"/>
          <ac:spMkLst>
            <pc:docMk/>
            <pc:sldMk cId="1670194879" sldId="336"/>
            <ac:spMk id="7" creationId="{D35ECE0B-0997-4DED-B1F4-B86E8BD1D23D}"/>
          </ac:spMkLst>
        </pc:spChg>
        <pc:spChg chg="del">
          <ac:chgData name="илья имамеев" userId="672f72e45fc2cf12" providerId="LiveId" clId="{BA01D617-49E8-4072-A8BF-FF6164956CC3}" dt="2021-05-11T07:54:12.107" v="976" actId="478"/>
          <ac:spMkLst>
            <pc:docMk/>
            <pc:sldMk cId="1670194879" sldId="336"/>
            <ac:spMk id="8" creationId="{2051BB59-BCAD-44DC-8456-8FC8914DD4F8}"/>
          </ac:spMkLst>
        </pc:spChg>
        <pc:spChg chg="del">
          <ac:chgData name="илья имамеев" userId="672f72e45fc2cf12" providerId="LiveId" clId="{BA01D617-49E8-4072-A8BF-FF6164956CC3}" dt="2021-05-11T07:54:11.249" v="975" actId="478"/>
          <ac:spMkLst>
            <pc:docMk/>
            <pc:sldMk cId="1670194879" sldId="336"/>
            <ac:spMk id="9" creationId="{A0988CE6-9E6B-49E2-B2FA-2BA4531F712C}"/>
          </ac:spMkLst>
        </pc:spChg>
        <pc:spChg chg="del">
          <ac:chgData name="илья имамеев" userId="672f72e45fc2cf12" providerId="LiveId" clId="{BA01D617-49E8-4072-A8BF-FF6164956CC3}" dt="2021-05-11T07:54:06.076" v="973" actId="478"/>
          <ac:spMkLst>
            <pc:docMk/>
            <pc:sldMk cId="1670194879" sldId="336"/>
            <ac:spMk id="10" creationId="{A8038232-3434-4B8D-AD95-5138DDFDC847}"/>
          </ac:spMkLst>
        </pc:spChg>
        <pc:spChg chg="del">
          <ac:chgData name="илья имамеев" userId="672f72e45fc2cf12" providerId="LiveId" clId="{BA01D617-49E8-4072-A8BF-FF6164956CC3}" dt="2021-05-11T07:54:05.357" v="972" actId="478"/>
          <ac:spMkLst>
            <pc:docMk/>
            <pc:sldMk cId="1670194879" sldId="336"/>
            <ac:spMk id="11" creationId="{357D2AC9-7418-4B46-BC64-7E6D4E4683D1}"/>
          </ac:spMkLst>
        </pc:spChg>
        <pc:spChg chg="add del mod">
          <ac:chgData name="илья имамеев" userId="672f72e45fc2cf12" providerId="LiveId" clId="{BA01D617-49E8-4072-A8BF-FF6164956CC3}" dt="2021-05-11T07:58:46.578" v="1036" actId="478"/>
          <ac:spMkLst>
            <pc:docMk/>
            <pc:sldMk cId="1670194879" sldId="336"/>
            <ac:spMk id="12" creationId="{71022013-C82E-4194-9301-2F7107E244FB}"/>
          </ac:spMkLst>
        </pc:spChg>
        <pc:spChg chg="add mod">
          <ac:chgData name="илья имамеев" userId="672f72e45fc2cf12" providerId="LiveId" clId="{BA01D617-49E8-4072-A8BF-FF6164956CC3}" dt="2021-05-12T03:30:53.403" v="2158" actId="14100"/>
          <ac:spMkLst>
            <pc:docMk/>
            <pc:sldMk cId="1670194879" sldId="336"/>
            <ac:spMk id="17" creationId="{5A05E0DF-163B-415D-9468-DC45D45329DA}"/>
          </ac:spMkLst>
        </pc:spChg>
        <pc:spChg chg="add del mod topLvl">
          <ac:chgData name="илья имамеев" userId="672f72e45fc2cf12" providerId="LiveId" clId="{BA01D617-49E8-4072-A8BF-FF6164956CC3}" dt="2021-05-12T03:30:46.080" v="2156" actId="478"/>
          <ac:spMkLst>
            <pc:docMk/>
            <pc:sldMk cId="1670194879" sldId="336"/>
            <ac:spMk id="18" creationId="{6DB39823-57B7-45AD-AF72-0EE6E378AD09}"/>
          </ac:spMkLst>
        </pc:spChg>
        <pc:spChg chg="add mod topLvl">
          <ac:chgData name="илья имамеев" userId="672f72e45fc2cf12" providerId="LiveId" clId="{BA01D617-49E8-4072-A8BF-FF6164956CC3}" dt="2021-05-12T03:30:46.080" v="2156" actId="478"/>
          <ac:spMkLst>
            <pc:docMk/>
            <pc:sldMk cId="1670194879" sldId="336"/>
            <ac:spMk id="19" creationId="{3B87E93F-5054-4DA8-805A-42B17ED39A66}"/>
          </ac:spMkLst>
        </pc:spChg>
        <pc:spChg chg="add del mod topLvl">
          <ac:chgData name="илья имамеев" userId="672f72e45fc2cf12" providerId="LiveId" clId="{BA01D617-49E8-4072-A8BF-FF6164956CC3}" dt="2021-05-12T03:30:39.586" v="2153" actId="478"/>
          <ac:spMkLst>
            <pc:docMk/>
            <pc:sldMk cId="1670194879" sldId="336"/>
            <ac:spMk id="20" creationId="{10E3BF0E-AE1E-4337-BC47-D2D6DE54FC85}"/>
          </ac:spMkLst>
        </pc:spChg>
        <pc:spChg chg="add mod topLvl">
          <ac:chgData name="илья имамеев" userId="672f72e45fc2cf12" providerId="LiveId" clId="{BA01D617-49E8-4072-A8BF-FF6164956CC3}" dt="2021-05-12T03:30:39.586" v="2153" actId="478"/>
          <ac:spMkLst>
            <pc:docMk/>
            <pc:sldMk cId="1670194879" sldId="336"/>
            <ac:spMk id="21" creationId="{04213713-6F76-4785-A347-A96F4BBD14FB}"/>
          </ac:spMkLst>
        </pc:spChg>
        <pc:spChg chg="add mod">
          <ac:chgData name="илья имамеев" userId="672f72e45fc2cf12" providerId="LiveId" clId="{BA01D617-49E8-4072-A8BF-FF6164956CC3}" dt="2021-05-12T01:25:33.904" v="1318" actId="207"/>
          <ac:spMkLst>
            <pc:docMk/>
            <pc:sldMk cId="1670194879" sldId="336"/>
            <ac:spMk id="22" creationId="{B22C01A9-8865-441B-9D82-8BB6CD0E4695}"/>
          </ac:spMkLst>
        </pc:spChg>
        <pc:spChg chg="add mod">
          <ac:chgData name="илья имамеев" userId="672f72e45fc2cf12" providerId="LiveId" clId="{BA01D617-49E8-4072-A8BF-FF6164956CC3}" dt="2021-05-12T03:28:41.745" v="2128" actId="255"/>
          <ac:spMkLst>
            <pc:docMk/>
            <pc:sldMk cId="1670194879" sldId="336"/>
            <ac:spMk id="23" creationId="{2C731CBE-0BB4-4334-B52B-6E4F417EAFC2}"/>
          </ac:spMkLst>
        </pc:spChg>
        <pc:spChg chg="add mod">
          <ac:chgData name="илья имамеев" userId="672f72e45fc2cf12" providerId="LiveId" clId="{BA01D617-49E8-4072-A8BF-FF6164956CC3}" dt="2021-05-12T01:25:15.470" v="1316" actId="207"/>
          <ac:spMkLst>
            <pc:docMk/>
            <pc:sldMk cId="1670194879" sldId="336"/>
            <ac:spMk id="24" creationId="{2B452D7F-7178-40BF-8930-4FC5D1B4544E}"/>
          </ac:spMkLst>
        </pc:spChg>
        <pc:spChg chg="add mod">
          <ac:chgData name="илья имамеев" userId="672f72e45fc2cf12" providerId="LiveId" clId="{BA01D617-49E8-4072-A8BF-FF6164956CC3}" dt="2021-05-12T03:46:59.591" v="2524" actId="20577"/>
          <ac:spMkLst>
            <pc:docMk/>
            <pc:sldMk cId="1670194879" sldId="336"/>
            <ac:spMk id="25" creationId="{6DA7F8EF-7DF2-4684-B64E-A60A474BE70B}"/>
          </ac:spMkLst>
        </pc:spChg>
        <pc:grpChg chg="add mod">
          <ac:chgData name="илья имамеев" userId="672f72e45fc2cf12" providerId="LiveId" clId="{BA01D617-49E8-4072-A8BF-FF6164956CC3}" dt="2021-05-12T03:28:56.799" v="2132" actId="14100"/>
          <ac:grpSpMkLst>
            <pc:docMk/>
            <pc:sldMk cId="1670194879" sldId="336"/>
            <ac:grpSpMk id="13" creationId="{E964E670-0EAF-4174-9835-0A94C294E405}"/>
          </ac:grpSpMkLst>
        </pc:grpChg>
        <pc:grpChg chg="add mod">
          <ac:chgData name="илья имамеев" userId="672f72e45fc2cf12" providerId="LiveId" clId="{BA01D617-49E8-4072-A8BF-FF6164956CC3}" dt="2021-05-12T03:30:36.412" v="2152" actId="14100"/>
          <ac:grpSpMkLst>
            <pc:docMk/>
            <pc:sldMk cId="1670194879" sldId="336"/>
            <ac:grpSpMk id="14" creationId="{5DB5C20B-C06F-44B7-832C-FF6D8A3E2BDC}"/>
          </ac:grpSpMkLst>
        </pc:grpChg>
        <pc:grpChg chg="add del mod">
          <ac:chgData name="илья имамеев" userId="672f72e45fc2cf12" providerId="LiveId" clId="{BA01D617-49E8-4072-A8BF-FF6164956CC3}" dt="2021-05-12T03:30:39.586" v="2153" actId="478"/>
          <ac:grpSpMkLst>
            <pc:docMk/>
            <pc:sldMk cId="1670194879" sldId="336"/>
            <ac:grpSpMk id="15" creationId="{E2D77936-E798-452C-A672-FFAAD6DC68F2}"/>
          </ac:grpSpMkLst>
        </pc:grpChg>
        <pc:grpChg chg="add del mod">
          <ac:chgData name="илья имамеев" userId="672f72e45fc2cf12" providerId="LiveId" clId="{BA01D617-49E8-4072-A8BF-FF6164956CC3}" dt="2021-05-12T03:30:46.080" v="2156" actId="478"/>
          <ac:grpSpMkLst>
            <pc:docMk/>
            <pc:sldMk cId="1670194879" sldId="336"/>
            <ac:grpSpMk id="16" creationId="{50799B96-2B58-4873-99B8-51E089755D3A}"/>
          </ac:grpSpMkLst>
        </pc:grpChg>
        <pc:picChg chg="add mod">
          <ac:chgData name="илья имамеев" userId="672f72e45fc2cf12" providerId="LiveId" clId="{BA01D617-49E8-4072-A8BF-FF6164956CC3}" dt="2021-05-11T07:54:21.828" v="978"/>
          <ac:picMkLst>
            <pc:docMk/>
            <pc:sldMk cId="1670194879" sldId="336"/>
            <ac:picMk id="26" creationId="{E8583538-74D9-4A9A-BE7B-7961FD0DBB2A}"/>
          </ac:picMkLst>
        </pc:picChg>
      </pc:sldChg>
      <pc:sldChg chg="addSp delSp modSp add mod">
        <pc:chgData name="илья имамеев" userId="672f72e45fc2cf12" providerId="LiveId" clId="{BA01D617-49E8-4072-A8BF-FF6164956CC3}" dt="2021-05-12T03:15:48.694" v="2023" actId="20577"/>
        <pc:sldMkLst>
          <pc:docMk/>
          <pc:sldMk cId="2440970637" sldId="337"/>
        </pc:sldMkLst>
        <pc:spChg chg="add mod">
          <ac:chgData name="илья имамеев" userId="672f72e45fc2cf12" providerId="LiveId" clId="{BA01D617-49E8-4072-A8BF-FF6164956CC3}" dt="2021-05-12T03:15:48.694" v="2023" actId="20577"/>
          <ac:spMkLst>
            <pc:docMk/>
            <pc:sldMk cId="2440970637" sldId="337"/>
            <ac:spMk id="7" creationId="{77DC73E2-C64D-41DB-9065-A4A65F751063}"/>
          </ac:spMkLst>
        </pc:spChg>
        <pc:spChg chg="mod">
          <ac:chgData name="илья имамеев" userId="672f72e45fc2cf12" providerId="LiveId" clId="{BA01D617-49E8-4072-A8BF-FF6164956CC3}" dt="2021-05-11T08:09:08.496" v="1074" actId="1076"/>
          <ac:spMkLst>
            <pc:docMk/>
            <pc:sldMk cId="2440970637" sldId="337"/>
            <ac:spMk id="32" creationId="{2A2DD7A8-1D90-4A86-90B7-46C7CFCE4F62}"/>
          </ac:spMkLst>
        </pc:spChg>
        <pc:picChg chg="add mod">
          <ac:chgData name="илья имамеев" userId="672f72e45fc2cf12" providerId="LiveId" clId="{BA01D617-49E8-4072-A8BF-FF6164956CC3}" dt="2021-05-11T08:09:01.688" v="1072" actId="1076"/>
          <ac:picMkLst>
            <pc:docMk/>
            <pc:sldMk cId="2440970637" sldId="337"/>
            <ac:picMk id="4" creationId="{E4811AFB-F67F-4A69-A499-A3762B559D79}"/>
          </ac:picMkLst>
        </pc:picChg>
        <pc:picChg chg="del">
          <ac:chgData name="илья имамеев" userId="672f72e45fc2cf12" providerId="LiveId" clId="{BA01D617-49E8-4072-A8BF-FF6164956CC3}" dt="2021-05-11T08:08:08.481" v="1068" actId="478"/>
          <ac:picMkLst>
            <pc:docMk/>
            <pc:sldMk cId="2440970637" sldId="337"/>
            <ac:picMk id="27" creationId="{870D848E-C4D1-453D-897D-E06288ED2F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3259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73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20900" y="2278063"/>
            <a:ext cx="19504148" cy="21780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262D3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271713" y="4670425"/>
            <a:ext cx="20477163" cy="7019925"/>
          </a:xfrm>
          <a:prstGeom prst="rect">
            <a:avLst/>
          </a:prstGeom>
        </p:spPr>
        <p:txBody>
          <a:bodyPr>
            <a:normAutofit/>
          </a:bodyPr>
          <a:lstStyle>
            <a:lvl1pPr algn="just"/>
            <a:lvl2pPr algn="just"/>
            <a:lvl3pPr algn="just"/>
            <a:lvl4pPr algn="just"/>
            <a:lvl5pPr algn="just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687739D-3BD7-2E42-B762-85E2A7CA7188}"/>
              </a:ext>
            </a:extLst>
          </p:cNvPr>
          <p:cNvGrpSpPr/>
          <p:nvPr userDrawn="1"/>
        </p:nvGrpSpPr>
        <p:grpSpPr>
          <a:xfrm>
            <a:off x="1084045" y="1048215"/>
            <a:ext cx="668805" cy="11619570"/>
            <a:chOff x="1084045" y="1048215"/>
            <a:chExt cx="668805" cy="11619570"/>
          </a:xfrm>
        </p:grpSpPr>
        <p:sp>
          <p:nvSpPr>
            <p:cNvPr id="6" name="Professional…">
              <a:extLst>
                <a:ext uri="{FF2B5EF4-FFF2-40B4-BE49-F238E27FC236}">
                  <a16:creationId xmlns:a16="http://schemas.microsoft.com/office/drawing/2014/main" xmlns="" id="{D5890C07-9907-EC4A-B49A-571888D91826}"/>
                </a:ext>
              </a:extLst>
            </p:cNvPr>
            <p:cNvSpPr txBox="1"/>
            <p:nvPr/>
          </p:nvSpPr>
          <p:spPr>
            <a:xfrm rot="5400000">
              <a:off x="479275" y="2732768"/>
              <a:ext cx="1870986" cy="4247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lnSpc>
                  <a:spcPct val="90000"/>
                </a:lnSpc>
                <a:defRPr sz="10000">
                  <a:solidFill>
                    <a:srgbClr val="F4F0CA"/>
                  </a:solidFill>
                  <a:latin typeface="Roboto Slab Bold"/>
                  <a:ea typeface="Roboto Slab Bold"/>
                  <a:cs typeface="Roboto Slab Bold"/>
                  <a:sym typeface="Roboto Slab Bold"/>
                </a:defRPr>
              </a:pPr>
              <a:r>
                <a:rPr lang="en-US" sz="2400" b="1" spc="600" dirty="0">
                  <a:solidFill>
                    <a:schemeClr val="tx1"/>
                  </a:solidFill>
                  <a:latin typeface="Montserrat" pitchFamily="2" charset="0"/>
                </a:rPr>
                <a:t>ARENA</a:t>
              </a:r>
            </a:p>
          </p:txBody>
        </p:sp>
        <p:sp>
          <p:nvSpPr>
            <p:cNvPr id="7" name="Фигура">
              <a:extLst>
                <a:ext uri="{FF2B5EF4-FFF2-40B4-BE49-F238E27FC236}">
                  <a16:creationId xmlns:a16="http://schemas.microsoft.com/office/drawing/2014/main" xmlns="" id="{8261BC3F-A02A-694B-AC9A-52A81948A37A}"/>
                </a:ext>
              </a:extLst>
            </p:cNvPr>
            <p:cNvSpPr/>
            <p:nvPr/>
          </p:nvSpPr>
          <p:spPr>
            <a:xfrm>
              <a:off x="1084045" y="1048215"/>
              <a:ext cx="668805" cy="66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587" extrusionOk="0">
                  <a:moveTo>
                    <a:pt x="10689" y="0"/>
                  </a:moveTo>
                  <a:cubicBezTo>
                    <a:pt x="8922" y="-13"/>
                    <a:pt x="7187" y="485"/>
                    <a:pt x="5688" y="1439"/>
                  </a:cubicBezTo>
                  <a:cubicBezTo>
                    <a:pt x="6729" y="1483"/>
                    <a:pt x="7768" y="1596"/>
                    <a:pt x="8795" y="1778"/>
                  </a:cubicBezTo>
                  <a:cubicBezTo>
                    <a:pt x="9404" y="1885"/>
                    <a:pt x="10008" y="2016"/>
                    <a:pt x="10607" y="2171"/>
                  </a:cubicBezTo>
                  <a:cubicBezTo>
                    <a:pt x="11403" y="1965"/>
                    <a:pt x="12210" y="1802"/>
                    <a:pt x="13023" y="1685"/>
                  </a:cubicBezTo>
                  <a:cubicBezTo>
                    <a:pt x="13877" y="1562"/>
                    <a:pt x="14737" y="1490"/>
                    <a:pt x="15599" y="1467"/>
                  </a:cubicBezTo>
                  <a:cubicBezTo>
                    <a:pt x="14128" y="521"/>
                    <a:pt x="12428" y="13"/>
                    <a:pt x="10689" y="0"/>
                  </a:cubicBezTo>
                  <a:close/>
                  <a:moveTo>
                    <a:pt x="12954" y="2214"/>
                  </a:moveTo>
                  <a:cubicBezTo>
                    <a:pt x="12315" y="2245"/>
                    <a:pt x="11675" y="2379"/>
                    <a:pt x="11061" y="2619"/>
                  </a:cubicBezTo>
                  <a:cubicBezTo>
                    <a:pt x="12416" y="3229"/>
                    <a:pt x="13702" y="3985"/>
                    <a:pt x="14898" y="4876"/>
                  </a:cubicBezTo>
                  <a:cubicBezTo>
                    <a:pt x="16150" y="5809"/>
                    <a:pt x="17294" y="6884"/>
                    <a:pt x="18310" y="8078"/>
                  </a:cubicBezTo>
                  <a:cubicBezTo>
                    <a:pt x="18327" y="7103"/>
                    <a:pt x="18162" y="6104"/>
                    <a:pt x="17795" y="5206"/>
                  </a:cubicBezTo>
                  <a:cubicBezTo>
                    <a:pt x="17423" y="4294"/>
                    <a:pt x="16837" y="3475"/>
                    <a:pt x="15970" y="2936"/>
                  </a:cubicBezTo>
                  <a:cubicBezTo>
                    <a:pt x="15243" y="2484"/>
                    <a:pt x="14419" y="2266"/>
                    <a:pt x="13594" y="2217"/>
                  </a:cubicBezTo>
                  <a:cubicBezTo>
                    <a:pt x="13381" y="2205"/>
                    <a:pt x="13168" y="2204"/>
                    <a:pt x="12954" y="2214"/>
                  </a:cubicBezTo>
                  <a:close/>
                  <a:moveTo>
                    <a:pt x="8174" y="2223"/>
                  </a:moveTo>
                  <a:cubicBezTo>
                    <a:pt x="7934" y="2217"/>
                    <a:pt x="7693" y="2224"/>
                    <a:pt x="7456" y="2246"/>
                  </a:cubicBezTo>
                  <a:cubicBezTo>
                    <a:pt x="6491" y="2333"/>
                    <a:pt x="5549" y="2656"/>
                    <a:pt x="4784" y="3336"/>
                  </a:cubicBezTo>
                  <a:cubicBezTo>
                    <a:pt x="4141" y="3907"/>
                    <a:pt x="3688" y="4642"/>
                    <a:pt x="3394" y="5430"/>
                  </a:cubicBezTo>
                  <a:cubicBezTo>
                    <a:pt x="3092" y="6241"/>
                    <a:pt x="2954" y="7119"/>
                    <a:pt x="3005" y="8012"/>
                  </a:cubicBezTo>
                  <a:cubicBezTo>
                    <a:pt x="3984" y="6879"/>
                    <a:pt x="5081" y="5857"/>
                    <a:pt x="6275" y="4963"/>
                  </a:cubicBezTo>
                  <a:cubicBezTo>
                    <a:pt x="7525" y="4027"/>
                    <a:pt x="8874" y="3238"/>
                    <a:pt x="10297" y="2611"/>
                  </a:cubicBezTo>
                  <a:cubicBezTo>
                    <a:pt x="9617" y="2378"/>
                    <a:pt x="8894" y="2241"/>
                    <a:pt x="8174" y="2223"/>
                  </a:cubicBezTo>
                  <a:close/>
                  <a:moveTo>
                    <a:pt x="3349" y="3170"/>
                  </a:moveTo>
                  <a:cubicBezTo>
                    <a:pt x="2014" y="4306"/>
                    <a:pt x="1018" y="5800"/>
                    <a:pt x="473" y="7483"/>
                  </a:cubicBezTo>
                  <a:cubicBezTo>
                    <a:pt x="-82" y="9194"/>
                    <a:pt x="-150" y="11030"/>
                    <a:pt x="279" y="12778"/>
                  </a:cubicBezTo>
                  <a:cubicBezTo>
                    <a:pt x="640" y="11781"/>
                    <a:pt x="1064" y="10809"/>
                    <a:pt x="1549" y="9867"/>
                  </a:cubicBezTo>
                  <a:cubicBezTo>
                    <a:pt x="1836" y="9309"/>
                    <a:pt x="2145" y="8762"/>
                    <a:pt x="2473" y="8229"/>
                  </a:cubicBezTo>
                  <a:cubicBezTo>
                    <a:pt x="2525" y="7393"/>
                    <a:pt x="2622" y="6562"/>
                    <a:pt x="2763" y="5737"/>
                  </a:cubicBezTo>
                  <a:cubicBezTo>
                    <a:pt x="2910" y="4871"/>
                    <a:pt x="3106" y="4014"/>
                    <a:pt x="3349" y="3170"/>
                  </a:cubicBezTo>
                  <a:close/>
                  <a:moveTo>
                    <a:pt x="17966" y="3218"/>
                  </a:moveTo>
                  <a:cubicBezTo>
                    <a:pt x="18250" y="4241"/>
                    <a:pt x="18467" y="5281"/>
                    <a:pt x="18618" y="6333"/>
                  </a:cubicBezTo>
                  <a:cubicBezTo>
                    <a:pt x="18708" y="6957"/>
                    <a:pt x="18774" y="7583"/>
                    <a:pt x="18816" y="8212"/>
                  </a:cubicBezTo>
                  <a:cubicBezTo>
                    <a:pt x="19256" y="8919"/>
                    <a:pt x="19659" y="9650"/>
                    <a:pt x="20021" y="10401"/>
                  </a:cubicBezTo>
                  <a:cubicBezTo>
                    <a:pt x="20401" y="11190"/>
                    <a:pt x="20736" y="12001"/>
                    <a:pt x="21026" y="12829"/>
                  </a:cubicBezTo>
                  <a:cubicBezTo>
                    <a:pt x="21450" y="11110"/>
                    <a:pt x="21394" y="9304"/>
                    <a:pt x="20865" y="7616"/>
                  </a:cubicBezTo>
                  <a:cubicBezTo>
                    <a:pt x="20327" y="5899"/>
                    <a:pt x="19322" y="4374"/>
                    <a:pt x="17966" y="3218"/>
                  </a:cubicBezTo>
                  <a:close/>
                  <a:moveTo>
                    <a:pt x="2774" y="8722"/>
                  </a:moveTo>
                  <a:cubicBezTo>
                    <a:pt x="2204" y="9505"/>
                    <a:pt x="1768" y="10416"/>
                    <a:pt x="1553" y="11363"/>
                  </a:cubicBezTo>
                  <a:cubicBezTo>
                    <a:pt x="1335" y="12325"/>
                    <a:pt x="1344" y="13337"/>
                    <a:pt x="1740" y="14290"/>
                  </a:cubicBezTo>
                  <a:cubicBezTo>
                    <a:pt x="2073" y="15090"/>
                    <a:pt x="2618" y="15758"/>
                    <a:pt x="3261" y="16287"/>
                  </a:cubicBezTo>
                  <a:cubicBezTo>
                    <a:pt x="3924" y="16832"/>
                    <a:pt x="4701" y="17238"/>
                    <a:pt x="5550" y="17465"/>
                  </a:cubicBezTo>
                  <a:cubicBezTo>
                    <a:pt x="4797" y="16165"/>
                    <a:pt x="4182" y="14786"/>
                    <a:pt x="3719" y="13351"/>
                  </a:cubicBezTo>
                  <a:cubicBezTo>
                    <a:pt x="3234" y="11849"/>
                    <a:pt x="2918" y="10296"/>
                    <a:pt x="2774" y="8722"/>
                  </a:cubicBezTo>
                  <a:close/>
                  <a:moveTo>
                    <a:pt x="18518" y="8737"/>
                  </a:moveTo>
                  <a:cubicBezTo>
                    <a:pt x="18383" y="10241"/>
                    <a:pt x="18089" y="11726"/>
                    <a:pt x="17642" y="13166"/>
                  </a:cubicBezTo>
                  <a:cubicBezTo>
                    <a:pt x="17173" y="14673"/>
                    <a:pt x="16540" y="16122"/>
                    <a:pt x="15754" y="17485"/>
                  </a:cubicBezTo>
                  <a:cubicBezTo>
                    <a:pt x="16665" y="17190"/>
                    <a:pt x="17541" y="16711"/>
                    <a:pt x="18259" y="16071"/>
                  </a:cubicBezTo>
                  <a:cubicBezTo>
                    <a:pt x="18987" y="15421"/>
                    <a:pt x="19561" y="14593"/>
                    <a:pt x="19785" y="13584"/>
                  </a:cubicBezTo>
                  <a:cubicBezTo>
                    <a:pt x="19974" y="12736"/>
                    <a:pt x="19916" y="11870"/>
                    <a:pt x="19698" y="11057"/>
                  </a:cubicBezTo>
                  <a:cubicBezTo>
                    <a:pt x="19473" y="10220"/>
                    <a:pt x="19076" y="9427"/>
                    <a:pt x="18518" y="8737"/>
                  </a:cubicBezTo>
                  <a:close/>
                  <a:moveTo>
                    <a:pt x="20135" y="15615"/>
                  </a:moveTo>
                  <a:cubicBezTo>
                    <a:pt x="19269" y="16206"/>
                    <a:pt x="18366" y="16741"/>
                    <a:pt x="17432" y="17213"/>
                  </a:cubicBezTo>
                  <a:cubicBezTo>
                    <a:pt x="16879" y="17493"/>
                    <a:pt x="16315" y="17751"/>
                    <a:pt x="15742" y="17987"/>
                  </a:cubicBezTo>
                  <a:cubicBezTo>
                    <a:pt x="15219" y="18633"/>
                    <a:pt x="14662" y="19248"/>
                    <a:pt x="14073" y="19832"/>
                  </a:cubicBezTo>
                  <a:cubicBezTo>
                    <a:pt x="13455" y="20445"/>
                    <a:pt x="12803" y="21021"/>
                    <a:pt x="12121" y="21559"/>
                  </a:cubicBezTo>
                  <a:cubicBezTo>
                    <a:pt x="13855" y="21438"/>
                    <a:pt x="15522" y="20825"/>
                    <a:pt x="16932" y="19789"/>
                  </a:cubicBezTo>
                  <a:cubicBezTo>
                    <a:pt x="18366" y="18735"/>
                    <a:pt x="19477" y="17287"/>
                    <a:pt x="20135" y="15615"/>
                  </a:cubicBezTo>
                  <a:close/>
                  <a:moveTo>
                    <a:pt x="1201" y="15633"/>
                  </a:moveTo>
                  <a:cubicBezTo>
                    <a:pt x="1846" y="17279"/>
                    <a:pt x="2930" y="18708"/>
                    <a:pt x="4330" y="19759"/>
                  </a:cubicBezTo>
                  <a:cubicBezTo>
                    <a:pt x="5754" y="20827"/>
                    <a:pt x="7445" y="21461"/>
                    <a:pt x="9208" y="21587"/>
                  </a:cubicBezTo>
                  <a:cubicBezTo>
                    <a:pt x="8390" y="20928"/>
                    <a:pt x="7616" y="20216"/>
                    <a:pt x="6888" y="19455"/>
                  </a:cubicBezTo>
                  <a:cubicBezTo>
                    <a:pt x="6457" y="19003"/>
                    <a:pt x="6043" y="18534"/>
                    <a:pt x="5647" y="18050"/>
                  </a:cubicBezTo>
                  <a:cubicBezTo>
                    <a:pt x="4883" y="17740"/>
                    <a:pt x="4138" y="17389"/>
                    <a:pt x="3412" y="16997"/>
                  </a:cubicBezTo>
                  <a:cubicBezTo>
                    <a:pt x="2650" y="16585"/>
                    <a:pt x="1912" y="16130"/>
                    <a:pt x="1201" y="15633"/>
                  </a:cubicBezTo>
                  <a:close/>
                  <a:moveTo>
                    <a:pt x="15179" y="17863"/>
                  </a:moveTo>
                  <a:cubicBezTo>
                    <a:pt x="13735" y="18201"/>
                    <a:pt x="12260" y="18381"/>
                    <a:pt x="10778" y="18396"/>
                  </a:cubicBezTo>
                  <a:cubicBezTo>
                    <a:pt x="9228" y="18412"/>
                    <a:pt x="7682" y="18249"/>
                    <a:pt x="6167" y="17911"/>
                  </a:cubicBezTo>
                  <a:cubicBezTo>
                    <a:pt x="6726" y="18703"/>
                    <a:pt x="7444" y="19403"/>
                    <a:pt x="8264" y="19899"/>
                  </a:cubicBezTo>
                  <a:cubicBezTo>
                    <a:pt x="9097" y="20402"/>
                    <a:pt x="10047" y="20699"/>
                    <a:pt x="11058" y="20603"/>
                  </a:cubicBezTo>
                  <a:cubicBezTo>
                    <a:pt x="11906" y="20522"/>
                    <a:pt x="12695" y="20195"/>
                    <a:pt x="13384" y="19730"/>
                  </a:cubicBezTo>
                  <a:cubicBezTo>
                    <a:pt x="14095" y="19252"/>
                    <a:pt x="14709" y="18619"/>
                    <a:pt x="15179" y="178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D873CEF7-005C-5F40-9750-79AEBA4A256D}"/>
                </a:ext>
              </a:extLst>
            </p:cNvPr>
            <p:cNvGrpSpPr/>
            <p:nvPr/>
          </p:nvGrpSpPr>
          <p:grpSpPr>
            <a:xfrm>
              <a:off x="1084045" y="9102513"/>
              <a:ext cx="668805" cy="3565272"/>
              <a:chOff x="6065557" y="2009641"/>
              <a:chExt cx="831920" cy="4434807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xmlns="" id="{59FC2063-59D1-CF49-B75A-8114667F321F}"/>
                  </a:ext>
                </a:extLst>
              </p:cNvPr>
              <p:cNvGrpSpPr/>
              <p:nvPr/>
            </p:nvGrpSpPr>
            <p:grpSpPr>
              <a:xfrm>
                <a:off x="6065557" y="3210604"/>
                <a:ext cx="831920" cy="831920"/>
                <a:chOff x="7227726" y="2009641"/>
                <a:chExt cx="831920" cy="831920"/>
              </a:xfrm>
            </p:grpSpPr>
            <p:sp>
              <p:nvSpPr>
                <p:cNvPr id="22" name="Circle">
                  <a:extLst>
                    <a:ext uri="{FF2B5EF4-FFF2-40B4-BE49-F238E27FC236}">
                      <a16:creationId xmlns:a16="http://schemas.microsoft.com/office/drawing/2014/main" xmlns="" id="{679DA9F0-B9D2-864E-B8D5-49D7E391947B}"/>
                    </a:ext>
                  </a:extLst>
                </p:cNvPr>
                <p:cNvSpPr/>
                <p:nvPr/>
              </p:nvSpPr>
              <p:spPr>
                <a:xfrm>
                  <a:off x="7227726" y="2009641"/>
                  <a:ext cx="831920" cy="831920"/>
                </a:xfrm>
                <a:prstGeom prst="ellipse">
                  <a:avLst/>
                </a:prstGeom>
                <a:solidFill>
                  <a:schemeClr val="bg2">
                    <a:alpha val="54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ctr" defTabSz="821531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23" name="Shape">
                  <a:extLst>
                    <a:ext uri="{FF2B5EF4-FFF2-40B4-BE49-F238E27FC236}">
                      <a16:creationId xmlns:a16="http://schemas.microsoft.com/office/drawing/2014/main" xmlns="" id="{A3F82037-CD32-1942-86F2-8FD584DAB789}"/>
                    </a:ext>
                  </a:extLst>
                </p:cNvPr>
                <p:cNvSpPr/>
                <p:nvPr/>
              </p:nvSpPr>
              <p:spPr>
                <a:xfrm>
                  <a:off x="7472454" y="2277208"/>
                  <a:ext cx="372330" cy="296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38" y="5082"/>
                      </a:moveTo>
                      <a:cubicBezTo>
                        <a:pt x="19238" y="5506"/>
                        <a:pt x="19238" y="5929"/>
                        <a:pt x="19238" y="5929"/>
                      </a:cubicBezTo>
                      <a:cubicBezTo>
                        <a:pt x="19238" y="13129"/>
                        <a:pt x="14850" y="21600"/>
                        <a:pt x="6750" y="21600"/>
                      </a:cubicBezTo>
                      <a:cubicBezTo>
                        <a:pt x="4387" y="21600"/>
                        <a:pt x="2025" y="20753"/>
                        <a:pt x="0" y="19059"/>
                      </a:cubicBezTo>
                      <a:cubicBezTo>
                        <a:pt x="337" y="19059"/>
                        <a:pt x="675" y="19059"/>
                        <a:pt x="1012" y="19059"/>
                      </a:cubicBezTo>
                      <a:cubicBezTo>
                        <a:pt x="3037" y="19059"/>
                        <a:pt x="5062" y="18212"/>
                        <a:pt x="6412" y="16941"/>
                      </a:cubicBezTo>
                      <a:cubicBezTo>
                        <a:pt x="4725" y="16941"/>
                        <a:pt x="3037" y="15247"/>
                        <a:pt x="2362" y="13129"/>
                      </a:cubicBezTo>
                      <a:cubicBezTo>
                        <a:pt x="2700" y="13129"/>
                        <a:pt x="3037" y="13129"/>
                        <a:pt x="3375" y="13129"/>
                      </a:cubicBezTo>
                      <a:cubicBezTo>
                        <a:pt x="3712" y="13129"/>
                        <a:pt x="4050" y="13129"/>
                        <a:pt x="4387" y="13129"/>
                      </a:cubicBezTo>
                      <a:cubicBezTo>
                        <a:pt x="2362" y="12282"/>
                        <a:pt x="1012" y="10165"/>
                        <a:pt x="1012" y="7624"/>
                      </a:cubicBezTo>
                      <a:cubicBezTo>
                        <a:pt x="1012" y="7624"/>
                        <a:pt x="1012" y="7624"/>
                        <a:pt x="1012" y="7624"/>
                      </a:cubicBezTo>
                      <a:cubicBezTo>
                        <a:pt x="1687" y="8047"/>
                        <a:pt x="2362" y="8047"/>
                        <a:pt x="3037" y="8047"/>
                      </a:cubicBezTo>
                      <a:cubicBezTo>
                        <a:pt x="1687" y="7200"/>
                        <a:pt x="1012" y="5506"/>
                        <a:pt x="1012" y="3812"/>
                      </a:cubicBezTo>
                      <a:cubicBezTo>
                        <a:pt x="1012" y="2541"/>
                        <a:pt x="1350" y="1694"/>
                        <a:pt x="1687" y="847"/>
                      </a:cubicBezTo>
                      <a:cubicBezTo>
                        <a:pt x="3712" y="4235"/>
                        <a:pt x="7087" y="6353"/>
                        <a:pt x="10462" y="6776"/>
                      </a:cubicBezTo>
                      <a:cubicBezTo>
                        <a:pt x="10462" y="6353"/>
                        <a:pt x="10462" y="5929"/>
                        <a:pt x="10462" y="5506"/>
                      </a:cubicBezTo>
                      <a:cubicBezTo>
                        <a:pt x="10462" y="2118"/>
                        <a:pt x="12488" y="0"/>
                        <a:pt x="14850" y="0"/>
                      </a:cubicBezTo>
                      <a:cubicBezTo>
                        <a:pt x="16200" y="0"/>
                        <a:pt x="17213" y="424"/>
                        <a:pt x="18225" y="1694"/>
                      </a:cubicBezTo>
                      <a:cubicBezTo>
                        <a:pt x="18900" y="1271"/>
                        <a:pt x="19913" y="847"/>
                        <a:pt x="20925" y="424"/>
                      </a:cubicBezTo>
                      <a:cubicBezTo>
                        <a:pt x="20588" y="1694"/>
                        <a:pt x="19913" y="2541"/>
                        <a:pt x="18900" y="3388"/>
                      </a:cubicBezTo>
                      <a:cubicBezTo>
                        <a:pt x="19913" y="2965"/>
                        <a:pt x="20588" y="2965"/>
                        <a:pt x="21600" y="2541"/>
                      </a:cubicBezTo>
                      <a:cubicBezTo>
                        <a:pt x="20925" y="3388"/>
                        <a:pt x="20250" y="4659"/>
                        <a:pt x="19238" y="50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lnSpc>
                      <a:spcPct val="100000"/>
                    </a:lnSpc>
                    <a:def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60E1CFE-F4C8-9040-A50E-0648C6BFAAD7}"/>
                  </a:ext>
                </a:extLst>
              </p:cNvPr>
              <p:cNvGrpSpPr/>
              <p:nvPr/>
            </p:nvGrpSpPr>
            <p:grpSpPr>
              <a:xfrm>
                <a:off x="6065557" y="2009641"/>
                <a:ext cx="831920" cy="831921"/>
                <a:chOff x="6108506" y="2009641"/>
                <a:chExt cx="831920" cy="831921"/>
              </a:xfrm>
            </p:grpSpPr>
            <p:sp>
              <p:nvSpPr>
                <p:cNvPr id="20" name="Circle">
                  <a:extLst>
                    <a:ext uri="{FF2B5EF4-FFF2-40B4-BE49-F238E27FC236}">
                      <a16:creationId xmlns:a16="http://schemas.microsoft.com/office/drawing/2014/main" xmlns="" id="{796C0D94-6E5F-6040-94BD-8D67B9931649}"/>
                    </a:ext>
                  </a:extLst>
                </p:cNvPr>
                <p:cNvSpPr/>
                <p:nvPr/>
              </p:nvSpPr>
              <p:spPr>
                <a:xfrm>
                  <a:off x="6108506" y="2009641"/>
                  <a:ext cx="831920" cy="831921"/>
                </a:xfrm>
                <a:prstGeom prst="ellipse">
                  <a:avLst/>
                </a:prstGeom>
                <a:solidFill>
                  <a:schemeClr val="bg2">
                    <a:alpha val="54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ctr" defTabSz="821531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dirty="0"/>
                </a:p>
              </p:txBody>
            </p:sp>
            <p:sp>
              <p:nvSpPr>
                <p:cNvPr id="21" name="Shape">
                  <a:extLst>
                    <a:ext uri="{FF2B5EF4-FFF2-40B4-BE49-F238E27FC236}">
                      <a16:creationId xmlns:a16="http://schemas.microsoft.com/office/drawing/2014/main" xmlns="" id="{D2A690C7-AEDD-214F-BB23-96FD66948EF1}"/>
                    </a:ext>
                  </a:extLst>
                </p:cNvPr>
                <p:cNvSpPr/>
                <p:nvPr/>
              </p:nvSpPr>
              <p:spPr>
                <a:xfrm>
                  <a:off x="6432510" y="2250153"/>
                  <a:ext cx="183918" cy="350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546"/>
                      </a:moveTo>
                      <a:cubicBezTo>
                        <a:pt x="17897" y="3546"/>
                        <a:pt x="17897" y="3546"/>
                        <a:pt x="17897" y="3546"/>
                      </a:cubicBezTo>
                      <a:cubicBezTo>
                        <a:pt x="14811" y="3546"/>
                        <a:pt x="14194" y="4513"/>
                        <a:pt x="14194" y="5481"/>
                      </a:cubicBezTo>
                      <a:cubicBezTo>
                        <a:pt x="14194" y="8060"/>
                        <a:pt x="14194" y="8060"/>
                        <a:pt x="14194" y="8060"/>
                      </a:cubicBezTo>
                      <a:cubicBezTo>
                        <a:pt x="21600" y="8060"/>
                        <a:pt x="21600" y="8060"/>
                        <a:pt x="21600" y="8060"/>
                      </a:cubicBezTo>
                      <a:cubicBezTo>
                        <a:pt x="20366" y="11928"/>
                        <a:pt x="20366" y="11928"/>
                        <a:pt x="20366" y="11928"/>
                      </a:cubicBezTo>
                      <a:cubicBezTo>
                        <a:pt x="14194" y="11928"/>
                        <a:pt x="14194" y="11928"/>
                        <a:pt x="14194" y="11928"/>
                      </a:cubicBezTo>
                      <a:cubicBezTo>
                        <a:pt x="14194" y="21600"/>
                        <a:pt x="14194" y="21600"/>
                        <a:pt x="14194" y="21600"/>
                      </a:cubicBezTo>
                      <a:cubicBezTo>
                        <a:pt x="6789" y="21600"/>
                        <a:pt x="6789" y="21600"/>
                        <a:pt x="6789" y="21600"/>
                      </a:cubicBezTo>
                      <a:cubicBezTo>
                        <a:pt x="6789" y="11928"/>
                        <a:pt x="6789" y="11928"/>
                        <a:pt x="6789" y="11928"/>
                      </a:cubicBezTo>
                      <a:cubicBezTo>
                        <a:pt x="0" y="11928"/>
                        <a:pt x="0" y="11928"/>
                        <a:pt x="0" y="11928"/>
                      </a:cubicBezTo>
                      <a:cubicBezTo>
                        <a:pt x="0" y="8060"/>
                        <a:pt x="0" y="8060"/>
                        <a:pt x="0" y="8060"/>
                      </a:cubicBezTo>
                      <a:cubicBezTo>
                        <a:pt x="6789" y="8060"/>
                        <a:pt x="6789" y="8060"/>
                        <a:pt x="6789" y="8060"/>
                      </a:cubicBezTo>
                      <a:cubicBezTo>
                        <a:pt x="6789" y="5158"/>
                        <a:pt x="6789" y="5158"/>
                        <a:pt x="6789" y="5158"/>
                      </a:cubicBezTo>
                      <a:cubicBezTo>
                        <a:pt x="6789" y="1934"/>
                        <a:pt x="10491" y="0"/>
                        <a:pt x="16046" y="0"/>
                      </a:cubicBezTo>
                      <a:cubicBezTo>
                        <a:pt x="18514" y="0"/>
                        <a:pt x="20983" y="322"/>
                        <a:pt x="21600" y="322"/>
                      </a:cubicBezTo>
                      <a:lnTo>
                        <a:pt x="21600" y="35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lnSpc>
                      <a:spcPct val="100000"/>
                    </a:lnSpc>
                    <a:def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23BE0C89-E87B-1C4E-89FE-DA6A754BE170}"/>
                  </a:ext>
                </a:extLst>
              </p:cNvPr>
              <p:cNvGrpSpPr/>
              <p:nvPr/>
            </p:nvGrpSpPr>
            <p:grpSpPr>
              <a:xfrm>
                <a:off x="6065557" y="4411566"/>
                <a:ext cx="831920" cy="831921"/>
                <a:chOff x="8346947" y="2009641"/>
                <a:chExt cx="831920" cy="831921"/>
              </a:xfrm>
            </p:grpSpPr>
            <p:sp>
              <p:nvSpPr>
                <p:cNvPr id="18" name="Circle">
                  <a:extLst>
                    <a:ext uri="{FF2B5EF4-FFF2-40B4-BE49-F238E27FC236}">
                      <a16:creationId xmlns:a16="http://schemas.microsoft.com/office/drawing/2014/main" xmlns="" id="{16264A43-EAE8-3745-A6E0-B1F100612867}"/>
                    </a:ext>
                  </a:extLst>
                </p:cNvPr>
                <p:cNvSpPr/>
                <p:nvPr/>
              </p:nvSpPr>
              <p:spPr>
                <a:xfrm>
                  <a:off x="8346947" y="2009641"/>
                  <a:ext cx="831920" cy="831921"/>
                </a:xfrm>
                <a:prstGeom prst="ellipse">
                  <a:avLst/>
                </a:prstGeom>
                <a:solidFill>
                  <a:schemeClr val="bg2">
                    <a:alpha val="54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ctr" defTabSz="821531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19" name="Shape">
                  <a:extLst>
                    <a:ext uri="{FF2B5EF4-FFF2-40B4-BE49-F238E27FC236}">
                      <a16:creationId xmlns:a16="http://schemas.microsoft.com/office/drawing/2014/main" xmlns="" id="{FB6D2A8A-838F-7344-AAF1-860AADF607F0}"/>
                    </a:ext>
                  </a:extLst>
                </p:cNvPr>
                <p:cNvSpPr/>
                <p:nvPr/>
              </p:nvSpPr>
              <p:spPr>
                <a:xfrm>
                  <a:off x="8643383" y="2236588"/>
                  <a:ext cx="239047" cy="378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8900" y="1029"/>
                        <a:pt x="18900" y="1029"/>
                        <a:pt x="18900" y="1029"/>
                      </a:cubicBezTo>
                      <a:cubicBezTo>
                        <a:pt x="16200" y="1029"/>
                        <a:pt x="16200" y="1029"/>
                        <a:pt x="16200" y="1029"/>
                      </a:cubicBezTo>
                      <a:cubicBezTo>
                        <a:pt x="17820" y="2057"/>
                        <a:pt x="19440" y="3086"/>
                        <a:pt x="19440" y="4800"/>
                      </a:cubicBezTo>
                      <a:cubicBezTo>
                        <a:pt x="19440" y="8229"/>
                        <a:pt x="14580" y="8571"/>
                        <a:pt x="14580" y="10286"/>
                      </a:cubicBezTo>
                      <a:cubicBezTo>
                        <a:pt x="14580" y="12000"/>
                        <a:pt x="20520" y="12686"/>
                        <a:pt x="20520" y="16114"/>
                      </a:cubicBezTo>
                      <a:cubicBezTo>
                        <a:pt x="20520" y="17143"/>
                        <a:pt x="20520" y="17829"/>
                        <a:pt x="19980" y="18514"/>
                      </a:cubicBezTo>
                      <a:cubicBezTo>
                        <a:pt x="17820" y="20914"/>
                        <a:pt x="12960" y="21600"/>
                        <a:pt x="9180" y="21600"/>
                      </a:cubicBezTo>
                      <a:cubicBezTo>
                        <a:pt x="6480" y="21600"/>
                        <a:pt x="2700" y="20914"/>
                        <a:pt x="540" y="19200"/>
                      </a:cubicBezTo>
                      <a:cubicBezTo>
                        <a:pt x="0" y="18857"/>
                        <a:pt x="0" y="18171"/>
                        <a:pt x="0" y="17486"/>
                      </a:cubicBezTo>
                      <a:cubicBezTo>
                        <a:pt x="0" y="16114"/>
                        <a:pt x="1620" y="14743"/>
                        <a:pt x="3240" y="14057"/>
                      </a:cubicBezTo>
                      <a:cubicBezTo>
                        <a:pt x="5940" y="13029"/>
                        <a:pt x="8640" y="13029"/>
                        <a:pt x="11340" y="12686"/>
                      </a:cubicBezTo>
                      <a:cubicBezTo>
                        <a:pt x="10800" y="12000"/>
                        <a:pt x="10260" y="11657"/>
                        <a:pt x="10260" y="10971"/>
                      </a:cubicBezTo>
                      <a:cubicBezTo>
                        <a:pt x="10260" y="10286"/>
                        <a:pt x="10260" y="9943"/>
                        <a:pt x="10800" y="9600"/>
                      </a:cubicBezTo>
                      <a:cubicBezTo>
                        <a:pt x="10260" y="9943"/>
                        <a:pt x="9720" y="9943"/>
                        <a:pt x="9180" y="9943"/>
                      </a:cubicBezTo>
                      <a:cubicBezTo>
                        <a:pt x="5400" y="9943"/>
                        <a:pt x="2160" y="7886"/>
                        <a:pt x="2160" y="5486"/>
                      </a:cubicBezTo>
                      <a:cubicBezTo>
                        <a:pt x="2160" y="3771"/>
                        <a:pt x="3240" y="2400"/>
                        <a:pt x="4860" y="1714"/>
                      </a:cubicBezTo>
                      <a:cubicBezTo>
                        <a:pt x="7020" y="343"/>
                        <a:pt x="10260" y="0"/>
                        <a:pt x="12960" y="0"/>
                      </a:cubicBezTo>
                      <a:lnTo>
                        <a:pt x="21600" y="0"/>
                      </a:lnTo>
                      <a:close/>
                      <a:moveTo>
                        <a:pt x="12960" y="13714"/>
                      </a:moveTo>
                      <a:cubicBezTo>
                        <a:pt x="12960" y="13714"/>
                        <a:pt x="12420" y="13714"/>
                        <a:pt x="11880" y="13714"/>
                      </a:cubicBezTo>
                      <a:cubicBezTo>
                        <a:pt x="8640" y="13714"/>
                        <a:pt x="3780" y="14400"/>
                        <a:pt x="3780" y="16800"/>
                      </a:cubicBezTo>
                      <a:cubicBezTo>
                        <a:pt x="3780" y="19543"/>
                        <a:pt x="8100" y="20229"/>
                        <a:pt x="11340" y="20229"/>
                      </a:cubicBezTo>
                      <a:cubicBezTo>
                        <a:pt x="14580" y="20229"/>
                        <a:pt x="17820" y="19543"/>
                        <a:pt x="17820" y="17486"/>
                      </a:cubicBezTo>
                      <a:cubicBezTo>
                        <a:pt x="17820" y="15429"/>
                        <a:pt x="15120" y="14400"/>
                        <a:pt x="12960" y="13714"/>
                      </a:cubicBezTo>
                      <a:close/>
                      <a:moveTo>
                        <a:pt x="9720" y="1029"/>
                      </a:moveTo>
                      <a:cubicBezTo>
                        <a:pt x="8640" y="1029"/>
                        <a:pt x="7560" y="1371"/>
                        <a:pt x="7020" y="2057"/>
                      </a:cubicBezTo>
                      <a:cubicBezTo>
                        <a:pt x="5940" y="2400"/>
                        <a:pt x="5940" y="3086"/>
                        <a:pt x="5940" y="4114"/>
                      </a:cubicBezTo>
                      <a:cubicBezTo>
                        <a:pt x="5940" y="5829"/>
                        <a:pt x="7560" y="8914"/>
                        <a:pt x="11340" y="8914"/>
                      </a:cubicBezTo>
                      <a:cubicBezTo>
                        <a:pt x="12420" y="8914"/>
                        <a:pt x="13500" y="8571"/>
                        <a:pt x="14580" y="8229"/>
                      </a:cubicBezTo>
                      <a:cubicBezTo>
                        <a:pt x="15120" y="7543"/>
                        <a:pt x="15660" y="6857"/>
                        <a:pt x="15660" y="6171"/>
                      </a:cubicBezTo>
                      <a:cubicBezTo>
                        <a:pt x="15660" y="4114"/>
                        <a:pt x="13500" y="1029"/>
                        <a:pt x="9720" y="10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lnSpc>
                      <a:spcPct val="100000"/>
                    </a:lnSpc>
                    <a:def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561CBF78-8D7F-D745-B604-5AEDA568285B}"/>
                  </a:ext>
                </a:extLst>
              </p:cNvPr>
              <p:cNvGrpSpPr/>
              <p:nvPr/>
            </p:nvGrpSpPr>
            <p:grpSpPr>
              <a:xfrm>
                <a:off x="6065557" y="5612528"/>
                <a:ext cx="831920" cy="831920"/>
                <a:chOff x="9466167" y="2009641"/>
                <a:chExt cx="831920" cy="831920"/>
              </a:xfrm>
            </p:grpSpPr>
            <p:sp>
              <p:nvSpPr>
                <p:cNvPr id="13" name="Circle">
                  <a:extLst>
                    <a:ext uri="{FF2B5EF4-FFF2-40B4-BE49-F238E27FC236}">
                      <a16:creationId xmlns:a16="http://schemas.microsoft.com/office/drawing/2014/main" xmlns="" id="{DBCB058D-899E-D846-BF53-C63906810101}"/>
                    </a:ext>
                  </a:extLst>
                </p:cNvPr>
                <p:cNvSpPr/>
                <p:nvPr/>
              </p:nvSpPr>
              <p:spPr>
                <a:xfrm>
                  <a:off x="9466167" y="2009641"/>
                  <a:ext cx="831920" cy="831920"/>
                </a:xfrm>
                <a:prstGeom prst="ellipse">
                  <a:avLst/>
                </a:prstGeom>
                <a:solidFill>
                  <a:schemeClr val="bg2">
                    <a:alpha val="54000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ctr" defTabSz="821531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17" name="Shape">
                  <a:extLst>
                    <a:ext uri="{FF2B5EF4-FFF2-40B4-BE49-F238E27FC236}">
                      <a16:creationId xmlns:a16="http://schemas.microsoft.com/office/drawing/2014/main" xmlns="" id="{790E45D4-FEF9-F949-A829-70308ED06940}"/>
                    </a:ext>
                  </a:extLst>
                </p:cNvPr>
                <p:cNvSpPr/>
                <p:nvPr/>
              </p:nvSpPr>
              <p:spPr>
                <a:xfrm>
                  <a:off x="9702301" y="2295930"/>
                  <a:ext cx="359653" cy="259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282" y="18073"/>
                      </a:moveTo>
                      <a:cubicBezTo>
                        <a:pt x="20965" y="19837"/>
                        <a:pt x="20012" y="21159"/>
                        <a:pt x="18741" y="21159"/>
                      </a:cubicBezTo>
                      <a:cubicBezTo>
                        <a:pt x="16200" y="21600"/>
                        <a:pt x="13341" y="21600"/>
                        <a:pt x="10800" y="21600"/>
                      </a:cubicBezTo>
                      <a:cubicBezTo>
                        <a:pt x="7941" y="21600"/>
                        <a:pt x="5400" y="21600"/>
                        <a:pt x="2541" y="21159"/>
                      </a:cubicBezTo>
                      <a:cubicBezTo>
                        <a:pt x="1588" y="21159"/>
                        <a:pt x="635" y="19837"/>
                        <a:pt x="318" y="18073"/>
                      </a:cubicBezTo>
                      <a:cubicBezTo>
                        <a:pt x="0" y="15869"/>
                        <a:pt x="0" y="13224"/>
                        <a:pt x="0" y="11020"/>
                      </a:cubicBezTo>
                      <a:cubicBezTo>
                        <a:pt x="0" y="8376"/>
                        <a:pt x="0" y="6171"/>
                        <a:pt x="318" y="3527"/>
                      </a:cubicBezTo>
                      <a:cubicBezTo>
                        <a:pt x="635" y="2204"/>
                        <a:pt x="1588" y="882"/>
                        <a:pt x="2541" y="441"/>
                      </a:cubicBezTo>
                      <a:cubicBezTo>
                        <a:pt x="5400" y="0"/>
                        <a:pt x="7941" y="0"/>
                        <a:pt x="10800" y="0"/>
                      </a:cubicBezTo>
                      <a:cubicBezTo>
                        <a:pt x="13341" y="0"/>
                        <a:pt x="16200" y="0"/>
                        <a:pt x="18741" y="441"/>
                      </a:cubicBezTo>
                      <a:cubicBezTo>
                        <a:pt x="20012" y="882"/>
                        <a:pt x="20965" y="2204"/>
                        <a:pt x="21282" y="3527"/>
                      </a:cubicBezTo>
                      <a:cubicBezTo>
                        <a:pt x="21600" y="6171"/>
                        <a:pt x="21600" y="8376"/>
                        <a:pt x="21600" y="11020"/>
                      </a:cubicBezTo>
                      <a:cubicBezTo>
                        <a:pt x="21600" y="13224"/>
                        <a:pt x="21600" y="15869"/>
                        <a:pt x="21282" y="18073"/>
                      </a:cubicBezTo>
                      <a:close/>
                      <a:moveTo>
                        <a:pt x="14929" y="10139"/>
                      </a:moveTo>
                      <a:cubicBezTo>
                        <a:pt x="8894" y="4849"/>
                        <a:pt x="8894" y="4849"/>
                        <a:pt x="8894" y="4849"/>
                      </a:cubicBezTo>
                      <a:cubicBezTo>
                        <a:pt x="8576" y="4408"/>
                        <a:pt x="8259" y="4408"/>
                        <a:pt x="7941" y="4408"/>
                      </a:cubicBezTo>
                      <a:cubicBezTo>
                        <a:pt x="7941" y="4849"/>
                        <a:pt x="7624" y="5290"/>
                        <a:pt x="7624" y="5731"/>
                      </a:cubicBezTo>
                      <a:cubicBezTo>
                        <a:pt x="7624" y="16310"/>
                        <a:pt x="7624" y="16310"/>
                        <a:pt x="7624" y="16310"/>
                      </a:cubicBezTo>
                      <a:cubicBezTo>
                        <a:pt x="7624" y="16751"/>
                        <a:pt x="7941" y="17192"/>
                        <a:pt x="7941" y="17192"/>
                      </a:cubicBezTo>
                      <a:cubicBezTo>
                        <a:pt x="8259" y="17192"/>
                        <a:pt x="8259" y="17192"/>
                        <a:pt x="8259" y="17192"/>
                      </a:cubicBezTo>
                      <a:cubicBezTo>
                        <a:pt x="8576" y="17192"/>
                        <a:pt x="8576" y="17192"/>
                        <a:pt x="8894" y="17192"/>
                      </a:cubicBezTo>
                      <a:cubicBezTo>
                        <a:pt x="14929" y="11902"/>
                        <a:pt x="14929" y="11902"/>
                        <a:pt x="14929" y="11902"/>
                      </a:cubicBezTo>
                      <a:cubicBezTo>
                        <a:pt x="15247" y="11461"/>
                        <a:pt x="15247" y="11461"/>
                        <a:pt x="15247" y="11020"/>
                      </a:cubicBezTo>
                      <a:cubicBezTo>
                        <a:pt x="15247" y="10580"/>
                        <a:pt x="15247" y="10139"/>
                        <a:pt x="14929" y="10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lnSpc>
                      <a:spcPct val="100000"/>
                    </a:lnSpc>
                    <a:def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314458" y="3906439"/>
            <a:ext cx="2447926" cy="24479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265993" y="3906439"/>
            <a:ext cx="2447926" cy="24479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1183887" y="3906439"/>
            <a:ext cx="2447926" cy="24479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135422" y="3906439"/>
            <a:ext cx="2447926" cy="24479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7086958" y="3906439"/>
            <a:ext cx="2447926" cy="24479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14458" y="6858000"/>
            <a:ext cx="2447926" cy="244792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265993" y="6858000"/>
            <a:ext cx="2447926" cy="244792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1183887" y="6858000"/>
            <a:ext cx="2447926" cy="244792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4135422" y="6858000"/>
            <a:ext cx="2447926" cy="244792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7086958" y="6858000"/>
            <a:ext cx="2447926" cy="244792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044480" y="6858000"/>
            <a:ext cx="11583598" cy="2021371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5013" dirty="0" smtClean="0"/>
              <a:t>Подзаголовок</a:t>
            </a:r>
          </a:p>
          <a:p>
            <a:pPr algn="l"/>
            <a:r>
              <a:rPr lang="ru-RU" sz="5013" dirty="0" smtClean="0"/>
              <a:t>Подзаголовок</a:t>
            </a:r>
            <a:endParaRPr lang="ru-RU" sz="5013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44480" y="10078685"/>
            <a:ext cx="11583598" cy="11108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4010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sz="4010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sz="401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70300" y="3104026"/>
            <a:ext cx="12366779" cy="15882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39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9200" y="549275"/>
            <a:ext cx="21945600" cy="265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803668" y="12496800"/>
            <a:ext cx="379364" cy="4191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ctr"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titleStyle>
    <p:bodyStyle>
      <a:lvl1pPr marL="0" marR="0" indent="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5pPr>
      <a:lvl6pPr marL="2565400" marR="0" indent="-2794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6pPr>
      <a:lvl7pPr marL="3022600" marR="0" indent="-2794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7pPr>
      <a:lvl8pPr marL="3479800" marR="0" indent="-2794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8pPr>
      <a:lvl9pPr marL="3937000" marR="0" indent="-279400" algn="l" defTabSz="8255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fessional…">
            <a:extLst>
              <a:ext uri="{FF2B5EF4-FFF2-40B4-BE49-F238E27FC236}">
                <a16:creationId xmlns:a16="http://schemas.microsoft.com/office/drawing/2014/main" xmlns="" id="{2B6BF541-E98B-0446-92E4-56FE419F7157}"/>
              </a:ext>
            </a:extLst>
          </p:cNvPr>
          <p:cNvSpPr txBox="1"/>
          <p:nvPr/>
        </p:nvSpPr>
        <p:spPr>
          <a:xfrm>
            <a:off x="1462273" y="1314249"/>
            <a:ext cx="18194215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ru-RU" sz="4800" dirty="0">
                <a:solidFill>
                  <a:schemeClr val="tx1"/>
                </a:solidFill>
                <a:latin typeface="Calibri" pitchFamily="34" charset="0"/>
              </a:rPr>
              <a:t>Муниципальное автономное дошкольное образовательное учреждение детский сад комбинированного вида № 53 города Томска (МАДОУ № 53 «</a:t>
            </a:r>
            <a:r>
              <a:rPr lang="ru-RU" sz="4800" dirty="0" err="1">
                <a:solidFill>
                  <a:schemeClr val="tx1"/>
                </a:solidFill>
                <a:latin typeface="Calibri" pitchFamily="34" charset="0"/>
              </a:rPr>
              <a:t>Рябинушка</a:t>
            </a:r>
            <a:r>
              <a:rPr lang="ru-RU" sz="4800" dirty="0">
                <a:solidFill>
                  <a:schemeClr val="tx1"/>
                </a:solidFill>
                <a:latin typeface="Calibri" pitchFamily="34" charset="0"/>
              </a:rPr>
              <a:t>»)</a:t>
            </a:r>
          </a:p>
        </p:txBody>
      </p:sp>
      <p:sp>
        <p:nvSpPr>
          <p:cNvPr id="5" name="Текст 14"/>
          <p:cNvSpPr txBox="1">
            <a:spLocks/>
          </p:cNvSpPr>
          <p:nvPr/>
        </p:nvSpPr>
        <p:spPr>
          <a:xfrm>
            <a:off x="1462273" y="4413250"/>
            <a:ext cx="13515975" cy="7019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9B9A9C"/>
                </a:solidFill>
                <a:uFillTx/>
                <a:latin typeface="Tahoma" pitchFamily="34" charset="0"/>
                <a:ea typeface="Open Sans"/>
                <a:cs typeface="Tahoma" pitchFamily="34" charset="0"/>
                <a:sym typeface="Open Sans"/>
              </a:defRPr>
            </a:lvl1pPr>
            <a:lvl2pPr marL="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9B9A9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9B9A9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9B9A9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9B9A9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565400" marR="0" indent="-27940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9B9A9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022600" marR="0" indent="-27940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9B9A9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479800" marR="0" indent="-27940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9B9A9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937000" marR="0" indent="-279400" algn="l" defTabSz="8255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9B9A9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работы в детском саду по развитию </a:t>
            </a:r>
          </a:p>
          <a:p>
            <a:pPr algn="ctr" hangingPunct="1">
              <a:lnSpc>
                <a:spcPct val="1000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предпосылок инженерного мышлений у детей»</a:t>
            </a:r>
          </a:p>
          <a:p>
            <a:pPr algn="ctr" hangingPunct="1">
              <a:lnSpc>
                <a:spcPct val="1000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(из опыта работы)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hangingPunct="1">
              <a:lnSpc>
                <a:spcPct val="100000"/>
              </a:lnSpc>
            </a:pP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</a:pP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hangingPunct="1"/>
            <a:r>
              <a:rPr lang="ru-RU" sz="4000" i="1" dirty="0" smtClean="0">
                <a:solidFill>
                  <a:schemeClr val="tx1"/>
                </a:solidFill>
              </a:rPr>
              <a:t>Овсянникова Ольга </a:t>
            </a:r>
            <a:r>
              <a:rPr lang="ru-RU" sz="4000" i="1" dirty="0" err="1" smtClean="0">
                <a:solidFill>
                  <a:schemeClr val="tx1"/>
                </a:solidFill>
              </a:rPr>
              <a:t>Донатовна</a:t>
            </a:r>
            <a:r>
              <a:rPr lang="ru-RU" sz="4000" i="1" dirty="0" smtClean="0">
                <a:solidFill>
                  <a:schemeClr val="tx1"/>
                </a:solidFill>
              </a:rPr>
              <a:t>, </a:t>
            </a:r>
          </a:p>
          <a:p>
            <a:pPr algn="r" hangingPunct="1"/>
            <a:r>
              <a:rPr lang="ru-RU" sz="4000" i="1" dirty="0" smtClean="0">
                <a:solidFill>
                  <a:schemeClr val="tx1"/>
                </a:solidFill>
              </a:rPr>
              <a:t>заведующий МАДОУ №53</a:t>
            </a:r>
            <a:endParaRPr lang="ru-RU" sz="4000" dirty="0" smtClean="0">
              <a:solidFill>
                <a:schemeClr val="tx1"/>
              </a:solidFill>
            </a:endParaRPr>
          </a:p>
          <a:p>
            <a:pPr algn="r" hangingPunct="1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10056809"/>
            <a:ext cx="2048060" cy="11191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805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fessional…">
            <a:extLst>
              <a:ext uri="{FF2B5EF4-FFF2-40B4-BE49-F238E27FC236}">
                <a16:creationId xmlns:a16="http://schemas.microsoft.com/office/drawing/2014/main" xmlns="" id="{B39D68C1-B123-DA40-B00A-75557319EB26}"/>
              </a:ext>
            </a:extLst>
          </p:cNvPr>
          <p:cNvSpPr txBox="1"/>
          <p:nvPr/>
        </p:nvSpPr>
        <p:spPr>
          <a:xfrm>
            <a:off x="9087084" y="6558548"/>
            <a:ext cx="3475030" cy="190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118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 sz="20000" b="1" dirty="0">
              <a:solidFill>
                <a:srgbClr val="CECAD1"/>
              </a:solidFill>
              <a:latin typeface="Montserrat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50D3A5-44F3-4112-BBBE-E6DE95010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5785" cy="46657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865" y="586423"/>
            <a:ext cx="19504148" cy="217805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6-7 лет</a:t>
            </a:r>
            <a:endParaRPr lang="ru-RU" dirty="0"/>
          </a:p>
        </p:txBody>
      </p:sp>
      <p:pic>
        <p:nvPicPr>
          <p:cNvPr id="10" name="Picture 2" descr="C:\Users\user\Downloads\MyColl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784" y="2472172"/>
            <a:ext cx="16731175" cy="10456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297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fessional…">
            <a:extLst>
              <a:ext uri="{FF2B5EF4-FFF2-40B4-BE49-F238E27FC236}">
                <a16:creationId xmlns:a16="http://schemas.microsoft.com/office/drawing/2014/main" xmlns="" id="{B39D68C1-B123-DA40-B00A-75557319EB26}"/>
              </a:ext>
            </a:extLst>
          </p:cNvPr>
          <p:cNvSpPr txBox="1"/>
          <p:nvPr/>
        </p:nvSpPr>
        <p:spPr>
          <a:xfrm>
            <a:off x="9087084" y="6558548"/>
            <a:ext cx="3475030" cy="190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118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 sz="20000" b="1" dirty="0">
              <a:solidFill>
                <a:srgbClr val="CECAD1"/>
              </a:solidFill>
              <a:latin typeface="Montserrat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50D3A5-44F3-4112-BBBE-E6DE95010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5785" cy="46657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9407" y="640397"/>
            <a:ext cx="19504148" cy="2178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 защита проектов на соревнованиях, фестивалях  и выставках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96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3" descr="H:\ДЕТСКИЙ САД\робототехника\2015-2016 осень Зайки проект Робототехника\sayt_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8522" y="3800343"/>
            <a:ext cx="7355213" cy="551641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4" descr="H:\ДЕТСКИЙ САД\робототехника\кубок робототехники 2016\DSCN5919.JPG"/>
          <p:cNvPicPr>
            <a:picLocks noChangeAspect="1" noChangeArrowheads="1"/>
          </p:cNvPicPr>
          <p:nvPr/>
        </p:nvPicPr>
        <p:blipFill>
          <a:blip r:embed="rId5" cstate="print"/>
          <a:srcRect l="16138" t="9051" r="13776" b="16400"/>
          <a:stretch>
            <a:fillRect/>
          </a:stretch>
        </p:blipFill>
        <p:spPr bwMode="auto">
          <a:xfrm>
            <a:off x="17368343" y="8064750"/>
            <a:ext cx="6699969" cy="53449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2" descr="H:\ДЕТСКИЙ САД\робототехника\нб\IMG-20171110-WA0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1712" y="4093909"/>
            <a:ext cx="6815371" cy="908716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6226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0626CD1A-DE7B-7544-902A-A677664BFEA3}"/>
              </a:ext>
            </a:extLst>
          </p:cNvPr>
          <p:cNvSpPr/>
          <p:nvPr/>
        </p:nvSpPr>
        <p:spPr>
          <a:xfrm>
            <a:off x="21484639" y="4171971"/>
            <a:ext cx="602954" cy="602954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A243E52F-4B5B-A942-85E2-F677BAD0A2CA}"/>
              </a:ext>
            </a:extLst>
          </p:cNvPr>
          <p:cNvSpPr/>
          <p:nvPr/>
        </p:nvSpPr>
        <p:spPr>
          <a:xfrm>
            <a:off x="16676919" y="710313"/>
            <a:ext cx="12331930" cy="12331927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DBC1B37A-3D7E-0548-8CE8-F17607910168}"/>
              </a:ext>
            </a:extLst>
          </p:cNvPr>
          <p:cNvSpPr/>
          <p:nvPr/>
        </p:nvSpPr>
        <p:spPr>
          <a:xfrm>
            <a:off x="20197921" y="4231315"/>
            <a:ext cx="5289926" cy="5289924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F08D9453-9395-FA4E-94A2-097A9FF866F5}"/>
              </a:ext>
            </a:extLst>
          </p:cNvPr>
          <p:cNvSpPr/>
          <p:nvPr/>
        </p:nvSpPr>
        <p:spPr>
          <a:xfrm>
            <a:off x="13782918" y="-2175656"/>
            <a:ext cx="18110244" cy="18110238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4666FFF2-3E52-A244-98F7-981440025413}"/>
              </a:ext>
            </a:extLst>
          </p:cNvPr>
          <p:cNvSpPr/>
          <p:nvPr/>
        </p:nvSpPr>
        <p:spPr>
          <a:xfrm>
            <a:off x="19012132" y="9102513"/>
            <a:ext cx="286782" cy="286782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A83DBAC-AD69-48F0-A055-D1684E4E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5785" cy="466578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99497BB-1AC7-49FE-96C7-A9C21F3C3673}"/>
              </a:ext>
            </a:extLst>
          </p:cNvPr>
          <p:cNvSpPr txBox="1"/>
          <p:nvPr/>
        </p:nvSpPr>
        <p:spPr>
          <a:xfrm>
            <a:off x="4804691" y="5601962"/>
            <a:ext cx="143021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1977</a:t>
            </a:r>
            <a:endParaRPr kumimoji="0" lang="ru-RU" sz="4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F40F30C-AA1A-48B7-9BA2-6C2863044BDB}"/>
              </a:ext>
            </a:extLst>
          </p:cNvPr>
          <p:cNvSpPr txBox="1"/>
          <p:nvPr/>
        </p:nvSpPr>
        <p:spPr>
          <a:xfrm>
            <a:off x="8053956" y="6236653"/>
            <a:ext cx="164918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2013</a:t>
            </a:r>
            <a:endParaRPr kumimoji="0" lang="ru-RU" sz="5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8709CD3-B580-4824-9F06-CBACF8A04BA0}"/>
              </a:ext>
            </a:extLst>
          </p:cNvPr>
          <p:cNvSpPr txBox="1"/>
          <p:nvPr/>
        </p:nvSpPr>
        <p:spPr>
          <a:xfrm>
            <a:off x="12091164" y="6876276"/>
            <a:ext cx="200101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2016</a:t>
            </a:r>
            <a:endParaRPr kumimoji="0" lang="ru-RU" sz="60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E2963DC-1D23-48A2-A4B2-49AF1AEEEC3A}"/>
              </a:ext>
            </a:extLst>
          </p:cNvPr>
          <p:cNvSpPr txBox="1"/>
          <p:nvPr/>
        </p:nvSpPr>
        <p:spPr>
          <a:xfrm>
            <a:off x="17051189" y="8079579"/>
            <a:ext cx="2001014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2021</a:t>
            </a:r>
            <a:endParaRPr kumimoji="0" lang="ru-RU" sz="66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 descr="C:\Users\U\Downloads\Слайд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6" y="4544348"/>
            <a:ext cx="11651558" cy="9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\Downloads\DSCN48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671" y="4958644"/>
            <a:ext cx="11083484" cy="8314293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470477" y="1495274"/>
            <a:ext cx="15703550" cy="11777663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090" y="1189037"/>
            <a:ext cx="19504148" cy="21780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детьми с особыми образовательными потребностями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9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xmlns="" id="{59D577A6-A693-E248-82CA-A7410B9147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3716000"/>
          </a:xfrm>
          <a:solidFill>
            <a:schemeClr val="bg2"/>
          </a:solidFill>
        </p:spPr>
      </p:sp>
      <p:sp>
        <p:nvSpPr>
          <p:cNvPr id="12" name="Кольцо 11">
            <a:extLst>
              <a:ext uri="{FF2B5EF4-FFF2-40B4-BE49-F238E27FC236}">
                <a16:creationId xmlns:a16="http://schemas.microsoft.com/office/drawing/2014/main" xmlns="" id="{2C8739AD-72E6-DE4D-A71F-97236F9C78F9}"/>
              </a:ext>
            </a:extLst>
          </p:cNvPr>
          <p:cNvSpPr/>
          <p:nvPr/>
        </p:nvSpPr>
        <p:spPr>
          <a:xfrm>
            <a:off x="1007927" y="-4326072"/>
            <a:ext cx="22368146" cy="22366800"/>
          </a:xfrm>
          <a:prstGeom prst="donut">
            <a:avLst>
              <a:gd name="adj" fmla="val 22032"/>
            </a:avLst>
          </a:prstGeom>
          <a:gradFill>
            <a:gsLst>
              <a:gs pos="30000">
                <a:schemeClr val="accent1">
                  <a:alpha val="71000"/>
                </a:schemeClr>
              </a:gs>
              <a:gs pos="100000">
                <a:schemeClr val="accent6">
                  <a:alpha val="66000"/>
                </a:schemeClr>
              </a:gs>
            </a:gsLst>
            <a:lin ang="27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08643016-229B-3849-97A6-7C853D19E78D}"/>
              </a:ext>
            </a:extLst>
          </p:cNvPr>
          <p:cNvGrpSpPr/>
          <p:nvPr/>
        </p:nvGrpSpPr>
        <p:grpSpPr>
          <a:xfrm>
            <a:off x="6236674" y="902004"/>
            <a:ext cx="11910650" cy="11910648"/>
            <a:chOff x="6236674" y="902004"/>
            <a:chExt cx="11910650" cy="11910648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84A534F7-6271-E544-A3A9-CB626915C425}"/>
                </a:ext>
              </a:extLst>
            </p:cNvPr>
            <p:cNvSpPr/>
            <p:nvPr/>
          </p:nvSpPr>
          <p:spPr>
            <a:xfrm>
              <a:off x="6236674" y="902004"/>
              <a:ext cx="11910650" cy="11910648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D1C580F3-A056-B542-BBB8-C6E69434B934}"/>
                </a:ext>
              </a:extLst>
            </p:cNvPr>
            <p:cNvSpPr/>
            <p:nvPr/>
          </p:nvSpPr>
          <p:spPr>
            <a:xfrm>
              <a:off x="6236674" y="6328684"/>
              <a:ext cx="11910650" cy="4801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Наши контакты:</a:t>
              </a:r>
              <a:br>
                <a:rPr lang="ru-RU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ru-RU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МАДОУ детский сад комбинированного вида №53</a:t>
              </a:r>
            </a:p>
            <a:p>
              <a:pPr algn="ctr">
                <a:lnSpc>
                  <a:spcPct val="150000"/>
                </a:lnSpc>
              </a:pPr>
              <a:r>
                <a:rPr lang="ru-RU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Юридический адрес: 634031 г. Томск, ул. Ивановского,21</a:t>
              </a:r>
              <a:br>
                <a:rPr lang="ru-RU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ru-RU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тел. 633-550</a:t>
              </a:r>
              <a:br>
                <a:rPr lang="ru-RU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e-mail</a:t>
              </a:r>
              <a:r>
                <a:rPr lang="ru-RU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d</a:t>
              </a:r>
              <a:r>
                <a:rPr lang="en-US" sz="3400" dirty="0" err="1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</a:t>
              </a:r>
              <a:r>
                <a:rPr lang="ru-RU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53@</a:t>
              </a:r>
              <a:r>
                <a:rPr lang="en-US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</a:t>
              </a:r>
              <a:r>
                <a:rPr lang="ru-RU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.ru </a:t>
              </a:r>
              <a:br>
                <a:rPr lang="ru-RU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ru-RU" sz="3400" dirty="0" smtClean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сайт: http://madou53tomsk.ru/ </a:t>
              </a:r>
              <a:endParaRPr lang="ru-RU" sz="3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Professional…">
              <a:extLst>
                <a:ext uri="{FF2B5EF4-FFF2-40B4-BE49-F238E27FC236}">
                  <a16:creationId xmlns:a16="http://schemas.microsoft.com/office/drawing/2014/main" xmlns="" id="{9A529C7D-4298-404D-BE48-6154CF3849DB}"/>
                </a:ext>
              </a:extLst>
            </p:cNvPr>
            <p:cNvSpPr txBox="1"/>
            <p:nvPr/>
          </p:nvSpPr>
          <p:spPr>
            <a:xfrm>
              <a:off x="7243069" y="2469886"/>
              <a:ext cx="9681309" cy="37856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defRPr sz="10000">
                  <a:solidFill>
                    <a:srgbClr val="F4F0CA"/>
                  </a:solidFill>
                  <a:latin typeface="Roboto Slab Bold"/>
                  <a:ea typeface="Roboto Slab Bold"/>
                  <a:cs typeface="Roboto Slab Bold"/>
                  <a:sym typeface="Roboto Slab Bold"/>
                </a:defRPr>
              </a:pPr>
              <a:r>
                <a:rPr lang="ru-RU" sz="12000" b="1" dirty="0">
                  <a:solidFill>
                    <a:schemeClr val="tx1"/>
                  </a:solidFill>
                  <a:latin typeface="Calibri" pitchFamily="34" charset="0"/>
                </a:rPr>
                <a:t>Спасибо за внимание</a:t>
              </a:r>
              <a:r>
                <a:rPr lang="en-US" sz="12000" b="1" dirty="0">
                  <a:solidFill>
                    <a:schemeClr val="tx1"/>
                  </a:solidFill>
                  <a:latin typeface="Calibri" pitchFamily="34" charset="0"/>
                </a:rPr>
                <a:t>!</a:t>
              </a:r>
              <a:endParaRPr sz="120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762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0626CD1A-DE7B-7544-902A-A677664BFEA3}"/>
              </a:ext>
            </a:extLst>
          </p:cNvPr>
          <p:cNvSpPr/>
          <p:nvPr/>
        </p:nvSpPr>
        <p:spPr>
          <a:xfrm>
            <a:off x="21484639" y="4171971"/>
            <a:ext cx="602954" cy="602954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A243E52F-4B5B-A942-85E2-F677BAD0A2CA}"/>
              </a:ext>
            </a:extLst>
          </p:cNvPr>
          <p:cNvSpPr/>
          <p:nvPr/>
        </p:nvSpPr>
        <p:spPr>
          <a:xfrm>
            <a:off x="16676919" y="710313"/>
            <a:ext cx="12331930" cy="12331927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BB3BBDC7-9F07-994A-8E7A-F972E341A8A2}"/>
              </a:ext>
            </a:extLst>
          </p:cNvPr>
          <p:cNvSpPr/>
          <p:nvPr/>
        </p:nvSpPr>
        <p:spPr>
          <a:xfrm>
            <a:off x="18449394" y="2482788"/>
            <a:ext cx="8786980" cy="8786978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DBC1B37A-3D7E-0548-8CE8-F17607910168}"/>
              </a:ext>
            </a:extLst>
          </p:cNvPr>
          <p:cNvSpPr/>
          <p:nvPr/>
        </p:nvSpPr>
        <p:spPr>
          <a:xfrm>
            <a:off x="20197921" y="4231315"/>
            <a:ext cx="5289926" cy="5289924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F08D9453-9395-FA4E-94A2-097A9FF866F5}"/>
              </a:ext>
            </a:extLst>
          </p:cNvPr>
          <p:cNvSpPr/>
          <p:nvPr/>
        </p:nvSpPr>
        <p:spPr>
          <a:xfrm>
            <a:off x="13782918" y="-2175656"/>
            <a:ext cx="18110244" cy="18110238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4666FFF2-3E52-A244-98F7-981440025413}"/>
              </a:ext>
            </a:extLst>
          </p:cNvPr>
          <p:cNvSpPr/>
          <p:nvPr/>
        </p:nvSpPr>
        <p:spPr>
          <a:xfrm>
            <a:off x="19012132" y="9102513"/>
            <a:ext cx="286782" cy="286782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A83DBAC-AD69-48F0-A055-D1684E4E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5785" cy="466578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99497BB-1AC7-49FE-96C7-A9C21F3C3673}"/>
              </a:ext>
            </a:extLst>
          </p:cNvPr>
          <p:cNvSpPr txBox="1"/>
          <p:nvPr/>
        </p:nvSpPr>
        <p:spPr>
          <a:xfrm>
            <a:off x="4804691" y="5601962"/>
            <a:ext cx="143021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1977</a:t>
            </a:r>
            <a:endParaRPr kumimoji="0" lang="ru-RU" sz="4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:\ранний возраст и инженерное мышление\наработки\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85" y="569205"/>
            <a:ext cx="16818854" cy="12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0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fessional…">
            <a:extLst>
              <a:ext uri="{FF2B5EF4-FFF2-40B4-BE49-F238E27FC236}">
                <a16:creationId xmlns:a16="http://schemas.microsoft.com/office/drawing/2014/main" xmlns="" id="{B39D68C1-B123-DA40-B00A-75557319EB26}"/>
              </a:ext>
            </a:extLst>
          </p:cNvPr>
          <p:cNvSpPr txBox="1"/>
          <p:nvPr/>
        </p:nvSpPr>
        <p:spPr>
          <a:xfrm>
            <a:off x="9087084" y="6558548"/>
            <a:ext cx="3475030" cy="190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118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 sz="20000" b="1" dirty="0">
              <a:solidFill>
                <a:srgbClr val="CECAD1"/>
              </a:solidFill>
              <a:latin typeface="Montserrat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70C4FF0-8BD4-444D-88E4-6631703F0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555172"/>
            <a:ext cx="4665785" cy="466578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20721" y="840642"/>
            <a:ext cx="19504148" cy="217805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Ранний возраст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xmlns="" id="{C221F3C5-81A8-44ED-9AFC-7A5EAAF48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18" y="3010731"/>
            <a:ext cx="5496066" cy="900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262BEC-B039-4B20-9E35-33C755002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84" y="3018693"/>
            <a:ext cx="6317879" cy="90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F0AA778-5CF5-4231-B4B4-BEE5AD976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963" y="3010731"/>
            <a:ext cx="5998610" cy="9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76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fessional…">
            <a:extLst>
              <a:ext uri="{FF2B5EF4-FFF2-40B4-BE49-F238E27FC236}">
                <a16:creationId xmlns:a16="http://schemas.microsoft.com/office/drawing/2014/main" xmlns="" id="{B39D68C1-B123-DA40-B00A-75557319EB26}"/>
              </a:ext>
            </a:extLst>
          </p:cNvPr>
          <p:cNvSpPr txBox="1"/>
          <p:nvPr/>
        </p:nvSpPr>
        <p:spPr>
          <a:xfrm>
            <a:off x="9087084" y="6558548"/>
            <a:ext cx="3475030" cy="190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118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 sz="20000" b="1" dirty="0">
              <a:solidFill>
                <a:srgbClr val="CECAD1"/>
              </a:solidFill>
              <a:latin typeface="Montserrat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F25360D-5AB9-4E9E-9807-4D102E54E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5785" cy="4665785"/>
          </a:xfrm>
          <a:prstGeom prst="rect">
            <a:avLst/>
          </a:prstGeom>
        </p:spPr>
      </p:pic>
      <p:pic>
        <p:nvPicPr>
          <p:cNvPr id="1026" name="Picture 2" descr="C:\Users\U\Desktop\август 2021\10282674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466725"/>
            <a:ext cx="16422687" cy="1259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53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0626CD1A-DE7B-7544-902A-A677664BFEA3}"/>
              </a:ext>
            </a:extLst>
          </p:cNvPr>
          <p:cNvSpPr/>
          <p:nvPr/>
        </p:nvSpPr>
        <p:spPr>
          <a:xfrm>
            <a:off x="21484639" y="4171971"/>
            <a:ext cx="602954" cy="602954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A243E52F-4B5B-A942-85E2-F677BAD0A2CA}"/>
              </a:ext>
            </a:extLst>
          </p:cNvPr>
          <p:cNvSpPr/>
          <p:nvPr/>
        </p:nvSpPr>
        <p:spPr>
          <a:xfrm>
            <a:off x="16676919" y="710313"/>
            <a:ext cx="12331930" cy="12331927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BB3BBDC7-9F07-994A-8E7A-F972E341A8A2}"/>
              </a:ext>
            </a:extLst>
          </p:cNvPr>
          <p:cNvSpPr/>
          <p:nvPr/>
        </p:nvSpPr>
        <p:spPr>
          <a:xfrm>
            <a:off x="18449394" y="2482788"/>
            <a:ext cx="8786980" cy="8786978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DBC1B37A-3D7E-0548-8CE8-F17607910168}"/>
              </a:ext>
            </a:extLst>
          </p:cNvPr>
          <p:cNvSpPr/>
          <p:nvPr/>
        </p:nvSpPr>
        <p:spPr>
          <a:xfrm>
            <a:off x="20197921" y="4231315"/>
            <a:ext cx="5289926" cy="5289924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F08D9453-9395-FA4E-94A2-097A9FF866F5}"/>
              </a:ext>
            </a:extLst>
          </p:cNvPr>
          <p:cNvSpPr/>
          <p:nvPr/>
        </p:nvSpPr>
        <p:spPr>
          <a:xfrm>
            <a:off x="13782918" y="-2175656"/>
            <a:ext cx="18110244" cy="18110238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4666FFF2-3E52-A244-98F7-981440025413}"/>
              </a:ext>
            </a:extLst>
          </p:cNvPr>
          <p:cNvSpPr/>
          <p:nvPr/>
        </p:nvSpPr>
        <p:spPr>
          <a:xfrm>
            <a:off x="19012132" y="9102513"/>
            <a:ext cx="286782" cy="286782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A83DBAC-AD69-48F0-A055-D1684E4E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5785" cy="466578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99497BB-1AC7-49FE-96C7-A9C21F3C3673}"/>
              </a:ext>
            </a:extLst>
          </p:cNvPr>
          <p:cNvSpPr txBox="1"/>
          <p:nvPr/>
        </p:nvSpPr>
        <p:spPr>
          <a:xfrm>
            <a:off x="4804691" y="5601962"/>
            <a:ext cx="143021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977</a:t>
            </a:r>
            <a:endParaRPr kumimoji="0" lang="ru-RU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F40F30C-AA1A-48B7-9BA2-6C2863044BDB}"/>
              </a:ext>
            </a:extLst>
          </p:cNvPr>
          <p:cNvSpPr txBox="1"/>
          <p:nvPr/>
        </p:nvSpPr>
        <p:spPr>
          <a:xfrm>
            <a:off x="8053956" y="6236653"/>
            <a:ext cx="164918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2013</a:t>
            </a:r>
            <a:endParaRPr kumimoji="0" lang="ru-RU" sz="5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8709CD3-B580-4824-9F06-CBACF8A04BA0}"/>
              </a:ext>
            </a:extLst>
          </p:cNvPr>
          <p:cNvSpPr txBox="1"/>
          <p:nvPr/>
        </p:nvSpPr>
        <p:spPr>
          <a:xfrm>
            <a:off x="12091164" y="6876276"/>
            <a:ext cx="200101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2016</a:t>
            </a:r>
            <a:endParaRPr kumimoji="0" lang="ru-RU" sz="60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E2963DC-1D23-48A2-A4B2-49AF1AEEEC3A}"/>
              </a:ext>
            </a:extLst>
          </p:cNvPr>
          <p:cNvSpPr txBox="1"/>
          <p:nvPr/>
        </p:nvSpPr>
        <p:spPr>
          <a:xfrm>
            <a:off x="17051189" y="8079579"/>
            <a:ext cx="2001014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2021</a:t>
            </a:r>
            <a:endParaRPr kumimoji="0" lang="ru-RU" sz="66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728" y="753176"/>
            <a:ext cx="19504148" cy="217805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 4 до 5 лет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" name="Picture 2" descr="C:\Users\user\Downloads\MyColl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614" y="2671937"/>
            <a:ext cx="16703999" cy="10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752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0626CD1A-DE7B-7544-902A-A677664BFEA3}"/>
              </a:ext>
            </a:extLst>
          </p:cNvPr>
          <p:cNvSpPr/>
          <p:nvPr/>
        </p:nvSpPr>
        <p:spPr>
          <a:xfrm>
            <a:off x="21484639" y="4171971"/>
            <a:ext cx="602954" cy="602954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A243E52F-4B5B-A942-85E2-F677BAD0A2CA}"/>
              </a:ext>
            </a:extLst>
          </p:cNvPr>
          <p:cNvSpPr/>
          <p:nvPr/>
        </p:nvSpPr>
        <p:spPr>
          <a:xfrm>
            <a:off x="16676919" y="710313"/>
            <a:ext cx="12331930" cy="12331927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BB3BBDC7-9F07-994A-8E7A-F972E341A8A2}"/>
              </a:ext>
            </a:extLst>
          </p:cNvPr>
          <p:cNvSpPr/>
          <p:nvPr/>
        </p:nvSpPr>
        <p:spPr>
          <a:xfrm>
            <a:off x="18449394" y="2482788"/>
            <a:ext cx="8786980" cy="8786978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DBC1B37A-3D7E-0548-8CE8-F17607910168}"/>
              </a:ext>
            </a:extLst>
          </p:cNvPr>
          <p:cNvSpPr/>
          <p:nvPr/>
        </p:nvSpPr>
        <p:spPr>
          <a:xfrm>
            <a:off x="20197921" y="4231315"/>
            <a:ext cx="5289926" cy="5289924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F08D9453-9395-FA4E-94A2-097A9FF866F5}"/>
              </a:ext>
            </a:extLst>
          </p:cNvPr>
          <p:cNvSpPr/>
          <p:nvPr/>
        </p:nvSpPr>
        <p:spPr>
          <a:xfrm>
            <a:off x="13782918" y="-2175656"/>
            <a:ext cx="18110244" cy="18110238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4666FFF2-3E52-A244-98F7-981440025413}"/>
              </a:ext>
            </a:extLst>
          </p:cNvPr>
          <p:cNvSpPr/>
          <p:nvPr/>
        </p:nvSpPr>
        <p:spPr>
          <a:xfrm>
            <a:off x="19012132" y="9102513"/>
            <a:ext cx="286782" cy="286782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A83DBAC-AD69-48F0-A055-D1684E4E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5785" cy="466578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99497BB-1AC7-49FE-96C7-A9C21F3C3673}"/>
              </a:ext>
            </a:extLst>
          </p:cNvPr>
          <p:cNvSpPr txBox="1"/>
          <p:nvPr/>
        </p:nvSpPr>
        <p:spPr>
          <a:xfrm>
            <a:off x="4804691" y="5601962"/>
            <a:ext cx="143021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1977</a:t>
            </a:r>
            <a:endParaRPr kumimoji="0" lang="ru-RU" sz="4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F40F30C-AA1A-48B7-9BA2-6C2863044BDB}"/>
              </a:ext>
            </a:extLst>
          </p:cNvPr>
          <p:cNvSpPr txBox="1"/>
          <p:nvPr/>
        </p:nvSpPr>
        <p:spPr>
          <a:xfrm>
            <a:off x="8053956" y="6236653"/>
            <a:ext cx="164918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2013</a:t>
            </a:r>
            <a:endParaRPr kumimoji="0" lang="ru-RU" sz="5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8709CD3-B580-4824-9F06-CBACF8A04BA0}"/>
              </a:ext>
            </a:extLst>
          </p:cNvPr>
          <p:cNvSpPr txBox="1"/>
          <p:nvPr/>
        </p:nvSpPr>
        <p:spPr>
          <a:xfrm>
            <a:off x="12091164" y="6876276"/>
            <a:ext cx="200101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</a:t>
            </a:r>
            <a:endParaRPr kumimoji="0" lang="ru-RU" sz="6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E2963DC-1D23-48A2-A4B2-49AF1AEEEC3A}"/>
              </a:ext>
            </a:extLst>
          </p:cNvPr>
          <p:cNvSpPr txBox="1"/>
          <p:nvPr/>
        </p:nvSpPr>
        <p:spPr>
          <a:xfrm>
            <a:off x="17051189" y="8079579"/>
            <a:ext cx="2001014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2021</a:t>
            </a:r>
            <a:endParaRPr kumimoji="0" lang="ru-RU" sz="66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26626" t="16212" r="15002" b="10933"/>
          <a:stretch>
            <a:fillRect/>
          </a:stretch>
        </p:blipFill>
        <p:spPr bwMode="auto">
          <a:xfrm>
            <a:off x="3920726" y="710313"/>
            <a:ext cx="18341890" cy="1204209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6191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0626CD1A-DE7B-7544-902A-A677664BFEA3}"/>
              </a:ext>
            </a:extLst>
          </p:cNvPr>
          <p:cNvSpPr/>
          <p:nvPr/>
        </p:nvSpPr>
        <p:spPr>
          <a:xfrm>
            <a:off x="21484639" y="4171971"/>
            <a:ext cx="602954" cy="602954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A243E52F-4B5B-A942-85E2-F677BAD0A2CA}"/>
              </a:ext>
            </a:extLst>
          </p:cNvPr>
          <p:cNvSpPr/>
          <p:nvPr/>
        </p:nvSpPr>
        <p:spPr>
          <a:xfrm>
            <a:off x="16676919" y="710313"/>
            <a:ext cx="12331930" cy="12331927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BB3BBDC7-9F07-994A-8E7A-F972E341A8A2}"/>
              </a:ext>
            </a:extLst>
          </p:cNvPr>
          <p:cNvSpPr/>
          <p:nvPr/>
        </p:nvSpPr>
        <p:spPr>
          <a:xfrm>
            <a:off x="18449394" y="2482788"/>
            <a:ext cx="8786980" cy="8786978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DBC1B37A-3D7E-0548-8CE8-F17607910168}"/>
              </a:ext>
            </a:extLst>
          </p:cNvPr>
          <p:cNvSpPr/>
          <p:nvPr/>
        </p:nvSpPr>
        <p:spPr>
          <a:xfrm>
            <a:off x="20197921" y="4231315"/>
            <a:ext cx="5289926" cy="5289924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F08D9453-9395-FA4E-94A2-097A9FF866F5}"/>
              </a:ext>
            </a:extLst>
          </p:cNvPr>
          <p:cNvSpPr/>
          <p:nvPr/>
        </p:nvSpPr>
        <p:spPr>
          <a:xfrm>
            <a:off x="13782918" y="-2175656"/>
            <a:ext cx="18110244" cy="18110238"/>
          </a:xfrm>
          <a:prstGeom prst="ellipse">
            <a:avLst/>
          </a:prstGeom>
          <a:noFill/>
          <a:ln w="1270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4666FFF2-3E52-A244-98F7-981440025413}"/>
              </a:ext>
            </a:extLst>
          </p:cNvPr>
          <p:cNvSpPr/>
          <p:nvPr/>
        </p:nvSpPr>
        <p:spPr>
          <a:xfrm>
            <a:off x="19012132" y="9102513"/>
            <a:ext cx="286782" cy="286782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A83DBAC-AD69-48F0-A055-D1684E4E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5785" cy="466578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99497BB-1AC7-49FE-96C7-A9C21F3C3673}"/>
              </a:ext>
            </a:extLst>
          </p:cNvPr>
          <p:cNvSpPr txBox="1"/>
          <p:nvPr/>
        </p:nvSpPr>
        <p:spPr>
          <a:xfrm>
            <a:off x="4804691" y="5601962"/>
            <a:ext cx="143021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1977</a:t>
            </a:r>
            <a:endParaRPr kumimoji="0" lang="ru-RU" sz="4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F40F30C-AA1A-48B7-9BA2-6C2863044BDB}"/>
              </a:ext>
            </a:extLst>
          </p:cNvPr>
          <p:cNvSpPr txBox="1"/>
          <p:nvPr/>
        </p:nvSpPr>
        <p:spPr>
          <a:xfrm>
            <a:off x="8053956" y="6236653"/>
            <a:ext cx="164918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2013</a:t>
            </a:r>
            <a:endParaRPr kumimoji="0" lang="ru-RU" sz="5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8709CD3-B580-4824-9F06-CBACF8A04BA0}"/>
              </a:ext>
            </a:extLst>
          </p:cNvPr>
          <p:cNvSpPr txBox="1"/>
          <p:nvPr/>
        </p:nvSpPr>
        <p:spPr>
          <a:xfrm>
            <a:off x="12091164" y="6876276"/>
            <a:ext cx="200101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2016</a:t>
            </a:r>
            <a:endParaRPr kumimoji="0" lang="ru-RU" sz="60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E2963DC-1D23-48A2-A4B2-49AF1AEEEC3A}"/>
              </a:ext>
            </a:extLst>
          </p:cNvPr>
          <p:cNvSpPr txBox="1"/>
          <p:nvPr/>
        </p:nvSpPr>
        <p:spPr>
          <a:xfrm>
            <a:off x="17051189" y="8079579"/>
            <a:ext cx="2001014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2021</a:t>
            </a:r>
            <a:endParaRPr kumimoji="0" lang="ru-RU" sz="66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2" descr="H:\ДЕТСКИЙ САД\робототехника\зайцы робототех\DSCN4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598" y="365634"/>
            <a:ext cx="16887154" cy="1266536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105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fessional…">
            <a:extLst>
              <a:ext uri="{FF2B5EF4-FFF2-40B4-BE49-F238E27FC236}">
                <a16:creationId xmlns:a16="http://schemas.microsoft.com/office/drawing/2014/main" xmlns="" id="{B39D68C1-B123-DA40-B00A-75557319EB26}"/>
              </a:ext>
            </a:extLst>
          </p:cNvPr>
          <p:cNvSpPr txBox="1"/>
          <p:nvPr/>
        </p:nvSpPr>
        <p:spPr>
          <a:xfrm>
            <a:off x="9087084" y="6558548"/>
            <a:ext cx="3475030" cy="190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118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 sz="20000" b="1" dirty="0">
              <a:solidFill>
                <a:srgbClr val="CECAD1"/>
              </a:solidFill>
              <a:latin typeface="Montserrat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7D0B1FE-EC34-4435-BCD2-38FB80B96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5785" cy="46657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3320" y="604104"/>
            <a:ext cx="19504148" cy="217805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с 5 до 6 лет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user\Downloads\MyColl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785" y="2469397"/>
            <a:ext cx="16703998" cy="10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304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fessional…">
            <a:extLst>
              <a:ext uri="{FF2B5EF4-FFF2-40B4-BE49-F238E27FC236}">
                <a16:creationId xmlns:a16="http://schemas.microsoft.com/office/drawing/2014/main" xmlns="" id="{B39D68C1-B123-DA40-B00A-75557319EB26}"/>
              </a:ext>
            </a:extLst>
          </p:cNvPr>
          <p:cNvSpPr txBox="1"/>
          <p:nvPr/>
        </p:nvSpPr>
        <p:spPr>
          <a:xfrm>
            <a:off x="9087084" y="6558548"/>
            <a:ext cx="3475030" cy="190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11800"/>
              </a:lnSpc>
              <a:defRPr sz="10000">
                <a:solidFill>
                  <a:srgbClr val="F4F0CA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 sz="20000" b="1" dirty="0">
              <a:solidFill>
                <a:srgbClr val="CECAD1"/>
              </a:solidFill>
              <a:latin typeface="Montserrat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50D3A5-44F3-4112-BBBE-E6DE95010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5785" cy="46657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FF709F-EFC7-4F13-AADA-6D5C9FA9A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054" y="3277504"/>
            <a:ext cx="11039999" cy="8280000"/>
          </a:xfrm>
          <a:prstGeom prst="rect">
            <a:avLst/>
          </a:prstGeom>
        </p:spPr>
      </p:pic>
      <p:pic>
        <p:nvPicPr>
          <p:cNvPr id="3074" name="Picture 2" descr="C:\Users\U\Desktop\август 2021\DSCN6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9" y="3277504"/>
            <a:ext cx="11040000" cy="8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72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ARENA - green">
      <a:dk1>
        <a:srgbClr val="1D2828"/>
      </a:dk1>
      <a:lt1>
        <a:srgbClr val="FDFBFF"/>
      </a:lt1>
      <a:dk2>
        <a:srgbClr val="3A4C4C"/>
      </a:dk2>
      <a:lt2>
        <a:srgbClr val="DEDBE1"/>
      </a:lt2>
      <a:accent1>
        <a:srgbClr val="6FE994"/>
      </a:accent1>
      <a:accent2>
        <a:srgbClr val="62E094"/>
      </a:accent2>
      <a:accent3>
        <a:srgbClr val="53D093"/>
      </a:accent3>
      <a:accent4>
        <a:srgbClr val="3BB991"/>
      </a:accent4>
      <a:accent5>
        <a:srgbClr val="239F92"/>
      </a:accent5>
      <a:accent6>
        <a:srgbClr val="006F8E"/>
      </a:accent6>
      <a:hlink>
        <a:srgbClr val="39B991"/>
      </a:hlink>
      <a:folHlink>
        <a:srgbClr val="60E094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alpha val="6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52D3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7BF"/>
      </a:accent1>
      <a:accent2>
        <a:srgbClr val="D0CDD0"/>
      </a:accent2>
      <a:accent3>
        <a:srgbClr val="BDBEBD"/>
      </a:accent3>
      <a:accent4>
        <a:srgbClr val="ACAAAD"/>
      </a:accent4>
      <a:accent5>
        <a:srgbClr val="9B999C"/>
      </a:accent5>
      <a:accent6>
        <a:srgbClr val="545554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alpha val="6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52D3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101</Words>
  <Application>Microsoft Office PowerPoint</Application>
  <PresentationFormat>Произвольный</PresentationFormat>
  <Paragraphs>35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Helvetica Light</vt:lpstr>
      <vt:lpstr>Helvetica Neue</vt:lpstr>
      <vt:lpstr>Helvetica Neue Medium</vt:lpstr>
      <vt:lpstr>Montserrat</vt:lpstr>
      <vt:lpstr>Open Sans</vt:lpstr>
      <vt:lpstr>Open Sans Semibold</vt:lpstr>
      <vt:lpstr>Roboto Slab Bold</vt:lpstr>
      <vt:lpstr>Tahoma</vt:lpstr>
      <vt:lpstr>Times New Roman</vt:lpstr>
      <vt:lpstr>White</vt:lpstr>
      <vt:lpstr>Презентация PowerPoint</vt:lpstr>
      <vt:lpstr>Презентация PowerPoint</vt:lpstr>
      <vt:lpstr>Ранний возраст</vt:lpstr>
      <vt:lpstr>Презентация PowerPoint</vt:lpstr>
      <vt:lpstr>Средняя группа с 4 до 5 лет</vt:lpstr>
      <vt:lpstr>Презентация PowerPoint</vt:lpstr>
      <vt:lpstr>Презентация PowerPoint</vt:lpstr>
      <vt:lpstr>Старшая группа с 5 до 6 лет </vt:lpstr>
      <vt:lpstr>Презентация PowerPoint</vt:lpstr>
      <vt:lpstr>Подготовительная группа 6-7 лет</vt:lpstr>
      <vt:lpstr>Представление и защита проектов на соревнованиях, фестивалях  и выставках </vt:lpstr>
      <vt:lpstr>Работа с детьми с особыми образовательными потребностями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имамеев</dc:creator>
  <cp:lastModifiedBy>Е. В. Ковалева</cp:lastModifiedBy>
  <cp:revision>156</cp:revision>
  <dcterms:modified xsi:type="dcterms:W3CDTF">2021-08-19T12:11:30Z</dcterms:modified>
</cp:coreProperties>
</file>