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8" r:id="rId3"/>
    <p:sldId id="257" r:id="rId4"/>
    <p:sldId id="261" r:id="rId5"/>
    <p:sldId id="262" r:id="rId6"/>
    <p:sldId id="260" r:id="rId7"/>
    <p:sldId id="265" r:id="rId8"/>
    <p:sldId id="266" r:id="rId9"/>
    <p:sldId id="267" r:id="rId10"/>
    <p:sldId id="264" r:id="rId11"/>
    <p:sldId id="269" r:id="rId12"/>
    <p:sldId id="268" r:id="rId13"/>
    <p:sldId id="263" r:id="rId14"/>
    <p:sldId id="272" r:id="rId15"/>
    <p:sldId id="271" r:id="rId16"/>
  </p:sldIdLst>
  <p:sldSz cx="10080625" cy="684053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518E"/>
    <a:srgbClr val="2062AE"/>
    <a:srgbClr val="2062AF"/>
    <a:srgbClr val="FFFFFF"/>
    <a:srgbClr val="206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356" y="108"/>
      </p:cViewPr>
      <p:guideLst>
        <p:guide orient="horz" pos="2155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549F68-882E-4A46-9113-D96BAD544F1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095AB0-A77A-4ED9-AF20-F49E5398D44A}">
      <dgm:prSet phldrT="[Текст]" custT="1"/>
      <dgm:spPr/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Охват ДООП </a:t>
          </a:r>
          <a:r>
            <a:rPr lang="ru-RU" sz="32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76 %</a:t>
          </a:r>
          <a:endParaRPr lang="ru-RU" sz="2600" b="1" dirty="0">
            <a:solidFill>
              <a:schemeClr val="accent6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1E62AE-16B3-481E-BBF3-99CEB511B0B3}" type="parTrans" cxnId="{E6A7BC0A-A5FB-454D-99B9-BAA14AD37005}">
      <dgm:prSet/>
      <dgm:spPr/>
      <dgm:t>
        <a:bodyPr/>
        <a:lstStyle/>
        <a:p>
          <a:endParaRPr lang="ru-RU"/>
        </a:p>
      </dgm:t>
    </dgm:pt>
    <dgm:pt modelId="{1DDAF8BB-5B19-490C-95E3-1A6DA37AD552}" type="sibTrans" cxnId="{E6A7BC0A-A5FB-454D-99B9-BAA14AD37005}">
      <dgm:prSet/>
      <dgm:spPr/>
      <dgm:t>
        <a:bodyPr/>
        <a:lstStyle/>
        <a:p>
          <a:endParaRPr lang="ru-RU"/>
        </a:p>
      </dgm:t>
    </dgm:pt>
    <dgm:pt modelId="{452F02AD-84EB-459F-825C-529EF2A63644}">
      <dgm:prSet phldrT="[Текст]" custT="1"/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ОД</a:t>
          </a:r>
        </a:p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ОО</a:t>
          </a:r>
        </a:p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ДОУ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8524AA-6D9B-47AE-8F98-8D0234B276E9}" type="parTrans" cxnId="{CF8DB106-4A74-49DB-8539-FA180104A183}">
      <dgm:prSet/>
      <dgm:spPr/>
      <dgm:t>
        <a:bodyPr/>
        <a:lstStyle/>
        <a:p>
          <a:endParaRPr lang="ru-RU"/>
        </a:p>
      </dgm:t>
    </dgm:pt>
    <dgm:pt modelId="{54A49AF4-C4A7-47DF-B6AB-F6533ED75812}" type="sibTrans" cxnId="{CF8DB106-4A74-49DB-8539-FA180104A183}">
      <dgm:prSet/>
      <dgm:spPr/>
      <dgm:t>
        <a:bodyPr/>
        <a:lstStyle/>
        <a:p>
          <a:endParaRPr lang="ru-RU"/>
        </a:p>
      </dgm:t>
    </dgm:pt>
    <dgm:pt modelId="{4EF3CEED-F5C1-42B9-B743-DD631CDEE560}">
      <dgm:prSet phldrT="[Текст]" custT="1"/>
      <dgm:spPr/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СПО ВУЗы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B69515-AE87-4D5B-85B3-098025860BAD}" type="parTrans" cxnId="{09911455-676E-47F2-BEF8-2E579300F499}">
      <dgm:prSet/>
      <dgm:spPr/>
      <dgm:t>
        <a:bodyPr/>
        <a:lstStyle/>
        <a:p>
          <a:endParaRPr lang="ru-RU"/>
        </a:p>
      </dgm:t>
    </dgm:pt>
    <dgm:pt modelId="{D4A6CA76-B32C-40F0-9229-CEE696C36C48}" type="sibTrans" cxnId="{09911455-676E-47F2-BEF8-2E579300F499}">
      <dgm:prSet/>
      <dgm:spPr/>
      <dgm:t>
        <a:bodyPr/>
        <a:lstStyle/>
        <a:p>
          <a:endParaRPr lang="ru-RU"/>
        </a:p>
      </dgm:t>
    </dgm:pt>
    <dgm:pt modelId="{DB6C72CE-0490-4C79-9D6E-2110127715FD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ДЮСШ ДЮШОР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CF6B84-E2F8-4E41-B9E5-FB8C83F7F7CE}" type="parTrans" cxnId="{D8D7A1AC-7F23-4C20-8A84-BBF237A6142B}">
      <dgm:prSet/>
      <dgm:spPr/>
      <dgm:t>
        <a:bodyPr/>
        <a:lstStyle/>
        <a:p>
          <a:endParaRPr lang="ru-RU"/>
        </a:p>
      </dgm:t>
    </dgm:pt>
    <dgm:pt modelId="{53D0C2A5-6E02-408F-88E1-7CF6C049085F}" type="sibTrans" cxnId="{D8D7A1AC-7F23-4C20-8A84-BBF237A6142B}">
      <dgm:prSet/>
      <dgm:spPr/>
      <dgm:t>
        <a:bodyPr/>
        <a:lstStyle/>
        <a:p>
          <a:endParaRPr lang="ru-RU"/>
        </a:p>
      </dgm:t>
    </dgm:pt>
    <dgm:pt modelId="{1798F4D6-21F8-4E2A-BAFB-204352EAF44A}" type="pres">
      <dgm:prSet presAssocID="{D3549F68-882E-4A46-9113-D96BAD544F1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5976CD-A751-4FBA-A2AE-51DF70CEEFDB}" type="pres">
      <dgm:prSet presAssocID="{62095AB0-A77A-4ED9-AF20-F49E5398D44A}" presName="centerShape" presStyleLbl="node0" presStyleIdx="0" presStyleCnt="1" custScaleX="105509" custScaleY="107258"/>
      <dgm:spPr/>
      <dgm:t>
        <a:bodyPr/>
        <a:lstStyle/>
        <a:p>
          <a:endParaRPr lang="ru-RU"/>
        </a:p>
      </dgm:t>
    </dgm:pt>
    <dgm:pt modelId="{C7BA9A78-CE38-49AE-A5AA-57C9435E5B17}" type="pres">
      <dgm:prSet presAssocID="{452F02AD-84EB-459F-825C-529EF2A6364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9773E-48A7-42B1-A1F0-92C74C71B00D}" type="pres">
      <dgm:prSet presAssocID="{452F02AD-84EB-459F-825C-529EF2A63644}" presName="dummy" presStyleCnt="0"/>
      <dgm:spPr/>
    </dgm:pt>
    <dgm:pt modelId="{8B9CDED8-5F80-402A-9FC3-A91337AC9AA9}" type="pres">
      <dgm:prSet presAssocID="{54A49AF4-C4A7-47DF-B6AB-F6533ED75812}" presName="sibTrans" presStyleLbl="sibTrans2D1" presStyleIdx="0" presStyleCnt="3"/>
      <dgm:spPr/>
      <dgm:t>
        <a:bodyPr/>
        <a:lstStyle/>
        <a:p>
          <a:endParaRPr lang="ru-RU"/>
        </a:p>
      </dgm:t>
    </dgm:pt>
    <dgm:pt modelId="{0DDCB903-4C32-4557-8B76-60800E636A94}" type="pres">
      <dgm:prSet presAssocID="{4EF3CEED-F5C1-42B9-B743-DD631CDEE560}" presName="node" presStyleLbl="node1" presStyleIdx="1" presStyleCnt="3" custScaleX="105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28116-E8B2-454D-B442-CF38D49C43E3}" type="pres">
      <dgm:prSet presAssocID="{4EF3CEED-F5C1-42B9-B743-DD631CDEE560}" presName="dummy" presStyleCnt="0"/>
      <dgm:spPr/>
    </dgm:pt>
    <dgm:pt modelId="{B8A38E88-F8AC-4402-8045-716FF6C34DC6}" type="pres">
      <dgm:prSet presAssocID="{D4A6CA76-B32C-40F0-9229-CEE696C36C48}" presName="sibTrans" presStyleLbl="sibTrans2D1" presStyleIdx="1" presStyleCnt="3"/>
      <dgm:spPr/>
      <dgm:t>
        <a:bodyPr/>
        <a:lstStyle/>
        <a:p>
          <a:endParaRPr lang="ru-RU"/>
        </a:p>
      </dgm:t>
    </dgm:pt>
    <dgm:pt modelId="{0C79957E-0B79-4853-B5AA-0C7F3DA6131F}" type="pres">
      <dgm:prSet presAssocID="{DB6C72CE-0490-4C79-9D6E-2110127715FD}" presName="node" presStyleLbl="node1" presStyleIdx="2" presStyleCnt="3" custScaleX="107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60E53-DC90-450C-8A11-F7DE4B2A719D}" type="pres">
      <dgm:prSet presAssocID="{DB6C72CE-0490-4C79-9D6E-2110127715FD}" presName="dummy" presStyleCnt="0"/>
      <dgm:spPr/>
    </dgm:pt>
    <dgm:pt modelId="{A5803585-E165-42DF-BF60-101CE65A486F}" type="pres">
      <dgm:prSet presAssocID="{53D0C2A5-6E02-408F-88E1-7CF6C049085F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E37C34DE-CDEB-4E66-8FE6-817F936129D3}" type="presOf" srcId="{62095AB0-A77A-4ED9-AF20-F49E5398D44A}" destId="{A45976CD-A751-4FBA-A2AE-51DF70CEEFDB}" srcOrd="0" destOrd="0" presId="urn:microsoft.com/office/officeart/2005/8/layout/radial6"/>
    <dgm:cxn modelId="{A4602F80-312C-45BC-BE1C-6F50AAE3072B}" type="presOf" srcId="{4EF3CEED-F5C1-42B9-B743-DD631CDEE560}" destId="{0DDCB903-4C32-4557-8B76-60800E636A94}" srcOrd="0" destOrd="0" presId="urn:microsoft.com/office/officeart/2005/8/layout/radial6"/>
    <dgm:cxn modelId="{E6A7BC0A-A5FB-454D-99B9-BAA14AD37005}" srcId="{D3549F68-882E-4A46-9113-D96BAD544F1F}" destId="{62095AB0-A77A-4ED9-AF20-F49E5398D44A}" srcOrd="0" destOrd="0" parTransId="{AA1E62AE-16B3-481E-BBF3-99CEB511B0B3}" sibTransId="{1DDAF8BB-5B19-490C-95E3-1A6DA37AD552}"/>
    <dgm:cxn modelId="{B2E16E18-4167-48F9-B918-EA6F9D95362E}" type="presOf" srcId="{DB6C72CE-0490-4C79-9D6E-2110127715FD}" destId="{0C79957E-0B79-4853-B5AA-0C7F3DA6131F}" srcOrd="0" destOrd="0" presId="urn:microsoft.com/office/officeart/2005/8/layout/radial6"/>
    <dgm:cxn modelId="{82679E37-ECE0-4547-BF8A-9900AAB41D6B}" type="presOf" srcId="{D3549F68-882E-4A46-9113-D96BAD544F1F}" destId="{1798F4D6-21F8-4E2A-BAFB-204352EAF44A}" srcOrd="0" destOrd="0" presId="urn:microsoft.com/office/officeart/2005/8/layout/radial6"/>
    <dgm:cxn modelId="{D8D7A1AC-7F23-4C20-8A84-BBF237A6142B}" srcId="{62095AB0-A77A-4ED9-AF20-F49E5398D44A}" destId="{DB6C72CE-0490-4C79-9D6E-2110127715FD}" srcOrd="2" destOrd="0" parTransId="{20CF6B84-E2F8-4E41-B9E5-FB8C83F7F7CE}" sibTransId="{53D0C2A5-6E02-408F-88E1-7CF6C049085F}"/>
    <dgm:cxn modelId="{9EDEAB2D-65B2-432B-A881-F6B5F137A59D}" type="presOf" srcId="{452F02AD-84EB-459F-825C-529EF2A63644}" destId="{C7BA9A78-CE38-49AE-A5AA-57C9435E5B17}" srcOrd="0" destOrd="0" presId="urn:microsoft.com/office/officeart/2005/8/layout/radial6"/>
    <dgm:cxn modelId="{A2EC2FA3-341D-42F7-9925-2B33BBE0AFA4}" type="presOf" srcId="{54A49AF4-C4A7-47DF-B6AB-F6533ED75812}" destId="{8B9CDED8-5F80-402A-9FC3-A91337AC9AA9}" srcOrd="0" destOrd="0" presId="urn:microsoft.com/office/officeart/2005/8/layout/radial6"/>
    <dgm:cxn modelId="{594B99B1-6A07-4939-B45C-F9AF4890DC3D}" type="presOf" srcId="{D4A6CA76-B32C-40F0-9229-CEE696C36C48}" destId="{B8A38E88-F8AC-4402-8045-716FF6C34DC6}" srcOrd="0" destOrd="0" presId="urn:microsoft.com/office/officeart/2005/8/layout/radial6"/>
    <dgm:cxn modelId="{CF8DB106-4A74-49DB-8539-FA180104A183}" srcId="{62095AB0-A77A-4ED9-AF20-F49E5398D44A}" destId="{452F02AD-84EB-459F-825C-529EF2A63644}" srcOrd="0" destOrd="0" parTransId="{568524AA-6D9B-47AE-8F98-8D0234B276E9}" sibTransId="{54A49AF4-C4A7-47DF-B6AB-F6533ED75812}"/>
    <dgm:cxn modelId="{B22B7890-1AE4-41D9-99FF-892CA2F3782D}" type="presOf" srcId="{53D0C2A5-6E02-408F-88E1-7CF6C049085F}" destId="{A5803585-E165-42DF-BF60-101CE65A486F}" srcOrd="0" destOrd="0" presId="urn:microsoft.com/office/officeart/2005/8/layout/radial6"/>
    <dgm:cxn modelId="{09911455-676E-47F2-BEF8-2E579300F499}" srcId="{62095AB0-A77A-4ED9-AF20-F49E5398D44A}" destId="{4EF3CEED-F5C1-42B9-B743-DD631CDEE560}" srcOrd="1" destOrd="0" parTransId="{B3B69515-AE87-4D5B-85B3-098025860BAD}" sibTransId="{D4A6CA76-B32C-40F0-9229-CEE696C36C48}"/>
    <dgm:cxn modelId="{9BBAAFFD-1FB3-4049-B7ED-05D956477F55}" type="presParOf" srcId="{1798F4D6-21F8-4E2A-BAFB-204352EAF44A}" destId="{A45976CD-A751-4FBA-A2AE-51DF70CEEFDB}" srcOrd="0" destOrd="0" presId="urn:microsoft.com/office/officeart/2005/8/layout/radial6"/>
    <dgm:cxn modelId="{87C04598-4374-4A87-8708-E923340F5441}" type="presParOf" srcId="{1798F4D6-21F8-4E2A-BAFB-204352EAF44A}" destId="{C7BA9A78-CE38-49AE-A5AA-57C9435E5B17}" srcOrd="1" destOrd="0" presId="urn:microsoft.com/office/officeart/2005/8/layout/radial6"/>
    <dgm:cxn modelId="{E498E02B-D615-4A02-AB05-808CA7711433}" type="presParOf" srcId="{1798F4D6-21F8-4E2A-BAFB-204352EAF44A}" destId="{33A9773E-48A7-42B1-A1F0-92C74C71B00D}" srcOrd="2" destOrd="0" presId="urn:microsoft.com/office/officeart/2005/8/layout/radial6"/>
    <dgm:cxn modelId="{9AC52D84-F821-47C3-B8B0-30B16E2B0EE1}" type="presParOf" srcId="{1798F4D6-21F8-4E2A-BAFB-204352EAF44A}" destId="{8B9CDED8-5F80-402A-9FC3-A91337AC9AA9}" srcOrd="3" destOrd="0" presId="urn:microsoft.com/office/officeart/2005/8/layout/radial6"/>
    <dgm:cxn modelId="{1CCE0457-F582-49CB-847F-E664C886AC75}" type="presParOf" srcId="{1798F4D6-21F8-4E2A-BAFB-204352EAF44A}" destId="{0DDCB903-4C32-4557-8B76-60800E636A94}" srcOrd="4" destOrd="0" presId="urn:microsoft.com/office/officeart/2005/8/layout/radial6"/>
    <dgm:cxn modelId="{5199854F-CAEE-4AB2-A785-6BFB3AE81841}" type="presParOf" srcId="{1798F4D6-21F8-4E2A-BAFB-204352EAF44A}" destId="{06328116-E8B2-454D-B442-CF38D49C43E3}" srcOrd="5" destOrd="0" presId="urn:microsoft.com/office/officeart/2005/8/layout/radial6"/>
    <dgm:cxn modelId="{07321609-1FCD-44CD-8D27-C7BEE09DAE79}" type="presParOf" srcId="{1798F4D6-21F8-4E2A-BAFB-204352EAF44A}" destId="{B8A38E88-F8AC-4402-8045-716FF6C34DC6}" srcOrd="6" destOrd="0" presId="urn:microsoft.com/office/officeart/2005/8/layout/radial6"/>
    <dgm:cxn modelId="{92A0DD60-B6B0-4E33-8A36-C742DAD28692}" type="presParOf" srcId="{1798F4D6-21F8-4E2A-BAFB-204352EAF44A}" destId="{0C79957E-0B79-4853-B5AA-0C7F3DA6131F}" srcOrd="7" destOrd="0" presId="urn:microsoft.com/office/officeart/2005/8/layout/radial6"/>
    <dgm:cxn modelId="{70AD2DD6-3FF5-4433-9FE9-AD1701ED4F0A}" type="presParOf" srcId="{1798F4D6-21F8-4E2A-BAFB-204352EAF44A}" destId="{2F760E53-DC90-450C-8A11-F7DE4B2A719D}" srcOrd="8" destOrd="0" presId="urn:microsoft.com/office/officeart/2005/8/layout/radial6"/>
    <dgm:cxn modelId="{D349E3F4-8F4F-4A1D-BFC8-495EB03461BF}" type="presParOf" srcId="{1798F4D6-21F8-4E2A-BAFB-204352EAF44A}" destId="{A5803585-E165-42DF-BF60-101CE65A486F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03585-E165-42DF-BF60-101CE65A486F}">
      <dsp:nvSpPr>
        <dsp:cNvPr id="0" name=""/>
        <dsp:cNvSpPr/>
      </dsp:nvSpPr>
      <dsp:spPr>
        <a:xfrm>
          <a:off x="633523" y="573907"/>
          <a:ext cx="3822381" cy="3822381"/>
        </a:xfrm>
        <a:prstGeom prst="blockArc">
          <a:avLst>
            <a:gd name="adj1" fmla="val 9000000"/>
            <a:gd name="adj2" fmla="val 162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A38E88-F8AC-4402-8045-716FF6C34DC6}">
      <dsp:nvSpPr>
        <dsp:cNvPr id="0" name=""/>
        <dsp:cNvSpPr/>
      </dsp:nvSpPr>
      <dsp:spPr>
        <a:xfrm>
          <a:off x="633523" y="573907"/>
          <a:ext cx="3822381" cy="3822381"/>
        </a:xfrm>
        <a:prstGeom prst="blockArc">
          <a:avLst>
            <a:gd name="adj1" fmla="val 1800000"/>
            <a:gd name="adj2" fmla="val 90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CDED8-5F80-402A-9FC3-A91337AC9AA9}">
      <dsp:nvSpPr>
        <dsp:cNvPr id="0" name=""/>
        <dsp:cNvSpPr/>
      </dsp:nvSpPr>
      <dsp:spPr>
        <a:xfrm>
          <a:off x="633523" y="573907"/>
          <a:ext cx="3822381" cy="3822381"/>
        </a:xfrm>
        <a:prstGeom prst="blockArc">
          <a:avLst>
            <a:gd name="adj1" fmla="val 16200000"/>
            <a:gd name="adj2" fmla="val 18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5976CD-A751-4FBA-A2AE-51DF70CEEFDB}">
      <dsp:nvSpPr>
        <dsp:cNvPr id="0" name=""/>
        <dsp:cNvSpPr/>
      </dsp:nvSpPr>
      <dsp:spPr>
        <a:xfrm>
          <a:off x="1615776" y="1540761"/>
          <a:ext cx="1857876" cy="18886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Охват ДООП </a:t>
          </a:r>
          <a:r>
            <a:rPr lang="ru-RU" sz="3200" b="1" kern="120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76 %</a:t>
          </a:r>
          <a:endParaRPr lang="ru-RU" sz="2600" b="1" kern="1200" dirty="0">
            <a:solidFill>
              <a:schemeClr val="accent6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87856" y="1817351"/>
        <a:ext cx="1313716" cy="1335493"/>
      </dsp:txXfrm>
    </dsp:sp>
    <dsp:sp modelId="{C7BA9A78-CE38-49AE-A5AA-57C9435E5B17}">
      <dsp:nvSpPr>
        <dsp:cNvPr id="0" name=""/>
        <dsp:cNvSpPr/>
      </dsp:nvSpPr>
      <dsp:spPr>
        <a:xfrm>
          <a:off x="1928409" y="1977"/>
          <a:ext cx="1232608" cy="12326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ОД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ДОУ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08920" y="182488"/>
        <a:ext cx="871586" cy="871586"/>
      </dsp:txXfrm>
    </dsp:sp>
    <dsp:sp modelId="{0DDCB903-4C32-4557-8B76-60800E636A94}">
      <dsp:nvSpPr>
        <dsp:cNvPr id="0" name=""/>
        <dsp:cNvSpPr/>
      </dsp:nvSpPr>
      <dsp:spPr>
        <a:xfrm>
          <a:off x="3513916" y="2802202"/>
          <a:ext cx="1295015" cy="12326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СПО ВУЗы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03567" y="2982713"/>
        <a:ext cx="915713" cy="871586"/>
      </dsp:txXfrm>
    </dsp:sp>
    <dsp:sp modelId="{0C79957E-0B79-4853-B5AA-0C7F3DA6131F}">
      <dsp:nvSpPr>
        <dsp:cNvPr id="0" name=""/>
        <dsp:cNvSpPr/>
      </dsp:nvSpPr>
      <dsp:spPr>
        <a:xfrm>
          <a:off x="263165" y="2802202"/>
          <a:ext cx="1329676" cy="12326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ДЮСШ ДЮШОР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7892" y="2982713"/>
        <a:ext cx="940222" cy="871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98827-E0CC-47E2-B3A0-609A262A534F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F71C6-5D21-4104-9E79-8DA93ADB8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193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431800" y="3420269"/>
            <a:ext cx="4788792" cy="1008112"/>
          </a:xfrm>
        </p:spPr>
        <p:txBody>
          <a:bodyPr lIns="0" tIns="0" rIns="0" bIns="0">
            <a:noAutofit/>
          </a:bodyPr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pPr algn="l"/>
            <a:r>
              <a:rPr lang="ru-RU" sz="2500" dirty="0" smtClean="0"/>
              <a:t>Подзаголовок</a:t>
            </a:r>
          </a:p>
          <a:p>
            <a:pPr algn="l"/>
            <a:r>
              <a:rPr lang="ru-RU" sz="2500" dirty="0" smtClean="0"/>
              <a:t>Подзаголовок</a:t>
            </a:r>
            <a:endParaRPr lang="ru-RU" sz="25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31800" y="5026511"/>
            <a:ext cx="4788792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dirty="0" smtClean="0">
                <a:latin typeface="Tahoma" pitchFamily="34" charset="0"/>
                <a:cs typeface="Tahoma" pitchFamily="34" charset="0"/>
              </a:rPr>
              <a:t>АВТОР</a:t>
            </a:r>
          </a:p>
          <a:p>
            <a:r>
              <a:rPr lang="ru-RU" dirty="0" smtClean="0">
                <a:latin typeface="Tahoma" pitchFamily="34" charset="0"/>
                <a:cs typeface="Tahoma" pitchFamily="34" charset="0"/>
              </a:rPr>
              <a:t>АВТОР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59792" y="1548061"/>
            <a:ext cx="5112568" cy="79208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755973"/>
            <a:ext cx="7560840" cy="79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792" y="1764085"/>
            <a:ext cx="7560840" cy="432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4395679"/>
            <a:ext cx="7560840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9792" y="2899312"/>
            <a:ext cx="7560840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9793" y="1591376"/>
            <a:ext cx="3672408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48224" y="1591376"/>
            <a:ext cx="3672407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Box 4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3" y="755973"/>
            <a:ext cx="7632848" cy="65805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9792" y="1531204"/>
            <a:ext cx="3384153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9792" y="2169337"/>
            <a:ext cx="3384153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032200" y="1531204"/>
            <a:ext cx="3960440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032200" y="2169337"/>
            <a:ext cx="3960440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755973"/>
            <a:ext cx="7632848" cy="79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Box 2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2" y="755973"/>
            <a:ext cx="3316456" cy="6754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245" y="755973"/>
            <a:ext cx="4051395" cy="5354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2" y="1620069"/>
            <a:ext cx="3316456" cy="44904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4788377"/>
            <a:ext cx="7632848" cy="565295"/>
          </a:xfrm>
        </p:spPr>
        <p:txBody>
          <a:bodyPr anchor="t" anchorCtr="0"/>
          <a:lstStyle>
            <a:lvl1pPr algn="l">
              <a:defRPr sz="2000" b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59792" y="611215"/>
            <a:ext cx="7632848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9792" y="5353671"/>
            <a:ext cx="7632848" cy="8028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755973"/>
            <a:ext cx="7560840" cy="792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9792" y="1764085"/>
            <a:ext cx="756084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kpro.ru/natsproektobrazovanie/bankdokumentov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kpro.ru/natsproektobrazovanie/bankdokumentov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tr.toipkro.ru/" TargetMode="External"/><Relationship Id="rId3" Type="http://schemas.microsoft.com/office/2007/relationships/hdphoto" Target="../media/hdphoto7.wdp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microsoft.com/office/2007/relationships/hdphoto" Target="../media/hdphoto1.wdp"/><Relationship Id="rId5" Type="http://schemas.openxmlformats.org/officeDocument/2006/relationships/image" Target="../media/image35.png"/><Relationship Id="rId10" Type="http://schemas.openxmlformats.org/officeDocument/2006/relationships/image" Target="../media/image6.png"/><Relationship Id="rId4" Type="http://schemas.openxmlformats.org/officeDocument/2006/relationships/image" Target="../media/image34.pn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forum2021.apkpro.r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3.wdp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7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NULL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312" y="2124125"/>
            <a:ext cx="5634103" cy="417646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2062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</a:t>
            </a:r>
            <a:r>
              <a:rPr lang="ru-RU" sz="3600" b="1" dirty="0">
                <a:solidFill>
                  <a:srgbClr val="2062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«Точка </a:t>
            </a:r>
            <a:r>
              <a:rPr lang="ru-RU" sz="3600" b="1" dirty="0" smtClean="0">
                <a:solidFill>
                  <a:srgbClr val="2062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роста» в системе общего образования Томской области</a:t>
            </a:r>
            <a:endParaRPr lang="ru-RU" sz="3600" b="1" dirty="0">
              <a:solidFill>
                <a:srgbClr val="2062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3960192" y="611957"/>
            <a:ext cx="2808312" cy="1008113"/>
            <a:chOff x="1877136" y="4396582"/>
            <a:chExt cx="2646526" cy="105776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0" t="8282" r="5745" b="4008"/>
            <a:stretch>
              <a:fillRect/>
            </a:stretch>
          </p:blipFill>
          <p:spPr bwMode="auto">
            <a:xfrm>
              <a:off x="1877136" y="4396582"/>
              <a:ext cx="2646526" cy="105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3358076" y="5124030"/>
              <a:ext cx="1165586" cy="330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21" y="680232"/>
            <a:ext cx="1223330" cy="939838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 rotWithShape="1">
          <a:blip r:embed="rId4" cstate="print"/>
          <a:srcRect l="11598" r="9732" b="25990"/>
          <a:stretch/>
        </p:blipFill>
        <p:spPr bwMode="auto">
          <a:xfrm>
            <a:off x="1543851" y="636403"/>
            <a:ext cx="1030947" cy="91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s://detsad3.tomsk.ru/wp-content/uploads/2018/06/%D0%A2%D0%9E%D0%98%D0%9F%D0%9A%D0%A0%D0%9E-%D0%BB%D0%BE%D0%B3%D0%BE-%D0%BF%D0%BE%D0%BB%D0%BD%D0%BE%D1%86%D0%B2%D0%B5%D1%82-%D0%BF%D1%80%D0%BE%D0%B7%D1%80%D0%B0%D1%87%D0%BD%D1%8B%D0%B9-%D1%84%D0%BE%D0%BD-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4686" y1="26480" x2="34686" y2="26480"/>
                        <a14:foregroundMark x1="56032" y1="23717" x2="56032" y2="23717"/>
                        <a14:foregroundMark x1="61652" y1="14917" x2="61652" y2="14917"/>
                        <a14:foregroundMark x1="71047" y1="65509" x2="71047" y2="65509"/>
                        <a14:foregroundMark x1="30684" y1="85399" x2="30684" y2="85399"/>
                        <a14:foregroundMark x1="30883" y1="92699" x2="30883" y2="92699"/>
                        <a14:foregroundMark x1="45359" y1="93449" x2="45359" y2="93449"/>
                        <a14:foregroundMark x1="53875" y1="92699" x2="53875" y2="92699"/>
                        <a14:foregroundMark x1="53307" y1="81373" x2="53307" y2="81373"/>
                        <a14:foregroundMark x1="38831" y1="93173" x2="38831" y2="93173"/>
                        <a14:foregroundMark x1="60204" y1="81847" x2="60204" y2="81847"/>
                        <a14:foregroundMark x1="68351" y1="94712" x2="68351" y2="94712"/>
                        <a14:foregroundMark x1="60545" y1="92936" x2="60545" y2="92936"/>
                        <a14:foregroundMark x1="75050" y1="93923" x2="75050" y2="93923"/>
                        <a14:foregroundMark x1="75958" y1="84373" x2="75958" y2="84373"/>
                        <a14:foregroundMark x1="88249" y1="83386" x2="88249" y2="83386"/>
                        <a14:foregroundMark x1="93330" y1="93449" x2="93330" y2="93449"/>
                        <a14:foregroundMark x1="14221" y1="82123" x2="14221" y2="82123"/>
                        <a14:foregroundMark x1="17485" y1="92699" x2="17485" y2="92699"/>
                        <a14:foregroundMark x1="5705" y1="80110" x2="5705" y2="80110"/>
                        <a14:foregroundMark x1="6784" y1="92186" x2="6784" y2="92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3" y="706551"/>
            <a:ext cx="1255764" cy="86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2312" y="4860429"/>
            <a:ext cx="953584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2312" y="4932437"/>
            <a:ext cx="610056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ВТОРИНА ЕЛЕНА ВЕНИАМИНОВНА</a:t>
            </a:r>
          </a:p>
          <a:p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к.п.н., заместитель начальника Департамента общего образования Томской области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92376" y="6387494"/>
            <a:ext cx="2232248" cy="360040"/>
          </a:xfrm>
          <a:prstGeom prst="rect">
            <a:avLst/>
          </a:prstGeom>
          <a:solidFill>
            <a:srgbClr val="206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A0454AF-6356-417B-9AA7-267228FDA057}"/>
              </a:ext>
            </a:extLst>
          </p:cNvPr>
          <p:cNvSpPr txBox="1">
            <a:spLocks/>
          </p:cNvSpPr>
          <p:nvPr/>
        </p:nvSpPr>
        <p:spPr>
          <a:xfrm>
            <a:off x="1296666" y="611957"/>
            <a:ext cx="6628878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1A518E"/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МЕТОДИЧЕСКАЯ ПОДДЕРЖКА ЦЕНТРОВ «ТОЧКА РОСТА»</a:t>
            </a:r>
            <a:endParaRPr lang="ru-RU" sz="2400" b="1" dirty="0">
              <a:solidFill>
                <a:srgbClr val="1A518E"/>
              </a:solidFill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74" y="1613437"/>
            <a:ext cx="2618267" cy="3689009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144" y="1569516"/>
            <a:ext cx="2642964" cy="373293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411" y="1591476"/>
            <a:ext cx="2606693" cy="3732929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436506" y="5367452"/>
            <a:ext cx="878659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Данные пособия призваны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помочь педагогам в реализации образовательных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общего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 дополнительного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образования, в разрешении возникающих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трудностей при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работе с оборудованием центра «Точка роста».</a:t>
            </a:r>
          </a:p>
        </p:txBody>
      </p:sp>
      <p:pic>
        <p:nvPicPr>
          <p:cNvPr id="9" name="Picture 2" descr="https://hsto.org/getpro/moikrug/uploads/company/100/007/136/4/logo/24c31d91d7646ce03f61fa5a4a9f81bc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1" t="3931" r="9810" b="8567"/>
          <a:stretch/>
        </p:blipFill>
        <p:spPr bwMode="auto">
          <a:xfrm>
            <a:off x="464574" y="600826"/>
            <a:ext cx="83209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73013" y="5952228"/>
            <a:ext cx="503872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https://apkpro.ru/natsproektobrazovanie/bankdokumentov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/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1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92376" y="6387494"/>
            <a:ext cx="2232248" cy="360040"/>
          </a:xfrm>
          <a:prstGeom prst="rect">
            <a:avLst/>
          </a:prstGeom>
          <a:solidFill>
            <a:srgbClr val="206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A0454AF-6356-417B-9AA7-267228FDA057}"/>
              </a:ext>
            </a:extLst>
          </p:cNvPr>
          <p:cNvSpPr txBox="1">
            <a:spLocks/>
          </p:cNvSpPr>
          <p:nvPr/>
        </p:nvSpPr>
        <p:spPr>
          <a:xfrm>
            <a:off x="1263892" y="611957"/>
            <a:ext cx="6661652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1A518E"/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МЕТОДИЧЕСКАЯ ПОДДЕРЖКА ЦЕНТРОВ «ТОЧКА РОСТА»</a:t>
            </a:r>
            <a:endParaRPr lang="ru-RU" sz="2400" b="1" dirty="0">
              <a:solidFill>
                <a:srgbClr val="1A518E"/>
              </a:solidFill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5599" y="5398578"/>
            <a:ext cx="8614551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Данные пособия призваны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помочь педагогам в реализации образовательных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общего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 дополнительного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образования, в разрешении возникающих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трудностей при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работе с оборудованием центра «Точка роста».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56" y="1680257"/>
            <a:ext cx="2569231" cy="3645096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176" y="1647017"/>
            <a:ext cx="2580483" cy="3665732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b="1792"/>
          <a:stretch/>
        </p:blipFill>
        <p:spPr>
          <a:xfrm>
            <a:off x="6681657" y="1659621"/>
            <a:ext cx="2618976" cy="3646389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</p:pic>
      <p:pic>
        <p:nvPicPr>
          <p:cNvPr id="11" name="Picture 2" descr="https://hsto.org/getpro/moikrug/uploads/company/100/007/136/4/logo/24c31d91d7646ce03f61fa5a4a9f81bc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1" t="3931" r="9810" b="8567"/>
          <a:stretch/>
        </p:blipFill>
        <p:spPr bwMode="auto">
          <a:xfrm>
            <a:off x="431800" y="592087"/>
            <a:ext cx="83209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017586" y="5954591"/>
            <a:ext cx="503872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https://apkpro.ru/natsproektobrazovanie/bankdokumentov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/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581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A0454AF-6356-417B-9AA7-267228FDA057}"/>
              </a:ext>
            </a:extLst>
          </p:cNvPr>
          <p:cNvSpPr txBox="1">
            <a:spLocks/>
          </p:cNvSpPr>
          <p:nvPr/>
        </p:nvSpPr>
        <p:spPr>
          <a:xfrm>
            <a:off x="1728610" y="611957"/>
            <a:ext cx="6196933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300" b="1" dirty="0" smtClean="0">
                <a:solidFill>
                  <a:srgbClr val="1A518E"/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МЕТОДИЧЕСКАЯ ПОДДЕРЖКА ЦЕНТРОВ «ТОЧКА РОСТА»</a:t>
            </a:r>
            <a:endParaRPr lang="ru-RU" sz="2300" b="1" dirty="0">
              <a:solidFill>
                <a:srgbClr val="1A518E"/>
              </a:solidFill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pic>
        <p:nvPicPr>
          <p:cNvPr id="14" name="Picture 2" descr="https://img2.freepng.ru/20180514/ezw/kisspng-russia-blank-map-clip-art-5af91321285b62.542592901526272801165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7889" y1="25400" x2="37889" y2="25400"/>
                        <a14:foregroundMark x1="39667" y1="22400" x2="39667" y2="22400"/>
                        <a14:foregroundMark x1="1889" y1="47400" x2="1889" y2="47400"/>
                        <a14:foregroundMark x1="2667" y1="52000" x2="2667" y2="52000"/>
                        <a14:foregroundMark x1="5000" y1="53000" x2="5000" y2="53000"/>
                        <a14:foregroundMark x1="69222" y1="21400" x2="69222" y2="21400"/>
                        <a14:foregroundMark x1="71000" y1="24600" x2="71000" y2="24600"/>
                        <a14:foregroundMark x1="56667" y1="20000" x2="56667" y2="20000"/>
                        <a14:foregroundMark x1="54778" y1="18800" x2="54778" y2="18800"/>
                        <a14:foregroundMark x1="90111" y1="68600" x2="90111" y2="68600"/>
                        <a14:foregroundMark x1="97333" y1="77600" x2="97333" y2="77600"/>
                        <a14:foregroundMark x1="98222" y1="74200" x2="98222" y2="74200"/>
                        <a14:foregroundMark x1="98889" y1="70400" x2="98889" y2="70400"/>
                        <a14:foregroundMark x1="99000" y1="67400" x2="99000" y2="67400"/>
                        <a14:foregroundMark x1="98778" y1="62400" x2="98778" y2="62400"/>
                        <a14:foregroundMark x1="98556" y1="59800" x2="98556" y2="59800"/>
                        <a14:foregroundMark x1="97667" y1="55600" x2="97667" y2="55600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18"/>
          <a:stretch/>
        </p:blipFill>
        <p:spPr bwMode="auto">
          <a:xfrm>
            <a:off x="3183947" y="2052558"/>
            <a:ext cx="6482098" cy="377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456348" y="2122000"/>
            <a:ext cx="756702" cy="76483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025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527" y="3086070"/>
            <a:ext cx="4297608" cy="1609077"/>
          </a:xfrm>
          <a:prstGeom prst="rect">
            <a:avLst/>
          </a:prstGeom>
        </p:spPr>
      </p:pic>
      <p:sp>
        <p:nvSpPr>
          <p:cNvPr id="26" name="TextBox 27"/>
          <p:cNvSpPr txBox="1"/>
          <p:nvPr/>
        </p:nvSpPr>
        <p:spPr>
          <a:xfrm>
            <a:off x="1201932" y="2028890"/>
            <a:ext cx="2437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7" name="TextBox 28"/>
          <p:cNvSpPr txBox="1"/>
          <p:nvPr/>
        </p:nvSpPr>
        <p:spPr>
          <a:xfrm>
            <a:off x="913947" y="2685308"/>
            <a:ext cx="2437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региона России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30"/>
          <p:cNvSpPr txBox="1"/>
          <p:nvPr/>
        </p:nvSpPr>
        <p:spPr>
          <a:xfrm>
            <a:off x="4050138" y="2052558"/>
            <a:ext cx="2437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2 800</a:t>
            </a: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9" name="TextBox 31"/>
          <p:cNvSpPr txBox="1"/>
          <p:nvPr/>
        </p:nvSpPr>
        <p:spPr>
          <a:xfrm>
            <a:off x="4175040" y="2662112"/>
            <a:ext cx="2437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участников</a:t>
            </a:r>
            <a:endParaRPr lang="ru-RU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3277272" y="2106707"/>
            <a:ext cx="614737" cy="99306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025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/>
          </a:p>
        </p:txBody>
      </p:sp>
      <p:sp>
        <p:nvSpPr>
          <p:cNvPr id="31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96578" y="4622744"/>
            <a:ext cx="726056" cy="56150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4DB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/>
          </a:p>
        </p:txBody>
      </p:sp>
      <p:sp>
        <p:nvSpPr>
          <p:cNvPr id="32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3382750" y="4601637"/>
            <a:ext cx="493946" cy="48112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4DB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/>
          </a:p>
        </p:txBody>
      </p:sp>
      <p:sp>
        <p:nvSpPr>
          <p:cNvPr id="33" name="TextBox 36"/>
          <p:cNvSpPr txBox="1"/>
          <p:nvPr/>
        </p:nvSpPr>
        <p:spPr>
          <a:xfrm>
            <a:off x="3869622" y="4492090"/>
            <a:ext cx="2437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4" name="TextBox 37"/>
          <p:cNvSpPr txBox="1"/>
          <p:nvPr/>
        </p:nvSpPr>
        <p:spPr>
          <a:xfrm>
            <a:off x="3808945" y="4898204"/>
            <a:ext cx="2437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региона России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8"/>
          <p:cNvSpPr txBox="1"/>
          <p:nvPr/>
        </p:nvSpPr>
        <p:spPr>
          <a:xfrm>
            <a:off x="1335722" y="4256655"/>
            <a:ext cx="2437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329892" y="4913192"/>
            <a:ext cx="193637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Методических материалов в Банке лучших практик</a:t>
            </a:r>
            <a:endParaRPr lang="ru-RU" sz="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555044" y="3438867"/>
            <a:ext cx="717807" cy="719462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rgbClr val="4DB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/>
          </a:p>
        </p:txBody>
      </p:sp>
      <p:sp>
        <p:nvSpPr>
          <p:cNvPr id="38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3321010" y="3519617"/>
            <a:ext cx="527263" cy="506143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4DB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/>
          </a:p>
        </p:txBody>
      </p:sp>
      <p:sp>
        <p:nvSpPr>
          <p:cNvPr id="39" name="TextBox 42"/>
          <p:cNvSpPr txBox="1"/>
          <p:nvPr/>
        </p:nvSpPr>
        <p:spPr>
          <a:xfrm>
            <a:off x="3821607" y="3443204"/>
            <a:ext cx="2437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0" name="TextBox 43"/>
          <p:cNvSpPr txBox="1"/>
          <p:nvPr/>
        </p:nvSpPr>
        <p:spPr>
          <a:xfrm>
            <a:off x="3790902" y="3866890"/>
            <a:ext cx="2437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регионов России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4"/>
          <p:cNvSpPr txBox="1"/>
          <p:nvPr/>
        </p:nvSpPr>
        <p:spPr>
          <a:xfrm>
            <a:off x="1304384" y="3175610"/>
            <a:ext cx="2437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251091" y="3827441"/>
            <a:ext cx="1936372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Спикеров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720961" y="2207942"/>
            <a:ext cx="773544" cy="675614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025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/>
          </a:p>
        </p:txBody>
      </p:sp>
      <p:sp>
        <p:nvSpPr>
          <p:cNvPr id="44" name="TextBox 48"/>
          <p:cNvSpPr txBox="1"/>
          <p:nvPr/>
        </p:nvSpPr>
        <p:spPr>
          <a:xfrm>
            <a:off x="7626911" y="2077337"/>
            <a:ext cx="2437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320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Box 39"/>
          <p:cNvSpPr txBox="1"/>
          <p:nvPr/>
        </p:nvSpPr>
        <p:spPr>
          <a:xfrm>
            <a:off x="7587543" y="2507701"/>
            <a:ext cx="2238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педагогов, представивших методические материалы</a:t>
            </a:r>
            <a:endParaRPr lang="ru-RU" sz="14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7392376" y="6387494"/>
            <a:ext cx="2232248" cy="360040"/>
          </a:xfrm>
          <a:prstGeom prst="rect">
            <a:avLst/>
          </a:prstGeom>
          <a:solidFill>
            <a:srgbClr val="206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33">
            <a:extLst>
              <a:ext uri="{FF2B5EF4-FFF2-40B4-BE49-F238E27FC236}">
                <a16:creationId xmlns:a16="http://schemas.microsoft.com/office/drawing/2014/main" id="{2DC3C724-DF14-47AA-922D-61E16A1314EF}"/>
              </a:ext>
            </a:extLst>
          </p:cNvPr>
          <p:cNvSpPr txBox="1"/>
          <p:nvPr/>
        </p:nvSpPr>
        <p:spPr>
          <a:xfrm>
            <a:off x="1132975" y="5628215"/>
            <a:ext cx="2750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500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ru-RU" sz="28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 Black" panose="020B0A04020102020204" pitchFamily="34" charset="0"/>
                <a:cs typeface="Arial" panose="020B0604020202020204" pitchFamily="34" charset="0"/>
              </a:rPr>
              <a:t>просмотров</a:t>
            </a: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BB2B8416-9983-4E15-8079-C92F8B708C8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02" y="5555704"/>
            <a:ext cx="651884" cy="651884"/>
          </a:xfrm>
          <a:prstGeom prst="rect">
            <a:avLst/>
          </a:prstGeom>
        </p:spPr>
      </p:pic>
      <p:pic>
        <p:nvPicPr>
          <p:cNvPr id="49" name="Picture 2" descr="Файл:YouTube Logo 2017.svg — Википедия">
            <a:extLst>
              <a:ext uri="{FF2B5EF4-FFF2-40B4-BE49-F238E27FC236}">
                <a16:creationId xmlns:a16="http://schemas.microsoft.com/office/drawing/2014/main" id="{383F486E-2EC6-472E-9891-0D7F9E9EB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216" y="5829058"/>
            <a:ext cx="844552" cy="18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AA4AC0CF-BB61-4F1D-BAB5-E801E3183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009" y="5382374"/>
            <a:ext cx="867989" cy="86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62564" y="5741939"/>
            <a:ext cx="2170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https://tr.toipkro.ru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/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43768" y="1587379"/>
            <a:ext cx="9011563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14772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Межрегиональный образовательный форум Центров «Точка роста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 (2 апреля 2021)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13"/>
          <p:cNvPicPr>
            <a:picLocks noChangeAspect="1" noChangeArrowheads="1"/>
          </p:cNvPicPr>
          <p:nvPr/>
        </p:nvPicPr>
        <p:blipFill rotWithShape="1">
          <a:blip r:embed="rId9" cstate="print"/>
          <a:srcRect l="11598" r="9732" b="25990"/>
          <a:stretch/>
        </p:blipFill>
        <p:spPr bwMode="auto">
          <a:xfrm>
            <a:off x="169126" y="715171"/>
            <a:ext cx="715993" cy="63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" descr="https://detsad3.tomsk.ru/wp-content/uploads/2018/06/%D0%A2%D0%9E%D0%98%D0%9F%D0%9A%D0%A0%D0%9E-%D0%BB%D0%BE%D0%B3%D0%BE-%D0%BF%D0%BE%D0%BB%D0%BD%D0%BE%D1%86%D0%B2%D0%B5%D1%82-%D0%BF%D1%80%D0%BE%D0%B7%D1%80%D0%B0%D1%87%D0%BD%D1%8B%D0%B9-%D1%84%D0%BE%D0%BD-2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4686" y1="26480" x2="34686" y2="26480"/>
                        <a14:foregroundMark x1="56032" y1="23717" x2="56032" y2="23717"/>
                        <a14:foregroundMark x1="61652" y1="14917" x2="61652" y2="14917"/>
                        <a14:foregroundMark x1="71047" y1="65509" x2="71047" y2="65509"/>
                        <a14:foregroundMark x1="30684" y1="85399" x2="30684" y2="85399"/>
                        <a14:foregroundMark x1="30883" y1="92699" x2="30883" y2="92699"/>
                        <a14:foregroundMark x1="45359" y1="93449" x2="45359" y2="93449"/>
                        <a14:foregroundMark x1="53875" y1="92699" x2="53875" y2="92699"/>
                        <a14:foregroundMark x1="53307" y1="81373" x2="53307" y2="81373"/>
                        <a14:foregroundMark x1="38831" y1="93173" x2="38831" y2="93173"/>
                        <a14:foregroundMark x1="60204" y1="81847" x2="60204" y2="81847"/>
                        <a14:foregroundMark x1="68351" y1="94712" x2="68351" y2="94712"/>
                        <a14:foregroundMark x1="60545" y1="92936" x2="60545" y2="92936"/>
                        <a14:foregroundMark x1="75050" y1="93923" x2="75050" y2="93923"/>
                        <a14:foregroundMark x1="75958" y1="84373" x2="75958" y2="84373"/>
                        <a14:foregroundMark x1="88249" y1="83386" x2="88249" y2="83386"/>
                        <a14:foregroundMark x1="93330" y1="93449" x2="93330" y2="93449"/>
                        <a14:foregroundMark x1="14221" y1="82123" x2="14221" y2="82123"/>
                        <a14:foregroundMark x1="17485" y1="92699" x2="17485" y2="92699"/>
                        <a14:foregroundMark x1="5705" y1="80110" x2="5705" y2="80110"/>
                        <a14:foregroundMark x1="6784" y1="92186" x2="6784" y2="92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57" y="728038"/>
            <a:ext cx="848454" cy="58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5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92376" y="6387494"/>
            <a:ext cx="2232248" cy="360040"/>
          </a:xfrm>
          <a:prstGeom prst="rect">
            <a:avLst/>
          </a:prstGeom>
          <a:solidFill>
            <a:srgbClr val="206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A0454AF-6356-417B-9AA7-267228FDA057}"/>
              </a:ext>
            </a:extLst>
          </p:cNvPr>
          <p:cNvSpPr txBox="1">
            <a:spLocks/>
          </p:cNvSpPr>
          <p:nvPr/>
        </p:nvSpPr>
        <p:spPr>
          <a:xfrm>
            <a:off x="359792" y="611957"/>
            <a:ext cx="7565752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1A518E"/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МЕТОДИЧЕСКАЯ ПОДДЕРЖКА ЦЕНТРОВ «ТОЧКА РОСТА»</a:t>
            </a:r>
            <a:endParaRPr lang="ru-RU" sz="2400" b="1" dirty="0">
              <a:solidFill>
                <a:srgbClr val="1A518E"/>
              </a:solidFill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48907" y="1601516"/>
            <a:ext cx="7848871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Окружной Форум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площадка для повышения квалификации, сотрудничества и комплексного взаимодействия всех педагогических работников образовательных организаций, создаваемых в рамках нацпроекта «Образование», в регионах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страны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1840" y="3232732"/>
            <a:ext cx="10396659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*</a:t>
            </a:r>
            <a:r>
              <a:rPr lang="ru-RU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состоится в восьми федеральных округах Российской Федерации</a:t>
            </a:r>
          </a:p>
        </p:txBody>
      </p:sp>
      <p:pic>
        <p:nvPicPr>
          <p:cNvPr id="7" name="Picture 2" descr="https://hsto.org/getpro/moikrug/uploads/company/100/007/136/4/logo/24c31d91d7646ce03f61fa5a4a9f81bc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1" t="3931" r="9810" b="8567"/>
          <a:stretch/>
        </p:blipFill>
        <p:spPr bwMode="auto">
          <a:xfrm>
            <a:off x="391710" y="1546648"/>
            <a:ext cx="1058413" cy="119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4"/>
          <p:cNvSpPr txBox="1"/>
          <p:nvPr/>
        </p:nvSpPr>
        <p:spPr>
          <a:xfrm>
            <a:off x="4971242" y="4340317"/>
            <a:ext cx="3838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Сибирский федеральный округ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4839059" y="4787935"/>
            <a:ext cx="44178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Барнаул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15-17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сентября 2021</a:t>
            </a:r>
          </a:p>
          <a:p>
            <a:pPr algn="ctr">
              <a:lnSpc>
                <a:spcPct val="150000"/>
              </a:lnSpc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Формат проведения уточняется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 descr="https://wikiway.com/upload/iblock/f0e/Barnau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10" y="3672054"/>
            <a:ext cx="4496428" cy="2514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5804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92376" y="6387494"/>
            <a:ext cx="2232248" cy="360040"/>
          </a:xfrm>
          <a:prstGeom prst="rect">
            <a:avLst/>
          </a:prstGeom>
          <a:solidFill>
            <a:srgbClr val="206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A0454AF-6356-417B-9AA7-267228FDA057}"/>
              </a:ext>
            </a:extLst>
          </p:cNvPr>
          <p:cNvSpPr txBox="1">
            <a:spLocks/>
          </p:cNvSpPr>
          <p:nvPr/>
        </p:nvSpPr>
        <p:spPr>
          <a:xfrm>
            <a:off x="359792" y="611957"/>
            <a:ext cx="7565752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1A518E"/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МЕТОДИЧЕСКАЯ ПОДДЕРЖКА ЦЕНТРОВ «ТОЧКА РОСТА»</a:t>
            </a:r>
            <a:endParaRPr lang="ru-RU" sz="2400" b="1" dirty="0">
              <a:solidFill>
                <a:srgbClr val="1A518E"/>
              </a:solidFill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140EEC1-5A91-4D2C-AA1B-04FD161EE2E1}"/>
              </a:ext>
            </a:extLst>
          </p:cNvPr>
          <p:cNvSpPr/>
          <p:nvPr/>
        </p:nvSpPr>
        <p:spPr>
          <a:xfrm>
            <a:off x="863848" y="1703879"/>
            <a:ext cx="9515114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ФОРУМА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9792" y="2071139"/>
            <a:ext cx="3528392" cy="278537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Пленарная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часть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Тематические мастер-классы по блокам:</a:t>
            </a:r>
          </a:p>
          <a:p>
            <a:pPr algn="just"/>
            <a:endParaRPr lang="ru-RU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1A518E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Блок 1. Школьный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Кванториум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1A518E"/>
              </a:buClr>
              <a:buFont typeface="Wingdings" panose="05000000000000000000" pitchFamily="2" charset="2"/>
              <a:buChar char="§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Блок 2. Точки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роста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1A518E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Блок 3.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IT –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куб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Активности для школьников, лектории для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родителей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08263" y="2071139"/>
            <a:ext cx="4272105" cy="28007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0" indent="-171450" hangingPunct="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Учителя:</a:t>
            </a:r>
          </a:p>
          <a:p>
            <a:pPr lvl="0" hangingPunct="0">
              <a:spcAft>
                <a:spcPts val="0"/>
              </a:spcAft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Физики</a:t>
            </a:r>
          </a:p>
          <a:p>
            <a:pPr marL="171450" lvl="0" indent="-171450" hangingPunct="0">
              <a:spcAft>
                <a:spcPts val="0"/>
              </a:spcAft>
              <a:buFontTx/>
              <a:buChar char="-"/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Химии</a:t>
            </a:r>
          </a:p>
          <a:p>
            <a:pPr marL="171450" lvl="0" indent="-171450" hangingPunct="0">
              <a:spcAft>
                <a:spcPts val="0"/>
              </a:spcAft>
              <a:buFontTx/>
              <a:buChar char="-"/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Биологии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hangingPunct="0">
              <a:spcAft>
                <a:spcPts val="0"/>
              </a:spcAft>
              <a:buFontTx/>
              <a:buChar char="-"/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</a:t>
            </a:r>
          </a:p>
          <a:p>
            <a:pPr marL="171450" lvl="0" indent="-171450" hangingPunct="0">
              <a:spcAft>
                <a:spcPts val="0"/>
              </a:spcAft>
              <a:buFontTx/>
              <a:buChar char="-"/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Информатики</a:t>
            </a:r>
          </a:p>
          <a:p>
            <a:pPr marL="171450" lvl="0" indent="-171450" hangingPunct="0">
              <a:spcAft>
                <a:spcPts val="0"/>
              </a:spcAft>
              <a:buFontTx/>
              <a:buChar char="-"/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ОБЖ </a:t>
            </a:r>
          </a:p>
          <a:p>
            <a:pPr marL="171450" lvl="0" indent="-171450" hangingPunct="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дополнительного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  <a:p>
            <a:pPr marL="171450" lvl="0" indent="-171450" hangingPunct="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Руководители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центров «Точка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роста»</a:t>
            </a:r>
          </a:p>
          <a:p>
            <a:pPr marL="171450" lvl="0" indent="-171450" hangingPunct="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Региональные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муниципальные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координаторы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9C1B615-F09D-4936-A337-5B4CE5BBD3F0}"/>
              </a:ext>
            </a:extLst>
          </p:cNvPr>
          <p:cNvSpPr/>
          <p:nvPr/>
        </p:nvSpPr>
        <p:spPr>
          <a:xfrm>
            <a:off x="5159949" y="1701807"/>
            <a:ext cx="372042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УЧАСТИЮ </a:t>
            </a:r>
            <a:r>
              <a:rPr lang="ru-RU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ПРИГЛАШАЮТСЯ</a:t>
            </a:r>
            <a:endParaRPr lang="ru-RU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5776" y="4859354"/>
            <a:ext cx="9540262" cy="12464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участников с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августа  2021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сайте Академии Минпросвещения: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forum2021.apkpro.ru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4657752" y="1711265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/>
          </a:p>
        </p:txBody>
      </p:sp>
      <p:sp>
        <p:nvSpPr>
          <p:cNvPr id="1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418822" y="1569515"/>
            <a:ext cx="445025" cy="500205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/>
          </a:p>
        </p:txBody>
      </p:sp>
      <p:sp>
        <p:nvSpPr>
          <p:cNvPr id="18" name="Прямоугольник 17"/>
          <p:cNvSpPr/>
          <p:nvPr/>
        </p:nvSpPr>
        <p:spPr>
          <a:xfrm>
            <a:off x="385705" y="3455097"/>
            <a:ext cx="2808312" cy="43276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566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312" y="2124125"/>
            <a:ext cx="5634103" cy="417646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2062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</a:t>
            </a:r>
            <a:r>
              <a:rPr lang="ru-RU" sz="3600" b="1" dirty="0">
                <a:solidFill>
                  <a:srgbClr val="2062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«Точка </a:t>
            </a:r>
            <a:r>
              <a:rPr lang="ru-RU" sz="3600" b="1" dirty="0" smtClean="0">
                <a:solidFill>
                  <a:srgbClr val="2062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роста» в системе общего образования Томской области</a:t>
            </a:r>
            <a:endParaRPr lang="ru-RU" sz="3600" b="1" dirty="0">
              <a:solidFill>
                <a:srgbClr val="2062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3647" y="5076453"/>
            <a:ext cx="6100562" cy="8771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ВТОРИНА ЕЛЕНА ВЕНИАМИНОВНА</a:t>
            </a:r>
          </a:p>
          <a:p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к.п.н., заместитель начальника Департамента общего образования Томской области</a:t>
            </a:r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3960192" y="611957"/>
            <a:ext cx="2808312" cy="1008113"/>
            <a:chOff x="1877136" y="4396582"/>
            <a:chExt cx="2646526" cy="105776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0" t="8282" r="5745" b="4008"/>
            <a:stretch>
              <a:fillRect/>
            </a:stretch>
          </p:blipFill>
          <p:spPr bwMode="auto">
            <a:xfrm>
              <a:off x="1877136" y="4396582"/>
              <a:ext cx="2646526" cy="105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3358076" y="5124030"/>
              <a:ext cx="1165586" cy="330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21" y="680232"/>
            <a:ext cx="1223330" cy="939838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 rotWithShape="1">
          <a:blip r:embed="rId4" cstate="print"/>
          <a:srcRect l="11598" r="9732" b="25990"/>
          <a:stretch/>
        </p:blipFill>
        <p:spPr bwMode="auto">
          <a:xfrm>
            <a:off x="1543851" y="636403"/>
            <a:ext cx="1030947" cy="91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s://detsad3.tomsk.ru/wp-content/uploads/2018/06/%D0%A2%D0%9E%D0%98%D0%9F%D0%9A%D0%A0%D0%9E-%D0%BB%D0%BE%D0%B3%D0%BE-%D0%BF%D0%BE%D0%BB%D0%BD%D0%BE%D1%86%D0%B2%D0%B5%D1%82-%D0%BF%D1%80%D0%BE%D0%B7%D1%80%D0%B0%D1%87%D0%BD%D1%8B%D0%B9-%D1%84%D0%BE%D0%BD-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4686" y1="26480" x2="34686" y2="26480"/>
                        <a14:foregroundMark x1="56032" y1="23717" x2="56032" y2="23717"/>
                        <a14:foregroundMark x1="61652" y1="14917" x2="61652" y2="14917"/>
                        <a14:foregroundMark x1="71047" y1="65509" x2="71047" y2="65509"/>
                        <a14:foregroundMark x1="30684" y1="85399" x2="30684" y2="85399"/>
                        <a14:foregroundMark x1="30883" y1="92699" x2="30883" y2="92699"/>
                        <a14:foregroundMark x1="45359" y1="93449" x2="45359" y2="93449"/>
                        <a14:foregroundMark x1="53875" y1="92699" x2="53875" y2="92699"/>
                        <a14:foregroundMark x1="53307" y1="81373" x2="53307" y2="81373"/>
                        <a14:foregroundMark x1="38831" y1="93173" x2="38831" y2="93173"/>
                        <a14:foregroundMark x1="60204" y1="81847" x2="60204" y2="81847"/>
                        <a14:foregroundMark x1="68351" y1="94712" x2="68351" y2="94712"/>
                        <a14:foregroundMark x1="60545" y1="92936" x2="60545" y2="92936"/>
                        <a14:foregroundMark x1="75050" y1="93923" x2="75050" y2="93923"/>
                        <a14:foregroundMark x1="75958" y1="84373" x2="75958" y2="84373"/>
                        <a14:foregroundMark x1="88249" y1="83386" x2="88249" y2="83386"/>
                        <a14:foregroundMark x1="93330" y1="93449" x2="93330" y2="93449"/>
                        <a14:foregroundMark x1="14221" y1="82123" x2="14221" y2="82123"/>
                        <a14:foregroundMark x1="17485" y1="92699" x2="17485" y2="92699"/>
                        <a14:foregroundMark x1="5705" y1="80110" x2="5705" y2="80110"/>
                        <a14:foregroundMark x1="6784" y1="92186" x2="6784" y2="92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3" y="706551"/>
            <a:ext cx="1255764" cy="86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248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13"/>
          <p:cNvPicPr>
            <a:picLocks noChangeAspect="1" noChangeArrowheads="1"/>
          </p:cNvPicPr>
          <p:nvPr/>
        </p:nvPicPr>
        <p:blipFill rotWithShape="1">
          <a:blip r:embed="rId2" cstate="print"/>
          <a:srcRect l="11598" r="9732" b="25990"/>
          <a:stretch/>
        </p:blipFill>
        <p:spPr bwMode="auto">
          <a:xfrm>
            <a:off x="1485857" y="627084"/>
            <a:ext cx="1030947" cy="91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Рисунок 1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03" t="6369"/>
          <a:stretch/>
        </p:blipFill>
        <p:spPr>
          <a:xfrm>
            <a:off x="2384172" y="1251250"/>
            <a:ext cx="7564346" cy="5292477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" t="8282" r="5745" b="4008"/>
          <a:stretch>
            <a:fillRect/>
          </a:stretch>
        </p:blipFill>
        <p:spPr bwMode="auto">
          <a:xfrm>
            <a:off x="7468416" y="1242471"/>
            <a:ext cx="2490107" cy="89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" name="Прямоугольник 114"/>
          <p:cNvSpPr/>
          <p:nvPr/>
        </p:nvSpPr>
        <p:spPr>
          <a:xfrm>
            <a:off x="8898894" y="1835923"/>
            <a:ext cx="1049947" cy="320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>
            <a:spLocks noChangeArrowheads="1"/>
          </p:cNvSpPr>
          <p:nvPr/>
        </p:nvSpPr>
        <p:spPr bwMode="auto">
          <a:xfrm>
            <a:off x="431800" y="4932458"/>
            <a:ext cx="3204000" cy="169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2019: </a:t>
            </a:r>
            <a:r>
              <a:rPr lang="ru-RU" alt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школ </a:t>
            </a:r>
            <a:r>
              <a:rPr lang="ru-RU" alt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12,5 </a:t>
            </a:r>
            <a:r>
              <a:rPr lang="ru-RU" alt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тыс.человек</a:t>
            </a:r>
            <a:r>
              <a:rPr lang="ru-RU" alt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alt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2020: 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31 школа (14 </a:t>
            </a:r>
            <a:r>
              <a:rPr lang="ru-RU" alt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тыс.человек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alt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ru-RU" altLang="ru-RU" sz="1200" b="1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1600" b="1" dirty="0" smtClean="0">
                <a:solidFill>
                  <a:srgbClr val="72A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школы (7,1 </a:t>
            </a:r>
            <a:r>
              <a:rPr lang="ru-RU" altLang="ru-RU" sz="1400" b="1" dirty="0" err="1" smtClean="0">
                <a:solidFill>
                  <a:srgbClr val="72A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тыс.человек</a:t>
            </a:r>
            <a:r>
              <a:rPr lang="ru-RU" altLang="ru-RU" sz="1600" b="1" dirty="0" smtClean="0">
                <a:solidFill>
                  <a:srgbClr val="72A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sz="1200" b="1" dirty="0" smtClean="0">
              <a:solidFill>
                <a:srgbClr val="72AF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ru-RU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altLang="ru-RU" sz="1200" b="1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школ (6,2 </a:t>
            </a:r>
            <a:r>
              <a:rPr lang="ru-RU" altLang="ru-RU" sz="1400" b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тыс.человек</a:t>
            </a:r>
            <a:r>
              <a:rPr lang="ru-RU" altLang="ru-RU" sz="1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alt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lang="ru-RU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altLang="ru-RU" sz="1200" b="1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dirty="0" smtClean="0">
                <a:solidFill>
                  <a:srgbClr val="DF8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школы (</a:t>
            </a:r>
            <a:r>
              <a:rPr lang="ru-RU" altLang="ru-RU" sz="1600" b="1" dirty="0">
                <a:solidFill>
                  <a:srgbClr val="DF8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3,7 </a:t>
            </a:r>
            <a:r>
              <a:rPr lang="ru-RU" altLang="ru-RU" sz="1400" b="1" dirty="0" err="1" smtClean="0">
                <a:solidFill>
                  <a:srgbClr val="DF8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тыс.человек</a:t>
            </a:r>
            <a:r>
              <a:rPr lang="ru-RU" altLang="ru-RU" sz="1600" b="1" dirty="0" smtClean="0">
                <a:solidFill>
                  <a:srgbClr val="DF8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alt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lang="ru-RU" altLang="ru-RU" sz="1200" b="1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1600" b="1" dirty="0" smtClean="0">
                <a:solidFill>
                  <a:srgbClr val="0058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школа (2,3 </a:t>
            </a:r>
            <a:r>
              <a:rPr lang="ru-RU" altLang="ru-RU" sz="1400" b="1" dirty="0" err="1" smtClean="0">
                <a:solidFill>
                  <a:srgbClr val="0058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тыс.человек</a:t>
            </a:r>
            <a:r>
              <a:rPr lang="ru-RU" altLang="ru-RU" sz="1600" b="1" dirty="0" smtClean="0">
                <a:solidFill>
                  <a:srgbClr val="0058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ru-RU" altLang="ru-RU" sz="800" b="1" dirty="0" smtClean="0">
              <a:solidFill>
                <a:srgbClr val="0058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359792" y="6543727"/>
            <a:ext cx="9361040" cy="296811"/>
          </a:xfrm>
          <a:prstGeom prst="rect">
            <a:avLst/>
          </a:prstGeom>
          <a:solidFill>
            <a:srgbClr val="20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рямоугольник 117"/>
          <p:cNvSpPr/>
          <p:nvPr/>
        </p:nvSpPr>
        <p:spPr>
          <a:xfrm>
            <a:off x="160660" y="4923727"/>
            <a:ext cx="288032" cy="16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TextBox 118"/>
          <p:cNvSpPr txBox="1"/>
          <p:nvPr/>
        </p:nvSpPr>
        <p:spPr>
          <a:xfrm>
            <a:off x="160660" y="1958496"/>
            <a:ext cx="2763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062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РЕГИОНАЛЬНАЯ СЕТЬ ЦЕНТРОВ «ТОЧКА РОСТА» ТОМСКОЙ ОБЛАСТИ</a:t>
            </a:r>
            <a:endParaRPr lang="ru-RU" sz="2400" b="1" dirty="0">
              <a:solidFill>
                <a:srgbClr val="2062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" name="Рисунок 1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55" y="675029"/>
            <a:ext cx="1223330" cy="939838"/>
          </a:xfrm>
          <a:prstGeom prst="rect">
            <a:avLst/>
          </a:prstGeom>
        </p:spPr>
      </p:pic>
      <p:pic>
        <p:nvPicPr>
          <p:cNvPr id="1026" name="Picture 2" descr="https://hsto.org/getpro/moikrug/uploads/company/100/007/136/4/logo/24c31d91d7646ce03f61fa5a4a9f81bc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1" t="3931" r="9810" b="8567"/>
          <a:stretch/>
        </p:blipFill>
        <p:spPr bwMode="auto">
          <a:xfrm>
            <a:off x="2573373" y="655985"/>
            <a:ext cx="83209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574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/>
        </p:nvSpPr>
        <p:spPr>
          <a:xfrm>
            <a:off x="387871" y="446065"/>
            <a:ext cx="7983682" cy="806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 sz="2400"/>
            </a:pPr>
            <a:r>
              <a:rPr lang="ru-RU" sz="2000" dirty="0" smtClean="0">
                <a:solidFill>
                  <a:srgbClr val="2062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МЕТОДИЧЕСКАЯ ОСНОВА РЕАЛИЗАЦИИ ПРОЕКТА</a:t>
            </a:r>
            <a:endParaRPr lang="ru-RU" sz="2000" dirty="0">
              <a:solidFill>
                <a:srgbClr val="2062A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 noGrp="1"/>
          </p:cNvSpPr>
          <p:nvPr/>
        </p:nvSpPr>
        <p:spPr>
          <a:xfrm>
            <a:off x="-277932" y="2048582"/>
            <a:ext cx="6685026" cy="3099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4375" marR="0" indent="-25717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8314" marR="0" indent="-293914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lnSpc>
                <a:spcPct val="100000"/>
              </a:lnSpc>
              <a:buSzTx/>
              <a:buNone/>
              <a:defRPr sz="2400"/>
            </a:pPr>
            <a:endParaRPr sz="20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A2702E8-7264-4104-AD27-D9937864ABBF}"/>
              </a:ext>
            </a:extLst>
          </p:cNvPr>
          <p:cNvSpPr/>
          <p:nvPr/>
        </p:nvSpPr>
        <p:spPr>
          <a:xfrm>
            <a:off x="387871" y="1090388"/>
            <a:ext cx="3581983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-202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право 6">
            <a:extLst>
              <a:ext uri="{FF2B5EF4-FFF2-40B4-BE49-F238E27FC236}">
                <a16:creationId xmlns:a16="http://schemas.microsoft.com/office/drawing/2014/main" id="{D2AA4C59-7CCF-47F2-AD6E-7C42A394D51F}"/>
              </a:ext>
            </a:extLst>
          </p:cNvPr>
          <p:cNvSpPr/>
          <p:nvPr/>
        </p:nvSpPr>
        <p:spPr>
          <a:xfrm>
            <a:off x="3553662" y="1087570"/>
            <a:ext cx="2072513" cy="454025"/>
          </a:xfrm>
          <a:prstGeom prst="rightArrow">
            <a:avLst>
              <a:gd name="adj1" fmla="val 29589"/>
              <a:gd name="adj2" fmla="val 55923"/>
            </a:avLst>
          </a:prstGeom>
          <a:solidFill>
            <a:srgbClr val="FF00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defTabSz="914377"/>
            <a:endParaRPr lang="ru-RU" sz="110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878C5C-6455-427D-B1AD-36230485CB27}"/>
              </a:ext>
            </a:extLst>
          </p:cNvPr>
          <p:cNvSpPr/>
          <p:nvPr/>
        </p:nvSpPr>
        <p:spPr>
          <a:xfrm>
            <a:off x="5980801" y="1177765"/>
            <a:ext cx="3581983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2021-2024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A57B252-2BA3-46AB-99F9-A783AB86A5BD}"/>
              </a:ext>
            </a:extLst>
          </p:cNvPr>
          <p:cNvSpPr txBox="1">
            <a:spLocks/>
          </p:cNvSpPr>
          <p:nvPr/>
        </p:nvSpPr>
        <p:spPr>
          <a:xfrm>
            <a:off x="5830279" y="1581618"/>
            <a:ext cx="3883025" cy="11519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lIns="45719" rIns="45719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algn="just" hangingPunct="1">
              <a:lnSpc>
                <a:spcPct val="100000"/>
              </a:lnSpc>
              <a:buSzTx/>
              <a:buNone/>
              <a:defRPr sz="2400"/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Распоряжение Министерства просвещения Российской Федерации №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P-6 от 12 января 2021 года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«О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создании на базе общеобразовательных организаций, расположенных  в сельской местности и малых городах, центров образования естественно-научной и технологической направленностей»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7784" y="1592693"/>
            <a:ext cx="533839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 sz="2400"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Распоряжение Министерства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просвещения Российской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Федерации №P-133 от 17 дек. 2019 г. </a:t>
            </a:r>
          </a:p>
          <a:p>
            <a:pPr algn="just">
              <a:defRPr sz="2400"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Распоряжение Министерства просвещения Российской Федерации №Р-5 от 15 янв. 2020 г.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 внесении изменений в распоряжение 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России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от 17 декабря 2019 г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 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Р-133»</a:t>
            </a:r>
          </a:p>
          <a:p>
            <a:pPr algn="just">
              <a:defRPr sz="2400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по созданию региональной сети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Центров образования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Цифрового и гуманитарного профилей «Точка роста» на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базе общеобразовательных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организаций сельской местности и малых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городов (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утверждены </a:t>
            </a:r>
            <a:r>
              <a:rPr lang="ru-R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 России 25.06.2020 ВБ-174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/04-</a:t>
            </a:r>
            <a:r>
              <a:rPr lang="ru-R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вн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Заголовок 1"/>
          <p:cNvSpPr>
            <a:spLocks noGrp="1"/>
          </p:cNvSpPr>
          <p:nvPr/>
        </p:nvSpPr>
        <p:spPr>
          <a:xfrm>
            <a:off x="307335" y="3077340"/>
            <a:ext cx="9583951" cy="91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000" dirty="0" smtClean="0">
                <a:solidFill>
                  <a:srgbClr val="2062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ОБРАЗОВАТЕЛЬНЫЕ НАПРАВЛЕНИЯ ЦЕНТРОВ «ТОЧКА РОСТА»</a:t>
            </a:r>
            <a:endParaRPr lang="ru-RU" sz="2000" dirty="0">
              <a:solidFill>
                <a:srgbClr val="2062A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5920" y="4069441"/>
            <a:ext cx="519351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основных общеобразовательных программ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2062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«Информатика»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2062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«Основы безопасности жизнедеятельности»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rgbClr val="2062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предметная область </a:t>
            </a:r>
            <a:r>
              <a:rPr lang="ru-RU" sz="1100" b="1" dirty="0">
                <a:solidFill>
                  <a:srgbClr val="2062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«Технология»</a:t>
            </a:r>
          </a:p>
          <a:p>
            <a:r>
              <a:rPr lang="ru-RU" sz="1100" b="1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Дополнительное  </a:t>
            </a:r>
            <a:r>
              <a:rPr lang="ru-RU" sz="1100" b="1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образование: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цифрового, естественнонаучного, технического и гуманитарного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профилей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4" name="Текст 2"/>
          <p:cNvSpPr txBox="1">
            <a:spLocks/>
          </p:cNvSpPr>
          <p:nvPr/>
        </p:nvSpPr>
        <p:spPr>
          <a:xfrm>
            <a:off x="5626175" y="4055087"/>
            <a:ext cx="4166665" cy="102734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lIns="45719" rIns="45719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Реализация основных общеобразовательных программ: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Естественнонаучные предметы»: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Физика», «Химия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Биология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</a:pPr>
            <a:endParaRPr lang="ru-RU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Дополнительное образование: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программы естественнонаучной и технологической направленностей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54B8818C-F09F-4B68-BA33-EB010CD3858C}"/>
              </a:ext>
            </a:extLst>
          </p:cNvPr>
          <p:cNvGrpSpPr/>
          <p:nvPr/>
        </p:nvGrpSpPr>
        <p:grpSpPr>
          <a:xfrm>
            <a:off x="363556" y="5254381"/>
            <a:ext cx="6174013" cy="1451104"/>
            <a:chOff x="640426" y="3485913"/>
            <a:chExt cx="6209641" cy="1394930"/>
          </a:xfrm>
        </p:grpSpPr>
        <p:pic>
          <p:nvPicPr>
            <p:cNvPr id="20" name="Рисунок 19" descr="Изображение выглядит как человек, внутренний, стоит, молодой&#10;&#10;Автоматически созданное описание">
              <a:extLst>
                <a:ext uri="{FF2B5EF4-FFF2-40B4-BE49-F238E27FC236}">
                  <a16:creationId xmlns:a16="http://schemas.microsoft.com/office/drawing/2014/main" id="{B3654EAA-12A6-4846-A182-BB2C65D605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6" t="10800" r="7780" b="34568"/>
            <a:stretch/>
          </p:blipFill>
          <p:spPr>
            <a:xfrm>
              <a:off x="3895554" y="3499275"/>
              <a:ext cx="2954513" cy="1381568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человек, стол, внутренний, люди&#10;&#10;Автоматически созданное описание">
              <a:extLst>
                <a:ext uri="{FF2B5EF4-FFF2-40B4-BE49-F238E27FC236}">
                  <a16:creationId xmlns:a16="http://schemas.microsoft.com/office/drawing/2014/main" id="{B6F30130-C5BE-4FD4-BCAE-A25C9BB96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852" b="42572"/>
            <a:stretch/>
          </p:blipFill>
          <p:spPr>
            <a:xfrm>
              <a:off x="640426" y="3485913"/>
              <a:ext cx="3085998" cy="1381568"/>
            </a:xfrm>
            <a:prstGeom prst="rect">
              <a:avLst/>
            </a:prstGeom>
          </p:spPr>
        </p:pic>
      </p:grp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9" b="22495"/>
          <a:stretch/>
        </p:blipFill>
        <p:spPr>
          <a:xfrm>
            <a:off x="6648240" y="5282181"/>
            <a:ext cx="3065064" cy="140940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A2702E8-7264-4104-AD27-D9937864ABBF}"/>
              </a:ext>
            </a:extLst>
          </p:cNvPr>
          <p:cNvSpPr/>
          <p:nvPr/>
        </p:nvSpPr>
        <p:spPr>
          <a:xfrm>
            <a:off x="237349" y="3662965"/>
            <a:ext cx="3581983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-202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трелка вправо 22">
            <a:extLst>
              <a:ext uri="{FF2B5EF4-FFF2-40B4-BE49-F238E27FC236}">
                <a16:creationId xmlns:a16="http://schemas.microsoft.com/office/drawing/2014/main" id="{D2AA4C59-7CCF-47F2-AD6E-7C42A394D51F}"/>
              </a:ext>
            </a:extLst>
          </p:cNvPr>
          <p:cNvSpPr/>
          <p:nvPr/>
        </p:nvSpPr>
        <p:spPr>
          <a:xfrm>
            <a:off x="3780112" y="3768884"/>
            <a:ext cx="1744011" cy="363830"/>
          </a:xfrm>
          <a:prstGeom prst="rightArrow">
            <a:avLst>
              <a:gd name="adj1" fmla="val 29589"/>
              <a:gd name="adj2" fmla="val 55923"/>
            </a:avLst>
          </a:prstGeom>
          <a:solidFill>
            <a:srgbClr val="FF00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defTabSz="914377"/>
            <a:endParaRPr lang="ru-RU" sz="110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9878C5C-6455-427D-B1AD-36230485CB27}"/>
              </a:ext>
            </a:extLst>
          </p:cNvPr>
          <p:cNvSpPr/>
          <p:nvPr/>
        </p:nvSpPr>
        <p:spPr>
          <a:xfrm>
            <a:off x="5626175" y="3661665"/>
            <a:ext cx="3581983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2021-2024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ol-mlschool2.edu.tomsk.ru/wp-content/uploads/2020/09/IMG_357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991" b="7580"/>
          <a:stretch/>
        </p:blipFill>
        <p:spPr bwMode="auto">
          <a:xfrm>
            <a:off x="175954" y="3774690"/>
            <a:ext cx="2558075" cy="19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/>
          </a:blip>
          <a:srcRect l="9836" t="8187" b="4772"/>
          <a:stretch/>
        </p:blipFill>
        <p:spPr>
          <a:xfrm>
            <a:off x="175954" y="1959646"/>
            <a:ext cx="2322829" cy="18488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4" b="6501"/>
          <a:stretch/>
        </p:blipFill>
        <p:spPr>
          <a:xfrm>
            <a:off x="2510004" y="3783048"/>
            <a:ext cx="2458034" cy="1906229"/>
          </a:xfrm>
          <a:prstGeom prst="rect">
            <a:avLst/>
          </a:prstGeom>
        </p:spPr>
      </p:pic>
      <p:pic>
        <p:nvPicPr>
          <p:cNvPr id="8" name="Picture 6" descr="https://edu.tomsk.gov.ru/uploads/272/8536517d53330efc6c638190de11a2513f33b28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3" t="3311" r="15308"/>
          <a:stretch/>
        </p:blipFill>
        <p:spPr bwMode="auto">
          <a:xfrm>
            <a:off x="2498783" y="1684959"/>
            <a:ext cx="2458034" cy="2123531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id="{E4DCCAC1-2512-4FD3-AA12-06B6AB7B32C9}"/>
              </a:ext>
            </a:extLst>
          </p:cNvPr>
          <p:cNvSpPr/>
          <p:nvPr/>
        </p:nvSpPr>
        <p:spPr>
          <a:xfrm flipH="1">
            <a:off x="4137737" y="1260029"/>
            <a:ext cx="6441414" cy="4060076"/>
          </a:xfrm>
          <a:prstGeom prst="parallelogram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392376" y="6387494"/>
            <a:ext cx="2232248" cy="360040"/>
          </a:xfrm>
          <a:prstGeom prst="rect">
            <a:avLst/>
          </a:prstGeom>
          <a:solidFill>
            <a:srgbClr val="206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58405" y="1543985"/>
            <a:ext cx="499485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Обновление </a:t>
            </a:r>
            <a:r>
              <a:rPr lang="ru-RU" sz="1200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содержания и совершенствование методов обучения по учебным предметам </a:t>
            </a:r>
            <a:r>
              <a:rPr lang="ru-RU" sz="1200" b="1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«Информатика», «Основы безопасности жизнедеятельности» </a:t>
            </a:r>
            <a:r>
              <a:rPr lang="ru-RU" sz="1200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предметной области </a:t>
            </a:r>
            <a:r>
              <a:rPr lang="ru-RU" sz="1200" b="1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«Технология»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73750" y="2863491"/>
            <a:ext cx="4591100" cy="579646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marL="180000" algn="just">
              <a:lnSpc>
                <a:spcPts val="800"/>
              </a:lnSpc>
              <a:spcBef>
                <a:spcPts val="600"/>
              </a:spcBef>
              <a:buClr>
                <a:srgbClr val="F03841"/>
              </a:buClr>
              <a:buSzPct val="160000"/>
            </a:pPr>
            <a:r>
              <a:rPr lang="ru-RU" sz="1050" b="1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технической и естественнонаучной направленности</a:t>
            </a:r>
          </a:p>
          <a:p>
            <a:pPr marL="180000" algn="just">
              <a:lnSpc>
                <a:spcPts val="800"/>
              </a:lnSpc>
              <a:spcBef>
                <a:spcPts val="600"/>
              </a:spcBef>
            </a:pPr>
            <a:r>
              <a:rPr lang="ru-RU" sz="700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Робототехника, промышленный дизайн, 3</a:t>
            </a:r>
            <a:r>
              <a:rPr lang="en-US" sz="700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</a:t>
            </a:r>
            <a:r>
              <a:rPr lang="ru-RU" sz="700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моделирование, программирование (</a:t>
            </a:r>
            <a:r>
              <a:rPr lang="en-US" sz="700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Python</a:t>
            </a:r>
            <a:r>
              <a:rPr lang="ru-RU" sz="700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700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Scratch)</a:t>
            </a:r>
            <a:r>
              <a:rPr lang="ru-RU" sz="700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ТРИЗ, Программирование БПЛА, </a:t>
            </a:r>
            <a:r>
              <a:rPr lang="en-US" sz="700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</a:t>
            </a:r>
            <a:r>
              <a:rPr lang="ru-RU" sz="700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700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endParaRPr lang="ru-RU" sz="7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72784" y="3483595"/>
            <a:ext cx="4592066" cy="259045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wrap="square" anchor="ctr">
            <a:spAutoFit/>
          </a:bodyPr>
          <a:lstStyle/>
          <a:p>
            <a:pPr marL="180000">
              <a:lnSpc>
                <a:spcPts val="1300"/>
              </a:lnSpc>
              <a:spcBef>
                <a:spcPts val="600"/>
              </a:spcBef>
              <a:buClr>
                <a:srgbClr val="7F7F7F"/>
              </a:buClr>
              <a:buSzPct val="160000"/>
            </a:pPr>
            <a:r>
              <a:rPr lang="ru-RU" sz="1200" b="1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Шахматы</a:t>
            </a:r>
            <a:endParaRPr lang="ru-RU" sz="1200" b="1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54569" y="3796655"/>
            <a:ext cx="4599091" cy="6120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marL="180000">
              <a:lnSpc>
                <a:spcPts val="1000"/>
              </a:lnSpc>
              <a:spcBef>
                <a:spcPts val="600"/>
              </a:spcBef>
              <a:buClr>
                <a:srgbClr val="A5A5A5"/>
              </a:buClr>
              <a:buSzPct val="160000"/>
            </a:pPr>
            <a:r>
              <a:rPr lang="ru-RU" sz="1050" b="1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Медиатворчество</a:t>
            </a:r>
            <a:r>
              <a:rPr lang="en-US" sz="1050" b="1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05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«Край, в </a:t>
            </a:r>
            <a:r>
              <a:rPr lang="ru-RU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котором я живу» - люди, природа</a:t>
            </a:r>
            <a:r>
              <a:rPr lang="ru-RU" sz="105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история </a:t>
            </a:r>
            <a:r>
              <a:rPr lang="ru-RU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5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</a:t>
            </a:r>
            <a:r>
              <a:rPr lang="ru-RU" sz="105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05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</a:t>
            </a:r>
            <a:r>
              <a:rPr lang="ru-RU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комплексная программа </a:t>
            </a:r>
            <a:r>
              <a:rPr lang="ru-RU" sz="105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</a:t>
            </a:r>
            <a:r>
              <a:rPr lang="ru-RU" sz="105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marL="180000" algn="just">
              <a:lnSpc>
                <a:spcPts val="800"/>
              </a:lnSpc>
              <a:spcBef>
                <a:spcPts val="600"/>
              </a:spcBef>
            </a:pPr>
            <a:r>
              <a:rPr lang="ru-RU" sz="700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Мультстудия, «Снимаем кино</a:t>
            </a:r>
            <a:r>
              <a:rPr lang="ru-RU" sz="700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Юный журналист, Медиастудия, школьная газета, школьный медиацентр, школьное телевидение. </a:t>
            </a:r>
            <a:endParaRPr lang="ru-RU" sz="7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63423" y="4497656"/>
            <a:ext cx="4590237" cy="374461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marL="180000">
              <a:lnSpc>
                <a:spcPts val="800"/>
              </a:lnSpc>
              <a:spcBef>
                <a:spcPts val="600"/>
              </a:spcBef>
              <a:buClr>
                <a:srgbClr val="BFBFBF"/>
              </a:buClr>
              <a:buSzPct val="160000"/>
            </a:pPr>
            <a:r>
              <a:rPr lang="ru-RU" sz="1050" b="1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Здоровьесберегающие программы</a:t>
            </a:r>
            <a:endParaRPr lang="ru-RU" sz="1050" b="1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algn="just">
              <a:lnSpc>
                <a:spcPts val="800"/>
              </a:lnSpc>
              <a:spcBef>
                <a:spcPts val="600"/>
              </a:spcBef>
            </a:pPr>
            <a:r>
              <a:rPr lang="ru-RU" sz="700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«Школа безопасности», «Научись спасать жизнь», Юные инспектора дорожного движения</a:t>
            </a:r>
            <a:r>
              <a:rPr lang="ru-RU" sz="800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8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73748" y="4944490"/>
            <a:ext cx="4591102" cy="374461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marL="180000">
              <a:lnSpc>
                <a:spcPts val="800"/>
              </a:lnSpc>
              <a:spcBef>
                <a:spcPts val="600"/>
              </a:spcBef>
              <a:buClr>
                <a:srgbClr val="BFBFBF"/>
              </a:buClr>
              <a:buSzPct val="160000"/>
            </a:pPr>
            <a:r>
              <a:rPr lang="ru-RU" sz="1050" b="1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Экологические программы</a:t>
            </a:r>
            <a:endParaRPr lang="ru-RU" sz="1050" b="1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algn="just">
              <a:lnSpc>
                <a:spcPts val="800"/>
              </a:lnSpc>
              <a:spcBef>
                <a:spcPts val="600"/>
              </a:spcBef>
            </a:pPr>
            <a:r>
              <a:rPr lang="ru-RU" sz="700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«Экология Томской области», «Краеведение», «Край в котором я живу», ЭКОотряд</a:t>
            </a:r>
            <a:r>
              <a:rPr lang="ru-RU" sz="800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8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5065423" y="3905632"/>
            <a:ext cx="396000" cy="396000"/>
            <a:chOff x="4057311" y="2402300"/>
            <a:chExt cx="396000" cy="396000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1710653A-F5C8-47DE-8D3E-A0B5438ED7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57311" y="2402300"/>
              <a:ext cx="396000" cy="396000"/>
            </a:xfrm>
            <a:prstGeom prst="ellipse">
              <a:avLst/>
            </a:prstGeom>
            <a:solidFill>
              <a:srgbClr val="7F7F7F"/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>
                <a:solidFill>
                  <a:srgbClr val="1B3281"/>
                </a:solidFill>
              </a:endParaRPr>
            </a:p>
          </p:txBody>
        </p:sp>
        <p:sp>
          <p:nvSpPr>
            <p:cNvPr id="18" name="Rounded Rectangle 7">
              <a:extLst>
                <a:ext uri="{FF2B5EF4-FFF2-40B4-BE49-F238E27FC236}">
                  <a16:creationId xmlns:a16="http://schemas.microsoft.com/office/drawing/2014/main" id="{7D6C3C70-FD86-419A-8B89-365FC328FB88}"/>
                </a:ext>
              </a:extLst>
            </p:cNvPr>
            <p:cNvSpPr/>
            <p:nvPr/>
          </p:nvSpPr>
          <p:spPr>
            <a:xfrm>
              <a:off x="4151360" y="2495395"/>
              <a:ext cx="245794" cy="191061"/>
            </a:xfrm>
            <a:custGeom>
              <a:avLst/>
              <a:gdLst/>
              <a:ahLst/>
              <a:cxnLst/>
              <a:rect l="l" t="t" r="r" b="b"/>
              <a:pathLst>
                <a:path w="3240006" h="2796091">
                  <a:moveTo>
                    <a:pt x="686867" y="612319"/>
                  </a:moveTo>
                  <a:cubicBezTo>
                    <a:pt x="611281" y="612319"/>
                    <a:pt x="550007" y="673593"/>
                    <a:pt x="550007" y="749179"/>
                  </a:cubicBezTo>
                  <a:cubicBezTo>
                    <a:pt x="550007" y="824765"/>
                    <a:pt x="611281" y="886039"/>
                    <a:pt x="686867" y="886039"/>
                  </a:cubicBezTo>
                  <a:cubicBezTo>
                    <a:pt x="762453" y="886039"/>
                    <a:pt x="823727" y="824765"/>
                    <a:pt x="823727" y="749179"/>
                  </a:cubicBezTo>
                  <a:cubicBezTo>
                    <a:pt x="823727" y="673593"/>
                    <a:pt x="762453" y="612319"/>
                    <a:pt x="686867" y="612319"/>
                  </a:cubicBezTo>
                  <a:close/>
                  <a:moveTo>
                    <a:pt x="1587500" y="281447"/>
                  </a:moveTo>
                  <a:cubicBezTo>
                    <a:pt x="1432061" y="281447"/>
                    <a:pt x="1306053" y="407455"/>
                    <a:pt x="1306053" y="562894"/>
                  </a:cubicBezTo>
                  <a:cubicBezTo>
                    <a:pt x="1306053" y="718333"/>
                    <a:pt x="1432061" y="844341"/>
                    <a:pt x="1587500" y="844341"/>
                  </a:cubicBezTo>
                  <a:cubicBezTo>
                    <a:pt x="1742939" y="844341"/>
                    <a:pt x="1868947" y="718333"/>
                    <a:pt x="1868947" y="562894"/>
                  </a:cubicBezTo>
                  <a:cubicBezTo>
                    <a:pt x="1868947" y="407455"/>
                    <a:pt x="1742939" y="281447"/>
                    <a:pt x="1587500" y="281447"/>
                  </a:cubicBezTo>
                  <a:close/>
                  <a:moveTo>
                    <a:pt x="1587500" y="0"/>
                  </a:moveTo>
                  <a:cubicBezTo>
                    <a:pt x="1898378" y="0"/>
                    <a:pt x="2150394" y="252016"/>
                    <a:pt x="2150394" y="562894"/>
                  </a:cubicBezTo>
                  <a:cubicBezTo>
                    <a:pt x="2150394" y="786167"/>
                    <a:pt x="2020401" y="979078"/>
                    <a:pt x="1831095" y="1068260"/>
                  </a:cubicBezTo>
                  <a:lnTo>
                    <a:pt x="2215710" y="1068260"/>
                  </a:lnTo>
                  <a:cubicBezTo>
                    <a:pt x="2374756" y="1068260"/>
                    <a:pt x="2503688" y="1197192"/>
                    <a:pt x="2503688" y="1356238"/>
                  </a:cubicBezTo>
                  <a:lnTo>
                    <a:pt x="2503688" y="1474975"/>
                  </a:lnTo>
                  <a:lnTo>
                    <a:pt x="2656086" y="1474975"/>
                  </a:lnTo>
                  <a:cubicBezTo>
                    <a:pt x="2692420" y="1474975"/>
                    <a:pt x="2722815" y="1500405"/>
                    <a:pt x="2728975" y="1534767"/>
                  </a:cubicBezTo>
                  <a:lnTo>
                    <a:pt x="3240006" y="1109804"/>
                  </a:lnTo>
                  <a:lnTo>
                    <a:pt x="3240006" y="2754548"/>
                  </a:lnTo>
                  <a:lnTo>
                    <a:pt x="2728975" y="2329585"/>
                  </a:lnTo>
                  <a:cubicBezTo>
                    <a:pt x="2722815" y="2363946"/>
                    <a:pt x="2692420" y="2389375"/>
                    <a:pt x="2656086" y="2389375"/>
                  </a:cubicBezTo>
                  <a:lnTo>
                    <a:pt x="2503688" y="2389375"/>
                  </a:lnTo>
                  <a:lnTo>
                    <a:pt x="2503688" y="2508113"/>
                  </a:lnTo>
                  <a:cubicBezTo>
                    <a:pt x="2503688" y="2667159"/>
                    <a:pt x="2374756" y="2796091"/>
                    <a:pt x="2215710" y="2796091"/>
                  </a:cubicBezTo>
                  <a:lnTo>
                    <a:pt x="287978" y="2796091"/>
                  </a:lnTo>
                  <a:cubicBezTo>
                    <a:pt x="128932" y="2796091"/>
                    <a:pt x="0" y="2667159"/>
                    <a:pt x="0" y="2508113"/>
                  </a:cubicBezTo>
                  <a:lnTo>
                    <a:pt x="0" y="1356238"/>
                  </a:lnTo>
                  <a:cubicBezTo>
                    <a:pt x="0" y="1197192"/>
                    <a:pt x="128932" y="1068260"/>
                    <a:pt x="287978" y="1068260"/>
                  </a:cubicBezTo>
                  <a:lnTo>
                    <a:pt x="544513" y="1068260"/>
                  </a:lnTo>
                  <a:cubicBezTo>
                    <a:pt x="422089" y="1014226"/>
                    <a:pt x="336949" y="891645"/>
                    <a:pt x="336949" y="749179"/>
                  </a:cubicBezTo>
                  <a:cubicBezTo>
                    <a:pt x="336949" y="555925"/>
                    <a:pt x="493613" y="399261"/>
                    <a:pt x="686867" y="399261"/>
                  </a:cubicBezTo>
                  <a:cubicBezTo>
                    <a:pt x="880121" y="399261"/>
                    <a:pt x="1036785" y="555925"/>
                    <a:pt x="1036785" y="749179"/>
                  </a:cubicBezTo>
                  <a:cubicBezTo>
                    <a:pt x="1036785" y="891645"/>
                    <a:pt x="951645" y="1014226"/>
                    <a:pt x="829222" y="1068260"/>
                  </a:cubicBezTo>
                  <a:lnTo>
                    <a:pt x="1343906" y="1068260"/>
                  </a:lnTo>
                  <a:cubicBezTo>
                    <a:pt x="1154600" y="979078"/>
                    <a:pt x="1024606" y="786167"/>
                    <a:pt x="1024606" y="562894"/>
                  </a:cubicBezTo>
                  <a:cubicBezTo>
                    <a:pt x="1024606" y="252016"/>
                    <a:pt x="1276622" y="0"/>
                    <a:pt x="15875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1B3281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037669" y="4475216"/>
            <a:ext cx="396000" cy="396000"/>
            <a:chOff x="4061953" y="2934179"/>
            <a:chExt cx="396000" cy="396000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1710653A-F5C8-47DE-8D3E-A0B5438ED7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61953" y="2934179"/>
              <a:ext cx="396000" cy="396000"/>
            </a:xfrm>
            <a:prstGeom prst="ellipse">
              <a:avLst/>
            </a:prstGeom>
            <a:solidFill>
              <a:srgbClr val="A5A5A5"/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>
                <a:solidFill>
                  <a:srgbClr val="1B3281"/>
                </a:solidFill>
              </a:endParaRPr>
            </a:p>
          </p:txBody>
        </p:sp>
        <p:sp>
          <p:nvSpPr>
            <p:cNvPr id="21" name="Heart 17">
              <a:extLst>
                <a:ext uri="{FF2B5EF4-FFF2-40B4-BE49-F238E27FC236}">
                  <a16:creationId xmlns:a16="http://schemas.microsoft.com/office/drawing/2014/main" id="{FD25AA3C-FD36-4FC1-9406-60F9CCE3DC0D}"/>
                </a:ext>
              </a:extLst>
            </p:cNvPr>
            <p:cNvSpPr/>
            <p:nvPr/>
          </p:nvSpPr>
          <p:spPr>
            <a:xfrm>
              <a:off x="4124266" y="3054728"/>
              <a:ext cx="288000" cy="235243"/>
            </a:xfrm>
            <a:custGeom>
              <a:avLst/>
              <a:gdLst/>
              <a:ahLst/>
              <a:cxnLst/>
              <a:rect l="l" t="t" r="r" b="b"/>
              <a:pathLst>
                <a:path w="3263621" h="3199863">
                  <a:moveTo>
                    <a:pt x="1896188" y="786599"/>
                  </a:moveTo>
                  <a:cubicBezTo>
                    <a:pt x="1878938" y="786251"/>
                    <a:pt x="1861335" y="789280"/>
                    <a:pt x="1844305" y="796082"/>
                  </a:cubicBezTo>
                  <a:cubicBezTo>
                    <a:pt x="1792333" y="816839"/>
                    <a:pt x="1760707" y="866742"/>
                    <a:pt x="1761231" y="919486"/>
                  </a:cubicBezTo>
                  <a:lnTo>
                    <a:pt x="1573886" y="1618665"/>
                  </a:lnTo>
                  <a:lnTo>
                    <a:pt x="1438574" y="1113672"/>
                  </a:lnTo>
                  <a:cubicBezTo>
                    <a:pt x="1424335" y="1060531"/>
                    <a:pt x="1379808" y="1023594"/>
                    <a:pt x="1328543" y="1016456"/>
                  </a:cubicBezTo>
                  <a:cubicBezTo>
                    <a:pt x="1320071" y="1015276"/>
                    <a:pt x="1311415" y="1014911"/>
                    <a:pt x="1302836" y="1018067"/>
                  </a:cubicBezTo>
                  <a:lnTo>
                    <a:pt x="1300556" y="1017667"/>
                  </a:lnTo>
                  <a:cubicBezTo>
                    <a:pt x="1298914" y="1017711"/>
                    <a:pt x="1297275" y="1017786"/>
                    <a:pt x="1295680" y="1018515"/>
                  </a:cubicBezTo>
                  <a:lnTo>
                    <a:pt x="1275904" y="1019755"/>
                  </a:lnTo>
                  <a:cubicBezTo>
                    <a:pt x="1273459" y="1020410"/>
                    <a:pt x="1271049" y="1021129"/>
                    <a:pt x="1269080" y="1023145"/>
                  </a:cubicBezTo>
                  <a:cubicBezTo>
                    <a:pt x="1229892" y="1033156"/>
                    <a:pt x="1196286" y="1061513"/>
                    <a:pt x="1180414" y="1102068"/>
                  </a:cubicBezTo>
                  <a:lnTo>
                    <a:pt x="902406" y="1812437"/>
                  </a:lnTo>
                  <a:lnTo>
                    <a:pt x="612897" y="1812437"/>
                  </a:lnTo>
                  <a:cubicBezTo>
                    <a:pt x="539543" y="1812437"/>
                    <a:pt x="480078" y="1871902"/>
                    <a:pt x="480078" y="1945256"/>
                  </a:cubicBezTo>
                  <a:cubicBezTo>
                    <a:pt x="480078" y="2018610"/>
                    <a:pt x="539543" y="2078075"/>
                    <a:pt x="612897" y="2078075"/>
                  </a:cubicBezTo>
                  <a:lnTo>
                    <a:pt x="966673" y="2078075"/>
                  </a:lnTo>
                  <a:cubicBezTo>
                    <a:pt x="1008666" y="2088839"/>
                    <a:pt x="1051924" y="2075535"/>
                    <a:pt x="1081835" y="2045978"/>
                  </a:cubicBezTo>
                  <a:cubicBezTo>
                    <a:pt x="1105846" y="2028294"/>
                    <a:pt x="1122213" y="2001701"/>
                    <a:pt x="1125659" y="1970866"/>
                  </a:cubicBezTo>
                  <a:lnTo>
                    <a:pt x="1284498" y="1565001"/>
                  </a:lnTo>
                  <a:lnTo>
                    <a:pt x="1443089" y="2156868"/>
                  </a:lnTo>
                  <a:cubicBezTo>
                    <a:pt x="1455914" y="2204733"/>
                    <a:pt x="1493311" y="2239452"/>
                    <a:pt x="1538593" y="2249086"/>
                  </a:cubicBezTo>
                  <a:lnTo>
                    <a:pt x="1542015" y="2250785"/>
                  </a:lnTo>
                  <a:cubicBezTo>
                    <a:pt x="1542604" y="2250943"/>
                    <a:pt x="1543193" y="2251097"/>
                    <a:pt x="1543870" y="2250902"/>
                  </a:cubicBezTo>
                  <a:cubicBezTo>
                    <a:pt x="1553422" y="2254514"/>
                    <a:pt x="1563610" y="2255524"/>
                    <a:pt x="1573886" y="2252783"/>
                  </a:cubicBezTo>
                  <a:cubicBezTo>
                    <a:pt x="1584162" y="2255524"/>
                    <a:pt x="1594351" y="2254515"/>
                    <a:pt x="1603903" y="2250901"/>
                  </a:cubicBezTo>
                  <a:lnTo>
                    <a:pt x="1605758" y="2250785"/>
                  </a:lnTo>
                  <a:cubicBezTo>
                    <a:pt x="1606974" y="2250459"/>
                    <a:pt x="1608181" y="2250118"/>
                    <a:pt x="1609178" y="2249086"/>
                  </a:cubicBezTo>
                  <a:cubicBezTo>
                    <a:pt x="1654461" y="2239453"/>
                    <a:pt x="1691859" y="2204734"/>
                    <a:pt x="1704684" y="2156868"/>
                  </a:cubicBezTo>
                  <a:lnTo>
                    <a:pt x="1921541" y="1347547"/>
                  </a:lnTo>
                  <a:lnTo>
                    <a:pt x="2181705" y="1998928"/>
                  </a:lnTo>
                  <a:cubicBezTo>
                    <a:pt x="2205326" y="2058070"/>
                    <a:pt x="2266689" y="2090865"/>
                    <a:pt x="2326593" y="2078075"/>
                  </a:cubicBezTo>
                  <a:lnTo>
                    <a:pt x="2671200" y="2078075"/>
                  </a:lnTo>
                  <a:cubicBezTo>
                    <a:pt x="2744554" y="2078075"/>
                    <a:pt x="2804019" y="2018610"/>
                    <a:pt x="2804019" y="1945256"/>
                  </a:cubicBezTo>
                  <a:cubicBezTo>
                    <a:pt x="2804019" y="1871902"/>
                    <a:pt x="2744554" y="1812437"/>
                    <a:pt x="2671200" y="1812437"/>
                  </a:cubicBezTo>
                  <a:lnTo>
                    <a:pt x="2393261" y="1812437"/>
                  </a:lnTo>
                  <a:lnTo>
                    <a:pt x="2016914" y="870162"/>
                  </a:lnTo>
                  <a:cubicBezTo>
                    <a:pt x="1996508" y="819071"/>
                    <a:pt x="1947937" y="787642"/>
                    <a:pt x="1896188" y="786599"/>
                  </a:cubicBezTo>
                  <a:close/>
                  <a:moveTo>
                    <a:pt x="773454" y="106"/>
                  </a:moveTo>
                  <a:cubicBezTo>
                    <a:pt x="1097282" y="5742"/>
                    <a:pt x="1441967" y="238301"/>
                    <a:pt x="1631811" y="769863"/>
                  </a:cubicBezTo>
                  <a:cubicBezTo>
                    <a:pt x="2306811" y="-1120137"/>
                    <a:pt x="4939311" y="769863"/>
                    <a:pt x="1631811" y="3199863"/>
                  </a:cubicBezTo>
                  <a:cubicBezTo>
                    <a:pt x="-745455" y="1453301"/>
                    <a:pt x="-54107" y="-14297"/>
                    <a:pt x="773454" y="1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1B3281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073777" y="3431073"/>
            <a:ext cx="396000" cy="396000"/>
            <a:chOff x="4054700" y="1883002"/>
            <a:chExt cx="396000" cy="396000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1710653A-F5C8-47DE-8D3E-A0B5438ED7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54700" y="1883002"/>
              <a:ext cx="396000" cy="396000"/>
            </a:xfrm>
            <a:prstGeom prst="ellipse">
              <a:avLst/>
            </a:prstGeom>
            <a:solidFill>
              <a:srgbClr val="656279"/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>
                <a:solidFill>
                  <a:srgbClr val="1B3281"/>
                </a:solidFill>
              </a:endParaRPr>
            </a:p>
          </p:txBody>
        </p:sp>
        <p:pic>
          <p:nvPicPr>
            <p:cNvPr id="24" name="Picture 26" descr="https://images.chesscomfiles.com/uploads/v1/user/40516010.92dfc836.1200x1200o.23e948c98b91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61" t="15938" r="8404" b="14246"/>
            <a:stretch/>
          </p:blipFill>
          <p:spPr bwMode="auto">
            <a:xfrm>
              <a:off x="4093402" y="1958872"/>
              <a:ext cx="333101" cy="275342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5073777" y="2900646"/>
            <a:ext cx="396000" cy="396000"/>
            <a:chOff x="4095372" y="1366924"/>
            <a:chExt cx="396000" cy="396000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1710653A-F5C8-47DE-8D3E-A0B5438ED7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95372" y="1366924"/>
              <a:ext cx="396000" cy="39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>
                <a:solidFill>
                  <a:srgbClr val="1B3281"/>
                </a:solidFill>
              </a:endParaRPr>
            </a:p>
          </p:txBody>
        </p:sp>
        <p:sp>
          <p:nvSpPr>
            <p:cNvPr id="27" name="Oval 21">
              <a:extLst>
                <a:ext uri="{FF2B5EF4-FFF2-40B4-BE49-F238E27FC236}">
                  <a16:creationId xmlns:a16="http://schemas.microsoft.com/office/drawing/2014/main" id="{B92F2676-D90E-40BF-8AC5-C623D6EC59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76866" y="1443661"/>
              <a:ext cx="249637" cy="25172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1B3281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065423" y="4955341"/>
            <a:ext cx="396000" cy="396000"/>
            <a:chOff x="4061953" y="3478273"/>
            <a:chExt cx="396000" cy="396000"/>
          </a:xfrm>
        </p:grpSpPr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1710653A-F5C8-47DE-8D3E-A0B5438ED7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61953" y="3478273"/>
              <a:ext cx="396000" cy="396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600" dirty="0">
                <a:solidFill>
                  <a:srgbClr val="1B3281"/>
                </a:solidFill>
              </a:endParaRPr>
            </a:p>
          </p:txBody>
        </p:sp>
        <p:grpSp>
          <p:nvGrpSpPr>
            <p:cNvPr id="30" name="Group 108">
              <a:extLst>
                <a:ext uri="{FF2B5EF4-FFF2-40B4-BE49-F238E27FC236}">
                  <a16:creationId xmlns:a16="http://schemas.microsoft.com/office/drawing/2014/main" id="{6A3250DC-2077-44D9-A96E-35AB2F6B6780}"/>
                </a:ext>
              </a:extLst>
            </p:cNvPr>
            <p:cNvGrpSpPr/>
            <p:nvPr/>
          </p:nvGrpSpPr>
          <p:grpSpPr>
            <a:xfrm>
              <a:off x="4136195" y="3536903"/>
              <a:ext cx="308866" cy="282655"/>
              <a:chOff x="8911020" y="3649622"/>
              <a:chExt cx="2239070" cy="1879040"/>
            </a:xfrm>
            <a:solidFill>
              <a:schemeClr val="bg1"/>
            </a:solidFill>
          </p:grpSpPr>
          <p:grpSp>
            <p:nvGrpSpPr>
              <p:cNvPr id="31" name="Group 109">
                <a:extLst>
                  <a:ext uri="{FF2B5EF4-FFF2-40B4-BE49-F238E27FC236}">
                    <a16:creationId xmlns:a16="http://schemas.microsoft.com/office/drawing/2014/main" id="{EE088455-DDBA-4FD9-8126-2003397B8753}"/>
                  </a:ext>
                </a:extLst>
              </p:cNvPr>
              <p:cNvGrpSpPr/>
              <p:nvPr/>
            </p:nvGrpSpPr>
            <p:grpSpPr>
              <a:xfrm>
                <a:off x="8911020" y="4215025"/>
                <a:ext cx="993309" cy="1312459"/>
                <a:chOff x="4414182" y="2417791"/>
                <a:chExt cx="1684167" cy="2225289"/>
              </a:xfrm>
              <a:grpFill/>
            </p:grpSpPr>
            <p:sp>
              <p:nvSpPr>
                <p:cNvPr id="39" name="Freeform: Shape 121">
                  <a:extLst>
                    <a:ext uri="{FF2B5EF4-FFF2-40B4-BE49-F238E27FC236}">
                      <a16:creationId xmlns:a16="http://schemas.microsoft.com/office/drawing/2014/main" id="{542856AB-7069-4A6A-AFED-043CA9148FD0}"/>
                    </a:ext>
                  </a:extLst>
                </p:cNvPr>
                <p:cNvSpPr/>
                <p:nvPr/>
              </p:nvSpPr>
              <p:spPr>
                <a:xfrm>
                  <a:off x="4414182" y="2417791"/>
                  <a:ext cx="1684167" cy="2225289"/>
                </a:xfrm>
                <a:custGeom>
                  <a:avLst/>
                  <a:gdLst>
                    <a:gd name="connsiteX0" fmla="*/ 0 w 1268858"/>
                    <a:gd name="connsiteY0" fmla="*/ 1006972 h 1676542"/>
                    <a:gd name="connsiteX1" fmla="*/ 10536 w 1268858"/>
                    <a:gd name="connsiteY1" fmla="*/ 997353 h 1676542"/>
                    <a:gd name="connsiteX2" fmla="*/ 1076469 w 1268858"/>
                    <a:gd name="connsiteY2" fmla="*/ 1216311 h 1676542"/>
                    <a:gd name="connsiteX3" fmla="*/ 1099372 w 1268858"/>
                    <a:gd name="connsiteY3" fmla="*/ 1230053 h 1676542"/>
                    <a:gd name="connsiteX4" fmla="*/ 1169457 w 1268858"/>
                    <a:gd name="connsiteY4" fmla="*/ 1252957 h 1676542"/>
                    <a:gd name="connsiteX5" fmla="*/ 1116779 w 1268858"/>
                    <a:gd name="connsiteY5" fmla="*/ 1124697 h 1676542"/>
                    <a:gd name="connsiteX6" fmla="*/ 953706 w 1268858"/>
                    <a:gd name="connsiteY6" fmla="*/ 945591 h 1676542"/>
                    <a:gd name="connsiteX7" fmla="*/ 944544 w 1268858"/>
                    <a:gd name="connsiteY7" fmla="*/ 913984 h 1676542"/>
                    <a:gd name="connsiteX8" fmla="*/ 940880 w 1268858"/>
                    <a:gd name="connsiteY8" fmla="*/ 901158 h 1676542"/>
                    <a:gd name="connsiteX9" fmla="*/ 875833 w 1268858"/>
                    <a:gd name="connsiteY9" fmla="*/ 859473 h 1676542"/>
                    <a:gd name="connsiteX10" fmla="*/ 820865 w 1268858"/>
                    <a:gd name="connsiteY10" fmla="*/ 848937 h 1676542"/>
                    <a:gd name="connsiteX11" fmla="*/ 182771 w 1268858"/>
                    <a:gd name="connsiteY11" fmla="*/ 195727 h 1676542"/>
                    <a:gd name="connsiteX12" fmla="*/ 171777 w 1268858"/>
                    <a:gd name="connsiteY12" fmla="*/ 11582 h 1676542"/>
                    <a:gd name="connsiteX13" fmla="*/ 180938 w 1268858"/>
                    <a:gd name="connsiteY13" fmla="*/ 1505 h 1676542"/>
                    <a:gd name="connsiteX14" fmla="*/ 229952 w 1268858"/>
                    <a:gd name="connsiteY14" fmla="*/ 62886 h 1676542"/>
                    <a:gd name="connsiteX15" fmla="*/ 425549 w 1268858"/>
                    <a:gd name="connsiteY15" fmla="*/ 299251 h 1676542"/>
                    <a:gd name="connsiteX16" fmla="*/ 636720 w 1268858"/>
                    <a:gd name="connsiteY16" fmla="*/ 553481 h 1676542"/>
                    <a:gd name="connsiteX17" fmla="*/ 842852 w 1268858"/>
                    <a:gd name="connsiteY17" fmla="*/ 802214 h 1676542"/>
                    <a:gd name="connsiteX18" fmla="*/ 877666 w 1268858"/>
                    <a:gd name="connsiteY18" fmla="*/ 842983 h 1676542"/>
                    <a:gd name="connsiteX19" fmla="*/ 886369 w 1268858"/>
                    <a:gd name="connsiteY19" fmla="*/ 815498 h 1676542"/>
                    <a:gd name="connsiteX20" fmla="*/ 917976 w 1268858"/>
                    <a:gd name="connsiteY20" fmla="*/ 871383 h 1676542"/>
                    <a:gd name="connsiteX21" fmla="*/ 1003177 w 1268858"/>
                    <a:gd name="connsiteY21" fmla="*/ 916732 h 1676542"/>
                    <a:gd name="connsiteX22" fmla="*/ 987145 w 1268858"/>
                    <a:gd name="connsiteY22" fmla="*/ 850312 h 1676542"/>
                    <a:gd name="connsiteX23" fmla="*/ 986687 w 1268858"/>
                    <a:gd name="connsiteY23" fmla="*/ 828324 h 1676542"/>
                    <a:gd name="connsiteX24" fmla="*/ 974777 w 1268858"/>
                    <a:gd name="connsiteY24" fmla="*/ 782059 h 1676542"/>
                    <a:gd name="connsiteX25" fmla="*/ 1097998 w 1268858"/>
                    <a:gd name="connsiteY25" fmla="*/ 157707 h 1676542"/>
                    <a:gd name="connsiteX26" fmla="*/ 1107618 w 1268858"/>
                    <a:gd name="connsiteY26" fmla="*/ 151752 h 1676542"/>
                    <a:gd name="connsiteX27" fmla="*/ 1109450 w 1268858"/>
                    <a:gd name="connsiteY27" fmla="*/ 173282 h 1676542"/>
                    <a:gd name="connsiteX28" fmla="*/ 1040281 w 1268858"/>
                    <a:gd name="connsiteY28" fmla="*/ 574094 h 1676542"/>
                    <a:gd name="connsiteX29" fmla="*/ 1003635 w 1268858"/>
                    <a:gd name="connsiteY29" fmla="*/ 788472 h 1676542"/>
                    <a:gd name="connsiteX30" fmla="*/ 1003177 w 1268858"/>
                    <a:gd name="connsiteY30" fmla="*/ 806337 h 1676542"/>
                    <a:gd name="connsiteX31" fmla="*/ 1010965 w 1268858"/>
                    <a:gd name="connsiteY31" fmla="*/ 888790 h 1676542"/>
                    <a:gd name="connsiteX32" fmla="*/ 1048068 w 1268858"/>
                    <a:gd name="connsiteY32" fmla="*/ 948339 h 1676542"/>
                    <a:gd name="connsiteX33" fmla="*/ 1067766 w 1268858"/>
                    <a:gd name="connsiteY33" fmla="*/ 944216 h 1676542"/>
                    <a:gd name="connsiteX34" fmla="*/ 1076011 w 1268858"/>
                    <a:gd name="connsiteY34" fmla="*/ 930016 h 1676542"/>
                    <a:gd name="connsiteX35" fmla="*/ 1087463 w 1268858"/>
                    <a:gd name="connsiteY35" fmla="*/ 919939 h 1676542"/>
                    <a:gd name="connsiteX36" fmla="*/ 1094334 w 1268858"/>
                    <a:gd name="connsiteY36" fmla="*/ 933223 h 1676542"/>
                    <a:gd name="connsiteX37" fmla="*/ 1100289 w 1268858"/>
                    <a:gd name="connsiteY37" fmla="*/ 975823 h 1676542"/>
                    <a:gd name="connsiteX38" fmla="*/ 1117237 w 1268858"/>
                    <a:gd name="connsiteY38" fmla="*/ 1023921 h 1676542"/>
                    <a:gd name="connsiteX39" fmla="*/ 1233587 w 1268858"/>
                    <a:gd name="connsiteY39" fmla="*/ 1274944 h 1676542"/>
                    <a:gd name="connsiteX40" fmla="*/ 1270691 w 1268858"/>
                    <a:gd name="connsiteY40" fmla="*/ 1503522 h 1676542"/>
                    <a:gd name="connsiteX41" fmla="*/ 1267027 w 1268858"/>
                    <a:gd name="connsiteY41" fmla="*/ 1656518 h 1676542"/>
                    <a:gd name="connsiteX42" fmla="*/ 1262446 w 1268858"/>
                    <a:gd name="connsiteY42" fmla="*/ 1673467 h 1676542"/>
                    <a:gd name="connsiteX43" fmla="*/ 1258323 w 1268858"/>
                    <a:gd name="connsiteY43" fmla="*/ 1676673 h 1676542"/>
                    <a:gd name="connsiteX44" fmla="*/ 1214349 w 1268858"/>
                    <a:gd name="connsiteY44" fmla="*/ 1676215 h 1676542"/>
                    <a:gd name="connsiteX45" fmla="*/ 1212516 w 1268858"/>
                    <a:gd name="connsiteY45" fmla="*/ 1674383 h 1676542"/>
                    <a:gd name="connsiteX46" fmla="*/ 1218471 w 1268858"/>
                    <a:gd name="connsiteY46" fmla="*/ 1514058 h 1676542"/>
                    <a:gd name="connsiteX47" fmla="*/ 1208852 w 1268858"/>
                    <a:gd name="connsiteY47" fmla="*/ 1410533 h 1676542"/>
                    <a:gd name="connsiteX48" fmla="*/ 1198316 w 1268858"/>
                    <a:gd name="connsiteY48" fmla="*/ 1388088 h 1676542"/>
                    <a:gd name="connsiteX49" fmla="*/ 1176787 w 1268858"/>
                    <a:gd name="connsiteY49" fmla="*/ 1353733 h 1676542"/>
                    <a:gd name="connsiteX50" fmla="*/ 1198316 w 1268858"/>
                    <a:gd name="connsiteY50" fmla="*/ 1358313 h 1676542"/>
                    <a:gd name="connsiteX51" fmla="*/ 1176328 w 1268858"/>
                    <a:gd name="connsiteY51" fmla="*/ 1272654 h 1676542"/>
                    <a:gd name="connsiteX52" fmla="*/ 1164419 w 1268858"/>
                    <a:gd name="connsiteY52" fmla="*/ 1264409 h 1676542"/>
                    <a:gd name="connsiteX53" fmla="*/ 1083798 w 1268858"/>
                    <a:gd name="connsiteY53" fmla="*/ 1239673 h 1676542"/>
                    <a:gd name="connsiteX54" fmla="*/ 862549 w 1268858"/>
                    <a:gd name="connsiteY54" fmla="*/ 1192033 h 1676542"/>
                    <a:gd name="connsiteX55" fmla="*/ 125970 w 1268858"/>
                    <a:gd name="connsiteY55" fmla="*/ 1036747 h 1676542"/>
                    <a:gd name="connsiteX56" fmla="*/ 16491 w 1268858"/>
                    <a:gd name="connsiteY56" fmla="*/ 1013843 h 1676542"/>
                    <a:gd name="connsiteX57" fmla="*/ 0 w 1268858"/>
                    <a:gd name="connsiteY57" fmla="*/ 1006972 h 1676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1268858" h="1676542">
                      <a:moveTo>
                        <a:pt x="0" y="1006972"/>
                      </a:moveTo>
                      <a:cubicBezTo>
                        <a:pt x="458" y="1000559"/>
                        <a:pt x="6413" y="1000101"/>
                        <a:pt x="10536" y="997353"/>
                      </a:cubicBezTo>
                      <a:cubicBezTo>
                        <a:pt x="368290" y="784807"/>
                        <a:pt x="831859" y="879628"/>
                        <a:pt x="1076469" y="1216311"/>
                      </a:cubicBezTo>
                      <a:cubicBezTo>
                        <a:pt x="1082424" y="1224556"/>
                        <a:pt x="1089295" y="1228679"/>
                        <a:pt x="1099372" y="1230053"/>
                      </a:cubicBezTo>
                      <a:cubicBezTo>
                        <a:pt x="1122734" y="1233718"/>
                        <a:pt x="1145180" y="1241505"/>
                        <a:pt x="1169457" y="1252957"/>
                      </a:cubicBezTo>
                      <a:cubicBezTo>
                        <a:pt x="1154799" y="1206692"/>
                        <a:pt x="1137850" y="1165007"/>
                        <a:pt x="1116779" y="1124697"/>
                      </a:cubicBezTo>
                      <a:cubicBezTo>
                        <a:pt x="1077843" y="1050947"/>
                        <a:pt x="1027913" y="987275"/>
                        <a:pt x="953706" y="945591"/>
                      </a:cubicBezTo>
                      <a:cubicBezTo>
                        <a:pt x="940422" y="937803"/>
                        <a:pt x="937673" y="928184"/>
                        <a:pt x="944544" y="913984"/>
                      </a:cubicBezTo>
                      <a:cubicBezTo>
                        <a:pt x="948209" y="906654"/>
                        <a:pt x="945002" y="904822"/>
                        <a:pt x="940880" y="901158"/>
                      </a:cubicBezTo>
                      <a:cubicBezTo>
                        <a:pt x="920724" y="884667"/>
                        <a:pt x="898279" y="871383"/>
                        <a:pt x="875833" y="859473"/>
                      </a:cubicBezTo>
                      <a:cubicBezTo>
                        <a:pt x="859801" y="851228"/>
                        <a:pt x="839188" y="852602"/>
                        <a:pt x="820865" y="848937"/>
                      </a:cubicBezTo>
                      <a:cubicBezTo>
                        <a:pt x="496550" y="785724"/>
                        <a:pt x="237739" y="520958"/>
                        <a:pt x="182771" y="195727"/>
                      </a:cubicBezTo>
                      <a:cubicBezTo>
                        <a:pt x="172235" y="134804"/>
                        <a:pt x="168570" y="73422"/>
                        <a:pt x="171777" y="11582"/>
                      </a:cubicBezTo>
                      <a:cubicBezTo>
                        <a:pt x="172235" y="7001"/>
                        <a:pt x="168112" y="-3992"/>
                        <a:pt x="180938" y="1505"/>
                      </a:cubicBezTo>
                      <a:cubicBezTo>
                        <a:pt x="195139" y="23950"/>
                        <a:pt x="213461" y="42731"/>
                        <a:pt x="229952" y="62886"/>
                      </a:cubicBezTo>
                      <a:cubicBezTo>
                        <a:pt x="294540" y="142133"/>
                        <a:pt x="360503" y="220463"/>
                        <a:pt x="425549" y="299251"/>
                      </a:cubicBezTo>
                      <a:cubicBezTo>
                        <a:pt x="495634" y="383995"/>
                        <a:pt x="566177" y="468738"/>
                        <a:pt x="636720" y="553481"/>
                      </a:cubicBezTo>
                      <a:cubicBezTo>
                        <a:pt x="705431" y="636392"/>
                        <a:pt x="774600" y="718845"/>
                        <a:pt x="842852" y="802214"/>
                      </a:cubicBezTo>
                      <a:cubicBezTo>
                        <a:pt x="854304" y="815956"/>
                        <a:pt x="865298" y="829698"/>
                        <a:pt x="877666" y="842983"/>
                      </a:cubicBezTo>
                      <a:cubicBezTo>
                        <a:pt x="885453" y="834737"/>
                        <a:pt x="874001" y="821453"/>
                        <a:pt x="886369" y="815498"/>
                      </a:cubicBezTo>
                      <a:cubicBezTo>
                        <a:pt x="880414" y="843899"/>
                        <a:pt x="895530" y="856725"/>
                        <a:pt x="917976" y="871383"/>
                      </a:cubicBezTo>
                      <a:cubicBezTo>
                        <a:pt x="945002" y="888332"/>
                        <a:pt x="973861" y="901158"/>
                        <a:pt x="1003177" y="916732"/>
                      </a:cubicBezTo>
                      <a:cubicBezTo>
                        <a:pt x="994932" y="894745"/>
                        <a:pt x="988519" y="873215"/>
                        <a:pt x="987145" y="850312"/>
                      </a:cubicBezTo>
                      <a:cubicBezTo>
                        <a:pt x="986687" y="842983"/>
                        <a:pt x="984396" y="834737"/>
                        <a:pt x="986687" y="828324"/>
                      </a:cubicBezTo>
                      <a:cubicBezTo>
                        <a:pt x="992184" y="810001"/>
                        <a:pt x="983022" y="796717"/>
                        <a:pt x="974777" y="782059"/>
                      </a:cubicBezTo>
                      <a:cubicBezTo>
                        <a:pt x="856594" y="571346"/>
                        <a:pt x="908815" y="306122"/>
                        <a:pt x="1097998" y="157707"/>
                      </a:cubicBezTo>
                      <a:cubicBezTo>
                        <a:pt x="1101205" y="155417"/>
                        <a:pt x="1104411" y="153584"/>
                        <a:pt x="1107618" y="151752"/>
                      </a:cubicBezTo>
                      <a:cubicBezTo>
                        <a:pt x="1112199" y="158623"/>
                        <a:pt x="1110366" y="165952"/>
                        <a:pt x="1109450" y="173282"/>
                      </a:cubicBezTo>
                      <a:cubicBezTo>
                        <a:pt x="1086546" y="307038"/>
                        <a:pt x="1063185" y="440337"/>
                        <a:pt x="1040281" y="574094"/>
                      </a:cubicBezTo>
                      <a:cubicBezTo>
                        <a:pt x="1027913" y="645554"/>
                        <a:pt x="1015545" y="717013"/>
                        <a:pt x="1003635" y="788472"/>
                      </a:cubicBezTo>
                      <a:cubicBezTo>
                        <a:pt x="1002719" y="794427"/>
                        <a:pt x="1001803" y="800382"/>
                        <a:pt x="1003177" y="806337"/>
                      </a:cubicBezTo>
                      <a:cubicBezTo>
                        <a:pt x="1001345" y="834279"/>
                        <a:pt x="1003177" y="861763"/>
                        <a:pt x="1010965" y="888790"/>
                      </a:cubicBezTo>
                      <a:cubicBezTo>
                        <a:pt x="1017836" y="912151"/>
                        <a:pt x="1028371" y="932764"/>
                        <a:pt x="1048068" y="948339"/>
                      </a:cubicBezTo>
                      <a:cubicBezTo>
                        <a:pt x="1056772" y="955210"/>
                        <a:pt x="1062727" y="955210"/>
                        <a:pt x="1067766" y="944216"/>
                      </a:cubicBezTo>
                      <a:cubicBezTo>
                        <a:pt x="1070056" y="939178"/>
                        <a:pt x="1072804" y="934597"/>
                        <a:pt x="1076011" y="930016"/>
                      </a:cubicBezTo>
                      <a:cubicBezTo>
                        <a:pt x="1079217" y="925893"/>
                        <a:pt x="1081050" y="919022"/>
                        <a:pt x="1087463" y="919939"/>
                      </a:cubicBezTo>
                      <a:cubicBezTo>
                        <a:pt x="1094334" y="920855"/>
                        <a:pt x="1093418" y="928184"/>
                        <a:pt x="1094334" y="933223"/>
                      </a:cubicBezTo>
                      <a:cubicBezTo>
                        <a:pt x="1096624" y="947423"/>
                        <a:pt x="1098914" y="961623"/>
                        <a:pt x="1100289" y="975823"/>
                      </a:cubicBezTo>
                      <a:cubicBezTo>
                        <a:pt x="1101663" y="993230"/>
                        <a:pt x="1106244" y="1009263"/>
                        <a:pt x="1117237" y="1023921"/>
                      </a:cubicBezTo>
                      <a:cubicBezTo>
                        <a:pt x="1173122" y="1099503"/>
                        <a:pt x="1208852" y="1185162"/>
                        <a:pt x="1233587" y="1274944"/>
                      </a:cubicBezTo>
                      <a:cubicBezTo>
                        <a:pt x="1254201" y="1349610"/>
                        <a:pt x="1267943" y="1425650"/>
                        <a:pt x="1270691" y="1503522"/>
                      </a:cubicBezTo>
                      <a:cubicBezTo>
                        <a:pt x="1272524" y="1554826"/>
                        <a:pt x="1272066" y="1605672"/>
                        <a:pt x="1267027" y="1656518"/>
                      </a:cubicBezTo>
                      <a:cubicBezTo>
                        <a:pt x="1266569" y="1662473"/>
                        <a:pt x="1266111" y="1668428"/>
                        <a:pt x="1262446" y="1673467"/>
                      </a:cubicBezTo>
                      <a:cubicBezTo>
                        <a:pt x="1261530" y="1674841"/>
                        <a:pt x="1260156" y="1675757"/>
                        <a:pt x="1258323" y="1676673"/>
                      </a:cubicBezTo>
                      <a:cubicBezTo>
                        <a:pt x="1243665" y="1678964"/>
                        <a:pt x="1229007" y="1679880"/>
                        <a:pt x="1214349" y="1676215"/>
                      </a:cubicBezTo>
                      <a:cubicBezTo>
                        <a:pt x="1213890" y="1675757"/>
                        <a:pt x="1212974" y="1674841"/>
                        <a:pt x="1212516" y="1674383"/>
                      </a:cubicBezTo>
                      <a:cubicBezTo>
                        <a:pt x="1218471" y="1621247"/>
                        <a:pt x="1220762" y="1567652"/>
                        <a:pt x="1218471" y="1514058"/>
                      </a:cubicBezTo>
                      <a:cubicBezTo>
                        <a:pt x="1217097" y="1479244"/>
                        <a:pt x="1212974" y="1444889"/>
                        <a:pt x="1208852" y="1410533"/>
                      </a:cubicBezTo>
                      <a:cubicBezTo>
                        <a:pt x="1207477" y="1401830"/>
                        <a:pt x="1202439" y="1394959"/>
                        <a:pt x="1198316" y="1388088"/>
                      </a:cubicBezTo>
                      <a:cubicBezTo>
                        <a:pt x="1191445" y="1376636"/>
                        <a:pt x="1184116" y="1365184"/>
                        <a:pt x="1176787" y="1353733"/>
                      </a:cubicBezTo>
                      <a:cubicBezTo>
                        <a:pt x="1184574" y="1351900"/>
                        <a:pt x="1190071" y="1358313"/>
                        <a:pt x="1198316" y="1358313"/>
                      </a:cubicBezTo>
                      <a:cubicBezTo>
                        <a:pt x="1193277" y="1328997"/>
                        <a:pt x="1185490" y="1300596"/>
                        <a:pt x="1176328" y="1272654"/>
                      </a:cubicBezTo>
                      <a:cubicBezTo>
                        <a:pt x="1174496" y="1267615"/>
                        <a:pt x="1168999" y="1266241"/>
                        <a:pt x="1164419" y="1264409"/>
                      </a:cubicBezTo>
                      <a:cubicBezTo>
                        <a:pt x="1139225" y="1251583"/>
                        <a:pt x="1111740" y="1244253"/>
                        <a:pt x="1083798" y="1239673"/>
                      </a:cubicBezTo>
                      <a:cubicBezTo>
                        <a:pt x="1010507" y="1222266"/>
                        <a:pt x="936299" y="1207608"/>
                        <a:pt x="862549" y="1192033"/>
                      </a:cubicBezTo>
                      <a:cubicBezTo>
                        <a:pt x="616107" y="1139813"/>
                        <a:pt x="371038" y="1088051"/>
                        <a:pt x="125970" y="1036747"/>
                      </a:cubicBezTo>
                      <a:cubicBezTo>
                        <a:pt x="89324" y="1028960"/>
                        <a:pt x="53136" y="1021631"/>
                        <a:pt x="16491" y="1013843"/>
                      </a:cubicBezTo>
                      <a:cubicBezTo>
                        <a:pt x="10536" y="1012011"/>
                        <a:pt x="5039" y="1010637"/>
                        <a:pt x="0" y="1006972"/>
                      </a:cubicBezTo>
                      <a:close/>
                    </a:path>
                  </a:pathLst>
                </a:custGeom>
                <a:grpFill/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600">
                    <a:solidFill>
                      <a:srgbClr val="1B3281"/>
                    </a:solidFill>
                  </a:endParaRPr>
                </a:p>
              </p:txBody>
            </p:sp>
            <p:sp>
              <p:nvSpPr>
                <p:cNvPr id="40" name="Freeform: Shape 122">
                  <a:extLst>
                    <a:ext uri="{FF2B5EF4-FFF2-40B4-BE49-F238E27FC236}">
                      <a16:creationId xmlns:a16="http://schemas.microsoft.com/office/drawing/2014/main" id="{5C3F9AF5-10EF-45D6-837F-99A30902F31B}"/>
                    </a:ext>
                  </a:extLst>
                </p:cNvPr>
                <p:cNvSpPr/>
                <p:nvPr/>
              </p:nvSpPr>
              <p:spPr>
                <a:xfrm>
                  <a:off x="4649538" y="2419787"/>
                  <a:ext cx="936324" cy="1124805"/>
                </a:xfrm>
                <a:custGeom>
                  <a:avLst/>
                  <a:gdLst>
                    <a:gd name="connsiteX0" fmla="*/ 708135 w 705430"/>
                    <a:gd name="connsiteY0" fmla="*/ 814910 h 847432"/>
                    <a:gd name="connsiteX1" fmla="*/ 705845 w 705430"/>
                    <a:gd name="connsiteY1" fmla="*/ 839646 h 847432"/>
                    <a:gd name="connsiteX2" fmla="*/ 703096 w 705430"/>
                    <a:gd name="connsiteY2" fmla="*/ 848807 h 847432"/>
                    <a:gd name="connsiteX3" fmla="*/ 694851 w 705430"/>
                    <a:gd name="connsiteY3" fmla="*/ 843768 h 847432"/>
                    <a:gd name="connsiteX4" fmla="*/ 649502 w 705430"/>
                    <a:gd name="connsiteY4" fmla="*/ 788800 h 847432"/>
                    <a:gd name="connsiteX5" fmla="*/ 567049 w 705430"/>
                    <a:gd name="connsiteY5" fmla="*/ 689398 h 847432"/>
                    <a:gd name="connsiteX6" fmla="*/ 461234 w 705430"/>
                    <a:gd name="connsiteY6" fmla="*/ 561596 h 847432"/>
                    <a:gd name="connsiteX7" fmla="*/ 367788 w 705430"/>
                    <a:gd name="connsiteY7" fmla="*/ 448452 h 847432"/>
                    <a:gd name="connsiteX8" fmla="*/ 272509 w 705430"/>
                    <a:gd name="connsiteY8" fmla="*/ 333018 h 847432"/>
                    <a:gd name="connsiteX9" fmla="*/ 178604 w 705430"/>
                    <a:gd name="connsiteY9" fmla="*/ 220333 h 847432"/>
                    <a:gd name="connsiteX10" fmla="*/ 86074 w 705430"/>
                    <a:gd name="connsiteY10" fmla="*/ 108563 h 847432"/>
                    <a:gd name="connsiteX11" fmla="*/ 6827 w 705430"/>
                    <a:gd name="connsiteY11" fmla="*/ 12368 h 847432"/>
                    <a:gd name="connsiteX12" fmla="*/ 3163 w 705430"/>
                    <a:gd name="connsiteY12" fmla="*/ 0 h 847432"/>
                    <a:gd name="connsiteX13" fmla="*/ 166236 w 705430"/>
                    <a:gd name="connsiteY13" fmla="*/ 38020 h 847432"/>
                    <a:gd name="connsiteX14" fmla="*/ 692103 w 705430"/>
                    <a:gd name="connsiteY14" fmla="*/ 639010 h 847432"/>
                    <a:gd name="connsiteX15" fmla="*/ 708135 w 705430"/>
                    <a:gd name="connsiteY15" fmla="*/ 814910 h 847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5430" h="847432">
                      <a:moveTo>
                        <a:pt x="708135" y="814910"/>
                      </a:moveTo>
                      <a:cubicBezTo>
                        <a:pt x="703096" y="822697"/>
                        <a:pt x="706761" y="831400"/>
                        <a:pt x="705845" y="839646"/>
                      </a:cubicBezTo>
                      <a:cubicBezTo>
                        <a:pt x="705387" y="842852"/>
                        <a:pt x="707219" y="847433"/>
                        <a:pt x="703096" y="848807"/>
                      </a:cubicBezTo>
                      <a:cubicBezTo>
                        <a:pt x="698974" y="850181"/>
                        <a:pt x="696683" y="846059"/>
                        <a:pt x="694851" y="843768"/>
                      </a:cubicBezTo>
                      <a:cubicBezTo>
                        <a:pt x="679735" y="825445"/>
                        <a:pt x="664618" y="807123"/>
                        <a:pt x="649502" y="788800"/>
                      </a:cubicBezTo>
                      <a:cubicBezTo>
                        <a:pt x="622018" y="755818"/>
                        <a:pt x="594533" y="722837"/>
                        <a:pt x="567049" y="689398"/>
                      </a:cubicBezTo>
                      <a:cubicBezTo>
                        <a:pt x="531778" y="646797"/>
                        <a:pt x="496506" y="604197"/>
                        <a:pt x="461234" y="561596"/>
                      </a:cubicBezTo>
                      <a:cubicBezTo>
                        <a:pt x="430086" y="524034"/>
                        <a:pt x="398937" y="486014"/>
                        <a:pt x="367788" y="448452"/>
                      </a:cubicBezTo>
                      <a:cubicBezTo>
                        <a:pt x="336181" y="409974"/>
                        <a:pt x="304116" y="371496"/>
                        <a:pt x="272509" y="333018"/>
                      </a:cubicBezTo>
                      <a:cubicBezTo>
                        <a:pt x="241360" y="295456"/>
                        <a:pt x="209753" y="257894"/>
                        <a:pt x="178604" y="220333"/>
                      </a:cubicBezTo>
                      <a:cubicBezTo>
                        <a:pt x="147455" y="183229"/>
                        <a:pt x="116764" y="145667"/>
                        <a:pt x="86074" y="108563"/>
                      </a:cubicBezTo>
                      <a:cubicBezTo>
                        <a:pt x="59505" y="76498"/>
                        <a:pt x="33395" y="44433"/>
                        <a:pt x="6827" y="12368"/>
                      </a:cubicBezTo>
                      <a:cubicBezTo>
                        <a:pt x="4079" y="9161"/>
                        <a:pt x="-4625" y="6413"/>
                        <a:pt x="3163" y="0"/>
                      </a:cubicBezTo>
                      <a:cubicBezTo>
                        <a:pt x="59505" y="4581"/>
                        <a:pt x="114016" y="17865"/>
                        <a:pt x="166236" y="38020"/>
                      </a:cubicBezTo>
                      <a:cubicBezTo>
                        <a:pt x="447950" y="144751"/>
                        <a:pt x="623850" y="345386"/>
                        <a:pt x="692103" y="639010"/>
                      </a:cubicBezTo>
                      <a:cubicBezTo>
                        <a:pt x="705387" y="696269"/>
                        <a:pt x="710426" y="755360"/>
                        <a:pt x="708135" y="814910"/>
                      </a:cubicBezTo>
                      <a:close/>
                    </a:path>
                  </a:pathLst>
                </a:custGeom>
                <a:grpFill/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600">
                    <a:solidFill>
                      <a:srgbClr val="1B3281"/>
                    </a:solidFill>
                  </a:endParaRPr>
                </a:p>
              </p:txBody>
            </p:sp>
            <p:sp>
              <p:nvSpPr>
                <p:cNvPr id="41" name="Freeform: Shape 123">
                  <a:extLst>
                    <a:ext uri="{FF2B5EF4-FFF2-40B4-BE49-F238E27FC236}">
                      <a16:creationId xmlns:a16="http://schemas.microsoft.com/office/drawing/2014/main" id="{85142657-9502-47AF-A1FF-10051BA29B45}"/>
                    </a:ext>
                  </a:extLst>
                </p:cNvPr>
                <p:cNvSpPr/>
                <p:nvPr/>
              </p:nvSpPr>
              <p:spPr>
                <a:xfrm>
                  <a:off x="4414182" y="3754353"/>
                  <a:ext cx="1434886" cy="462082"/>
                </a:xfrm>
                <a:custGeom>
                  <a:avLst/>
                  <a:gdLst>
                    <a:gd name="connsiteX0" fmla="*/ 0 w 1081049"/>
                    <a:gd name="connsiteY0" fmla="*/ 0 h 348134"/>
                    <a:gd name="connsiteX1" fmla="*/ 92989 w 1081049"/>
                    <a:gd name="connsiteY1" fmla="*/ 18323 h 348134"/>
                    <a:gd name="connsiteX2" fmla="*/ 317444 w 1081049"/>
                    <a:gd name="connsiteY2" fmla="*/ 65504 h 348134"/>
                    <a:gd name="connsiteX3" fmla="*/ 547396 w 1081049"/>
                    <a:gd name="connsiteY3" fmla="*/ 114060 h 348134"/>
                    <a:gd name="connsiteX4" fmla="*/ 812161 w 1081049"/>
                    <a:gd name="connsiteY4" fmla="*/ 169945 h 348134"/>
                    <a:gd name="connsiteX5" fmla="*/ 1058146 w 1081049"/>
                    <a:gd name="connsiteY5" fmla="*/ 222165 h 348134"/>
                    <a:gd name="connsiteX6" fmla="*/ 1082882 w 1081049"/>
                    <a:gd name="connsiteY6" fmla="*/ 232242 h 348134"/>
                    <a:gd name="connsiteX7" fmla="*/ 589538 w 1081049"/>
                    <a:gd name="connsiteY7" fmla="*/ 344928 h 348134"/>
                    <a:gd name="connsiteX8" fmla="*/ 10078 w 1081049"/>
                    <a:gd name="connsiteY8" fmla="*/ 16033 h 348134"/>
                    <a:gd name="connsiteX9" fmla="*/ 0 w 1081049"/>
                    <a:gd name="connsiteY9" fmla="*/ 0 h 34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81049" h="348134">
                      <a:moveTo>
                        <a:pt x="0" y="0"/>
                      </a:moveTo>
                      <a:cubicBezTo>
                        <a:pt x="31607" y="3665"/>
                        <a:pt x="61840" y="11910"/>
                        <a:pt x="92989" y="18323"/>
                      </a:cubicBezTo>
                      <a:cubicBezTo>
                        <a:pt x="167654" y="33439"/>
                        <a:pt x="242778" y="49472"/>
                        <a:pt x="317444" y="65504"/>
                      </a:cubicBezTo>
                      <a:cubicBezTo>
                        <a:pt x="393942" y="81537"/>
                        <a:pt x="470898" y="98027"/>
                        <a:pt x="547396" y="114060"/>
                      </a:cubicBezTo>
                      <a:cubicBezTo>
                        <a:pt x="635804" y="132841"/>
                        <a:pt x="723754" y="151164"/>
                        <a:pt x="812161" y="169945"/>
                      </a:cubicBezTo>
                      <a:cubicBezTo>
                        <a:pt x="894156" y="187351"/>
                        <a:pt x="976151" y="204300"/>
                        <a:pt x="1058146" y="222165"/>
                      </a:cubicBezTo>
                      <a:cubicBezTo>
                        <a:pt x="1066849" y="223997"/>
                        <a:pt x="1077843" y="220791"/>
                        <a:pt x="1082882" y="232242"/>
                      </a:cubicBezTo>
                      <a:cubicBezTo>
                        <a:pt x="930802" y="323399"/>
                        <a:pt x="765896" y="362793"/>
                        <a:pt x="589538" y="344928"/>
                      </a:cubicBezTo>
                      <a:cubicBezTo>
                        <a:pt x="348593" y="320192"/>
                        <a:pt x="155744" y="209339"/>
                        <a:pt x="10078" y="16033"/>
                      </a:cubicBezTo>
                      <a:cubicBezTo>
                        <a:pt x="6413" y="10994"/>
                        <a:pt x="458" y="7329"/>
                        <a:pt x="0" y="0"/>
                      </a:cubicBezTo>
                      <a:close/>
                    </a:path>
                  </a:pathLst>
                </a:custGeom>
                <a:grpFill/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600">
                    <a:solidFill>
                      <a:srgbClr val="1B3281"/>
                    </a:solidFill>
                  </a:endParaRPr>
                </a:p>
              </p:txBody>
            </p:sp>
            <p:sp>
              <p:nvSpPr>
                <p:cNvPr id="42" name="Freeform: Shape 124">
                  <a:extLst>
                    <a:ext uri="{FF2B5EF4-FFF2-40B4-BE49-F238E27FC236}">
                      <a16:creationId xmlns:a16="http://schemas.microsoft.com/office/drawing/2014/main" id="{6D77B8F5-CC01-466C-AD91-A7BE6746989C}"/>
                    </a:ext>
                  </a:extLst>
                </p:cNvPr>
                <p:cNvSpPr/>
                <p:nvPr/>
              </p:nvSpPr>
              <p:spPr>
                <a:xfrm>
                  <a:off x="5736242" y="2619213"/>
                  <a:ext cx="255361" cy="869444"/>
                </a:xfrm>
                <a:custGeom>
                  <a:avLst/>
                  <a:gdLst>
                    <a:gd name="connsiteX0" fmla="*/ 3925 w 192390"/>
                    <a:gd name="connsiteY0" fmla="*/ 655959 h 655042"/>
                    <a:gd name="connsiteX1" fmla="*/ 719 w 192390"/>
                    <a:gd name="connsiteY1" fmla="*/ 642217 h 655042"/>
                    <a:gd name="connsiteX2" fmla="*/ 32326 w 192390"/>
                    <a:gd name="connsiteY2" fmla="*/ 463111 h 655042"/>
                    <a:gd name="connsiteX3" fmla="*/ 66223 w 192390"/>
                    <a:gd name="connsiteY3" fmla="*/ 262017 h 655042"/>
                    <a:gd name="connsiteX4" fmla="*/ 103785 w 192390"/>
                    <a:gd name="connsiteY4" fmla="*/ 48098 h 655042"/>
                    <a:gd name="connsiteX5" fmla="*/ 110656 w 192390"/>
                    <a:gd name="connsiteY5" fmla="*/ 0 h 655042"/>
                    <a:gd name="connsiteX6" fmla="*/ 117069 w 192390"/>
                    <a:gd name="connsiteY6" fmla="*/ 7787 h 655042"/>
                    <a:gd name="connsiteX7" fmla="*/ 190360 w 192390"/>
                    <a:gd name="connsiteY7" fmla="*/ 207048 h 655042"/>
                    <a:gd name="connsiteX8" fmla="*/ 188070 w 192390"/>
                    <a:gd name="connsiteY8" fmla="*/ 342638 h 655042"/>
                    <a:gd name="connsiteX9" fmla="*/ 189902 w 192390"/>
                    <a:gd name="connsiteY9" fmla="*/ 356838 h 655042"/>
                    <a:gd name="connsiteX10" fmla="*/ 18125 w 192390"/>
                    <a:gd name="connsiteY10" fmla="*/ 650004 h 655042"/>
                    <a:gd name="connsiteX11" fmla="*/ 3925 w 192390"/>
                    <a:gd name="connsiteY11" fmla="*/ 655959 h 655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2390" h="655042">
                      <a:moveTo>
                        <a:pt x="3925" y="655959"/>
                      </a:moveTo>
                      <a:cubicBezTo>
                        <a:pt x="-1114" y="652294"/>
                        <a:pt x="-197" y="646797"/>
                        <a:pt x="719" y="642217"/>
                      </a:cubicBezTo>
                      <a:cubicBezTo>
                        <a:pt x="11254" y="582667"/>
                        <a:pt x="21790" y="523118"/>
                        <a:pt x="32326" y="463111"/>
                      </a:cubicBezTo>
                      <a:cubicBezTo>
                        <a:pt x="43777" y="396232"/>
                        <a:pt x="54771" y="328896"/>
                        <a:pt x="66223" y="262017"/>
                      </a:cubicBezTo>
                      <a:cubicBezTo>
                        <a:pt x="78591" y="190558"/>
                        <a:pt x="91417" y="119557"/>
                        <a:pt x="103785" y="48098"/>
                      </a:cubicBezTo>
                      <a:cubicBezTo>
                        <a:pt x="106533" y="32065"/>
                        <a:pt x="108366" y="16033"/>
                        <a:pt x="110656" y="0"/>
                      </a:cubicBezTo>
                      <a:cubicBezTo>
                        <a:pt x="115695" y="458"/>
                        <a:pt x="116153" y="4123"/>
                        <a:pt x="117069" y="7787"/>
                      </a:cubicBezTo>
                      <a:cubicBezTo>
                        <a:pt x="158295" y="68253"/>
                        <a:pt x="180283" y="135589"/>
                        <a:pt x="190360" y="207048"/>
                      </a:cubicBezTo>
                      <a:cubicBezTo>
                        <a:pt x="196773" y="251939"/>
                        <a:pt x="196773" y="297289"/>
                        <a:pt x="188070" y="342638"/>
                      </a:cubicBezTo>
                      <a:cubicBezTo>
                        <a:pt x="191277" y="347218"/>
                        <a:pt x="190819" y="351799"/>
                        <a:pt x="189902" y="356838"/>
                      </a:cubicBezTo>
                      <a:cubicBezTo>
                        <a:pt x="167915" y="475020"/>
                        <a:pt x="110656" y="573048"/>
                        <a:pt x="18125" y="650004"/>
                      </a:cubicBezTo>
                      <a:cubicBezTo>
                        <a:pt x="14461" y="653210"/>
                        <a:pt x="10338" y="657333"/>
                        <a:pt x="3925" y="655959"/>
                      </a:cubicBezTo>
                      <a:close/>
                    </a:path>
                  </a:pathLst>
                </a:custGeom>
                <a:grpFill/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600">
                    <a:solidFill>
                      <a:srgbClr val="1B3281"/>
                    </a:solidFill>
                  </a:endParaRPr>
                </a:p>
              </p:txBody>
            </p:sp>
          </p:grpSp>
          <p:grpSp>
            <p:nvGrpSpPr>
              <p:cNvPr id="32" name="Group 110">
                <a:extLst>
                  <a:ext uri="{FF2B5EF4-FFF2-40B4-BE49-F238E27FC236}">
                    <a16:creationId xmlns:a16="http://schemas.microsoft.com/office/drawing/2014/main" id="{897296F1-DEA8-47BD-AB4C-50631085250A}"/>
                  </a:ext>
                </a:extLst>
              </p:cNvPr>
              <p:cNvGrpSpPr/>
              <p:nvPr/>
            </p:nvGrpSpPr>
            <p:grpSpPr>
              <a:xfrm>
                <a:off x="9787428" y="3649622"/>
                <a:ext cx="1362662" cy="1879040"/>
                <a:chOff x="5900141" y="1459144"/>
                <a:chExt cx="2310409" cy="3185932"/>
              </a:xfrm>
              <a:grpFill/>
            </p:grpSpPr>
            <p:sp>
              <p:nvSpPr>
                <p:cNvPr id="34" name="Freeform: Shape 116">
                  <a:extLst>
                    <a:ext uri="{FF2B5EF4-FFF2-40B4-BE49-F238E27FC236}">
                      <a16:creationId xmlns:a16="http://schemas.microsoft.com/office/drawing/2014/main" id="{9A77EFB0-C571-4AB3-812D-1A967F10F478}"/>
                    </a:ext>
                  </a:extLst>
                </p:cNvPr>
                <p:cNvSpPr/>
                <p:nvPr/>
              </p:nvSpPr>
              <p:spPr>
                <a:xfrm>
                  <a:off x="6793296" y="2856334"/>
                  <a:ext cx="1416645" cy="510722"/>
                </a:xfrm>
                <a:custGeom>
                  <a:avLst/>
                  <a:gdLst>
                    <a:gd name="connsiteX0" fmla="*/ 76956 w 1067307"/>
                    <a:gd name="connsiteY0" fmla="*/ 336683 h 384780"/>
                    <a:gd name="connsiteX1" fmla="*/ 5039 w 1067307"/>
                    <a:gd name="connsiteY1" fmla="*/ 304618 h 384780"/>
                    <a:gd name="connsiteX2" fmla="*/ 0 w 1067307"/>
                    <a:gd name="connsiteY2" fmla="*/ 297747 h 384780"/>
                    <a:gd name="connsiteX3" fmla="*/ 32981 w 1067307"/>
                    <a:gd name="connsiteY3" fmla="*/ 284004 h 384780"/>
                    <a:gd name="connsiteX4" fmla="*/ 496092 w 1067307"/>
                    <a:gd name="connsiteY4" fmla="*/ 156202 h 384780"/>
                    <a:gd name="connsiteX5" fmla="*/ 862091 w 1067307"/>
                    <a:gd name="connsiteY5" fmla="*/ 55885 h 384780"/>
                    <a:gd name="connsiteX6" fmla="*/ 1059062 w 1067307"/>
                    <a:gd name="connsiteY6" fmla="*/ 916 h 384780"/>
                    <a:gd name="connsiteX7" fmla="*/ 1067766 w 1067307"/>
                    <a:gd name="connsiteY7" fmla="*/ 0 h 384780"/>
                    <a:gd name="connsiteX8" fmla="*/ 945460 w 1067307"/>
                    <a:gd name="connsiteY8" fmla="*/ 156661 h 384780"/>
                    <a:gd name="connsiteX9" fmla="*/ 453949 w 1067307"/>
                    <a:gd name="connsiteY9" fmla="*/ 386613 h 384780"/>
                    <a:gd name="connsiteX10" fmla="*/ 76956 w 1067307"/>
                    <a:gd name="connsiteY10" fmla="*/ 336683 h 384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67307" h="384780">
                      <a:moveTo>
                        <a:pt x="76956" y="336683"/>
                      </a:moveTo>
                      <a:cubicBezTo>
                        <a:pt x="52220" y="327521"/>
                        <a:pt x="27942" y="316986"/>
                        <a:pt x="5039" y="304618"/>
                      </a:cubicBezTo>
                      <a:cubicBezTo>
                        <a:pt x="2290" y="303244"/>
                        <a:pt x="458" y="300953"/>
                        <a:pt x="0" y="297747"/>
                      </a:cubicBezTo>
                      <a:cubicBezTo>
                        <a:pt x="8245" y="286295"/>
                        <a:pt x="21529" y="287211"/>
                        <a:pt x="32981" y="284004"/>
                      </a:cubicBezTo>
                      <a:cubicBezTo>
                        <a:pt x="187352" y="240946"/>
                        <a:pt x="341722" y="198345"/>
                        <a:pt x="496092" y="156202"/>
                      </a:cubicBezTo>
                      <a:cubicBezTo>
                        <a:pt x="617939" y="122763"/>
                        <a:pt x="740244" y="89782"/>
                        <a:pt x="862091" y="55885"/>
                      </a:cubicBezTo>
                      <a:cubicBezTo>
                        <a:pt x="928054" y="38020"/>
                        <a:pt x="993558" y="19239"/>
                        <a:pt x="1059062" y="916"/>
                      </a:cubicBezTo>
                      <a:cubicBezTo>
                        <a:pt x="1061811" y="0"/>
                        <a:pt x="1065017" y="0"/>
                        <a:pt x="1067766" y="0"/>
                      </a:cubicBezTo>
                      <a:cubicBezTo>
                        <a:pt x="1034784" y="58175"/>
                        <a:pt x="993100" y="109937"/>
                        <a:pt x="945460" y="156661"/>
                      </a:cubicBezTo>
                      <a:cubicBezTo>
                        <a:pt x="808497" y="290876"/>
                        <a:pt x="644049" y="366457"/>
                        <a:pt x="453949" y="386613"/>
                      </a:cubicBezTo>
                      <a:cubicBezTo>
                        <a:pt x="235449" y="402187"/>
                        <a:pt x="80621" y="337599"/>
                        <a:pt x="76956" y="336683"/>
                      </a:cubicBezTo>
                      <a:close/>
                    </a:path>
                  </a:pathLst>
                </a:custGeom>
                <a:grpFill/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600">
                    <a:solidFill>
                      <a:srgbClr val="1B3281"/>
                    </a:solidFill>
                  </a:endParaRPr>
                </a:p>
              </p:txBody>
            </p:sp>
            <p:sp>
              <p:nvSpPr>
                <p:cNvPr id="35" name="Freeform: Shape 117">
                  <a:extLst>
                    <a:ext uri="{FF2B5EF4-FFF2-40B4-BE49-F238E27FC236}">
                      <a16:creationId xmlns:a16="http://schemas.microsoft.com/office/drawing/2014/main" id="{12284AF1-2886-485A-857B-1E3B728B1780}"/>
                    </a:ext>
                  </a:extLst>
                </p:cNvPr>
                <p:cNvSpPr/>
                <p:nvPr/>
              </p:nvSpPr>
              <p:spPr>
                <a:xfrm>
                  <a:off x="5900141" y="1459144"/>
                  <a:ext cx="2310409" cy="3185932"/>
                </a:xfrm>
                <a:custGeom>
                  <a:avLst/>
                  <a:gdLst>
                    <a:gd name="connsiteX0" fmla="*/ 529989 w 1740672"/>
                    <a:gd name="connsiteY0" fmla="*/ 0 h 2400296"/>
                    <a:gd name="connsiteX1" fmla="*/ 533196 w 1740672"/>
                    <a:gd name="connsiteY1" fmla="*/ 5955 h 2400296"/>
                    <a:gd name="connsiteX2" fmla="*/ 535028 w 1740672"/>
                    <a:gd name="connsiteY2" fmla="*/ 26568 h 2400296"/>
                    <a:gd name="connsiteX3" fmla="*/ 535028 w 1740672"/>
                    <a:gd name="connsiteY3" fmla="*/ 1082424 h 2400296"/>
                    <a:gd name="connsiteX4" fmla="*/ 532280 w 1740672"/>
                    <a:gd name="connsiteY4" fmla="*/ 1111740 h 2400296"/>
                    <a:gd name="connsiteX5" fmla="*/ 547854 w 1740672"/>
                    <a:gd name="connsiteY5" fmla="*/ 1193277 h 2400296"/>
                    <a:gd name="connsiteX6" fmla="*/ 561138 w 1740672"/>
                    <a:gd name="connsiteY6" fmla="*/ 1242291 h 2400296"/>
                    <a:gd name="connsiteX7" fmla="*/ 599158 w 1740672"/>
                    <a:gd name="connsiteY7" fmla="*/ 1193735 h 2400296"/>
                    <a:gd name="connsiteX8" fmla="*/ 632139 w 1740672"/>
                    <a:gd name="connsiteY8" fmla="*/ 1151593 h 2400296"/>
                    <a:gd name="connsiteX9" fmla="*/ 661914 w 1740672"/>
                    <a:gd name="connsiteY9" fmla="*/ 1144263 h 2400296"/>
                    <a:gd name="connsiteX10" fmla="*/ 671991 w 1740672"/>
                    <a:gd name="connsiteY10" fmla="*/ 1178161 h 2400296"/>
                    <a:gd name="connsiteX11" fmla="*/ 663746 w 1740672"/>
                    <a:gd name="connsiteY11" fmla="*/ 1190529 h 2400296"/>
                    <a:gd name="connsiteX12" fmla="*/ 539609 w 1740672"/>
                    <a:gd name="connsiteY12" fmla="*/ 1352228 h 2400296"/>
                    <a:gd name="connsiteX13" fmla="*/ 530905 w 1740672"/>
                    <a:gd name="connsiteY13" fmla="*/ 1364596 h 2400296"/>
                    <a:gd name="connsiteX14" fmla="*/ 547396 w 1740672"/>
                    <a:gd name="connsiteY14" fmla="*/ 1361847 h 2400296"/>
                    <a:gd name="connsiteX15" fmla="*/ 655043 w 1740672"/>
                    <a:gd name="connsiteY15" fmla="*/ 1341692 h 2400296"/>
                    <a:gd name="connsiteX16" fmla="*/ 681153 w 1740672"/>
                    <a:gd name="connsiteY16" fmla="*/ 1326576 h 2400296"/>
                    <a:gd name="connsiteX17" fmla="*/ 1252827 w 1740672"/>
                    <a:gd name="connsiteY17" fmla="*/ 962867 h 2400296"/>
                    <a:gd name="connsiteX18" fmla="*/ 1734718 w 1740672"/>
                    <a:gd name="connsiteY18" fmla="*/ 1045778 h 2400296"/>
                    <a:gd name="connsiteX19" fmla="*/ 1744338 w 1740672"/>
                    <a:gd name="connsiteY19" fmla="*/ 1049443 h 2400296"/>
                    <a:gd name="connsiteX20" fmla="*/ 1744338 w 1740672"/>
                    <a:gd name="connsiteY20" fmla="*/ 1052649 h 2400296"/>
                    <a:gd name="connsiteX21" fmla="*/ 1743422 w 1740672"/>
                    <a:gd name="connsiteY21" fmla="*/ 1053565 h 2400296"/>
                    <a:gd name="connsiteX22" fmla="*/ 1742047 w 1740672"/>
                    <a:gd name="connsiteY22" fmla="*/ 1053107 h 2400296"/>
                    <a:gd name="connsiteX23" fmla="*/ 1724641 w 1740672"/>
                    <a:gd name="connsiteY23" fmla="*/ 1061352 h 2400296"/>
                    <a:gd name="connsiteX24" fmla="*/ 1357267 w 1740672"/>
                    <a:gd name="connsiteY24" fmla="*/ 1162586 h 2400296"/>
                    <a:gd name="connsiteX25" fmla="*/ 1068682 w 1740672"/>
                    <a:gd name="connsiteY25" fmla="*/ 1242291 h 2400296"/>
                    <a:gd name="connsiteX26" fmla="*/ 693979 w 1740672"/>
                    <a:gd name="connsiteY26" fmla="*/ 1345815 h 2400296"/>
                    <a:gd name="connsiteX27" fmla="*/ 676114 w 1740672"/>
                    <a:gd name="connsiteY27" fmla="*/ 1353144 h 2400296"/>
                    <a:gd name="connsiteX28" fmla="*/ 629849 w 1740672"/>
                    <a:gd name="connsiteY28" fmla="*/ 1360931 h 2400296"/>
                    <a:gd name="connsiteX29" fmla="*/ 527241 w 1740672"/>
                    <a:gd name="connsiteY29" fmla="*/ 1385667 h 2400296"/>
                    <a:gd name="connsiteX30" fmla="*/ 516705 w 1740672"/>
                    <a:gd name="connsiteY30" fmla="*/ 1393454 h 2400296"/>
                    <a:gd name="connsiteX31" fmla="*/ 429213 w 1740672"/>
                    <a:gd name="connsiteY31" fmla="*/ 1521257 h 2400296"/>
                    <a:gd name="connsiteX32" fmla="*/ 510292 w 1740672"/>
                    <a:gd name="connsiteY32" fmla="*/ 1509347 h 2400296"/>
                    <a:gd name="connsiteX33" fmla="*/ 522202 w 1740672"/>
                    <a:gd name="connsiteY33" fmla="*/ 1503850 h 2400296"/>
                    <a:gd name="connsiteX34" fmla="*/ 767270 w 1740672"/>
                    <a:gd name="connsiteY34" fmla="*/ 1387958 h 2400296"/>
                    <a:gd name="connsiteX35" fmla="*/ 1080592 w 1740672"/>
                    <a:gd name="connsiteY35" fmla="*/ 1444300 h 2400296"/>
                    <a:gd name="connsiteX36" fmla="*/ 1167167 w 1740672"/>
                    <a:gd name="connsiteY36" fmla="*/ 1506140 h 2400296"/>
                    <a:gd name="connsiteX37" fmla="*/ 1182742 w 1740672"/>
                    <a:gd name="connsiteY37" fmla="*/ 1521715 h 2400296"/>
                    <a:gd name="connsiteX38" fmla="*/ 1168999 w 1740672"/>
                    <a:gd name="connsiteY38" fmla="*/ 1523547 h 2400296"/>
                    <a:gd name="connsiteX39" fmla="*/ 1074637 w 1740672"/>
                    <a:gd name="connsiteY39" fmla="*/ 1525837 h 2400296"/>
                    <a:gd name="connsiteX40" fmla="*/ 1049443 w 1740672"/>
                    <a:gd name="connsiteY40" fmla="*/ 1527211 h 2400296"/>
                    <a:gd name="connsiteX41" fmla="*/ 821323 w 1740672"/>
                    <a:gd name="connsiteY41" fmla="*/ 1527211 h 2400296"/>
                    <a:gd name="connsiteX42" fmla="*/ 529531 w 1740672"/>
                    <a:gd name="connsiteY42" fmla="*/ 1524005 h 2400296"/>
                    <a:gd name="connsiteX43" fmla="*/ 516247 w 1740672"/>
                    <a:gd name="connsiteY43" fmla="*/ 1523547 h 2400296"/>
                    <a:gd name="connsiteX44" fmla="*/ 485556 w 1740672"/>
                    <a:gd name="connsiteY44" fmla="*/ 1525837 h 2400296"/>
                    <a:gd name="connsiteX45" fmla="*/ 416387 w 1740672"/>
                    <a:gd name="connsiteY45" fmla="*/ 1542786 h 2400296"/>
                    <a:gd name="connsiteX46" fmla="*/ 404935 w 1740672"/>
                    <a:gd name="connsiteY46" fmla="*/ 1553322 h 2400296"/>
                    <a:gd name="connsiteX47" fmla="*/ 259727 w 1740672"/>
                    <a:gd name="connsiteY47" fmla="*/ 1858397 h 2400296"/>
                    <a:gd name="connsiteX48" fmla="*/ 272095 w 1740672"/>
                    <a:gd name="connsiteY48" fmla="*/ 1875346 h 2400296"/>
                    <a:gd name="connsiteX49" fmla="*/ 298663 w 1740672"/>
                    <a:gd name="connsiteY49" fmla="*/ 1876262 h 2400296"/>
                    <a:gd name="connsiteX50" fmla="*/ 301869 w 1740672"/>
                    <a:gd name="connsiteY50" fmla="*/ 1877636 h 2400296"/>
                    <a:gd name="connsiteX51" fmla="*/ 250107 w 1740672"/>
                    <a:gd name="connsiteY51" fmla="*/ 1914740 h 2400296"/>
                    <a:gd name="connsiteX52" fmla="*/ 238197 w 1740672"/>
                    <a:gd name="connsiteY52" fmla="*/ 1930773 h 2400296"/>
                    <a:gd name="connsiteX53" fmla="*/ 206590 w 1740672"/>
                    <a:gd name="connsiteY53" fmla="*/ 2211113 h 2400296"/>
                    <a:gd name="connsiteX54" fmla="*/ 207965 w 1740672"/>
                    <a:gd name="connsiteY54" fmla="*/ 2215235 h 2400296"/>
                    <a:gd name="connsiteX55" fmla="*/ 244610 w 1740672"/>
                    <a:gd name="connsiteY55" fmla="*/ 2193248 h 2400296"/>
                    <a:gd name="connsiteX56" fmla="*/ 213003 w 1740672"/>
                    <a:gd name="connsiteY56" fmla="*/ 2275243 h 2400296"/>
                    <a:gd name="connsiteX57" fmla="*/ 207049 w 1740672"/>
                    <a:gd name="connsiteY57" fmla="*/ 2310056 h 2400296"/>
                    <a:gd name="connsiteX58" fmla="*/ 208423 w 1740672"/>
                    <a:gd name="connsiteY58" fmla="*/ 2393425 h 2400296"/>
                    <a:gd name="connsiteX59" fmla="*/ 197887 w 1740672"/>
                    <a:gd name="connsiteY59" fmla="*/ 2402587 h 2400296"/>
                    <a:gd name="connsiteX60" fmla="*/ 162616 w 1740672"/>
                    <a:gd name="connsiteY60" fmla="*/ 2401670 h 2400296"/>
                    <a:gd name="connsiteX61" fmla="*/ 158493 w 1740672"/>
                    <a:gd name="connsiteY61" fmla="*/ 2398922 h 2400296"/>
                    <a:gd name="connsiteX62" fmla="*/ 155744 w 1740672"/>
                    <a:gd name="connsiteY62" fmla="*/ 2387470 h 2400296"/>
                    <a:gd name="connsiteX63" fmla="*/ 152538 w 1740672"/>
                    <a:gd name="connsiteY63" fmla="*/ 2183628 h 2400296"/>
                    <a:gd name="connsiteX64" fmla="*/ 208881 w 1740672"/>
                    <a:gd name="connsiteY64" fmla="*/ 1846946 h 2400296"/>
                    <a:gd name="connsiteX65" fmla="*/ 301411 w 1740672"/>
                    <a:gd name="connsiteY65" fmla="*/ 1630736 h 2400296"/>
                    <a:gd name="connsiteX66" fmla="*/ 305076 w 1740672"/>
                    <a:gd name="connsiteY66" fmla="*/ 1595006 h 2400296"/>
                    <a:gd name="connsiteX67" fmla="*/ 290876 w 1740672"/>
                    <a:gd name="connsiteY67" fmla="*/ 1528128 h 2400296"/>
                    <a:gd name="connsiteX68" fmla="*/ 278508 w 1740672"/>
                    <a:gd name="connsiteY68" fmla="*/ 1505224 h 2400296"/>
                    <a:gd name="connsiteX69" fmla="*/ 127802 w 1740672"/>
                    <a:gd name="connsiteY69" fmla="*/ 1332989 h 2400296"/>
                    <a:gd name="connsiteX70" fmla="*/ 65046 w 1740672"/>
                    <a:gd name="connsiteY70" fmla="*/ 1218013 h 2400296"/>
                    <a:gd name="connsiteX71" fmla="*/ 0 w 1740672"/>
                    <a:gd name="connsiteY71" fmla="*/ 870336 h 2400296"/>
                    <a:gd name="connsiteX72" fmla="*/ 149790 w 1740672"/>
                    <a:gd name="connsiteY72" fmla="*/ 418678 h 2400296"/>
                    <a:gd name="connsiteX73" fmla="*/ 161699 w 1740672"/>
                    <a:gd name="connsiteY73" fmla="*/ 410890 h 2400296"/>
                    <a:gd name="connsiteX74" fmla="*/ 178190 w 1740672"/>
                    <a:gd name="connsiteY74" fmla="*/ 534570 h 2400296"/>
                    <a:gd name="connsiteX75" fmla="*/ 259269 w 1740672"/>
                    <a:gd name="connsiteY75" fmla="*/ 1182741 h 2400296"/>
                    <a:gd name="connsiteX76" fmla="*/ 297289 w 1740672"/>
                    <a:gd name="connsiteY76" fmla="*/ 1486901 h 2400296"/>
                    <a:gd name="connsiteX77" fmla="*/ 301869 w 1740672"/>
                    <a:gd name="connsiteY77" fmla="*/ 1502476 h 2400296"/>
                    <a:gd name="connsiteX78" fmla="*/ 310573 w 1740672"/>
                    <a:gd name="connsiteY78" fmla="*/ 1532250 h 2400296"/>
                    <a:gd name="connsiteX79" fmla="*/ 322483 w 1740672"/>
                    <a:gd name="connsiteY79" fmla="*/ 1587677 h 2400296"/>
                    <a:gd name="connsiteX80" fmla="*/ 352715 w 1740672"/>
                    <a:gd name="connsiteY80" fmla="*/ 1536831 h 2400296"/>
                    <a:gd name="connsiteX81" fmla="*/ 534570 w 1740672"/>
                    <a:gd name="connsiteY81" fmla="*/ 1275272 h 2400296"/>
                    <a:gd name="connsiteX82" fmla="*/ 542815 w 1740672"/>
                    <a:gd name="connsiteY82" fmla="*/ 1234045 h 2400296"/>
                    <a:gd name="connsiteX83" fmla="*/ 523576 w 1740672"/>
                    <a:gd name="connsiteY83" fmla="*/ 1148386 h 2400296"/>
                    <a:gd name="connsiteX84" fmla="*/ 490595 w 1740672"/>
                    <a:gd name="connsiteY84" fmla="*/ 1080133 h 2400296"/>
                    <a:gd name="connsiteX85" fmla="*/ 450743 w 1740672"/>
                    <a:gd name="connsiteY85" fmla="*/ 1026539 h 2400296"/>
                    <a:gd name="connsiteX86" fmla="*/ 306450 w 1740672"/>
                    <a:gd name="connsiteY86" fmla="*/ 553809 h 2400296"/>
                    <a:gd name="connsiteX87" fmla="*/ 522660 w 1740672"/>
                    <a:gd name="connsiteY87" fmla="*/ 9161 h 2400296"/>
                    <a:gd name="connsiteX88" fmla="*/ 527699 w 1740672"/>
                    <a:gd name="connsiteY88" fmla="*/ 2290 h 2400296"/>
                    <a:gd name="connsiteX89" fmla="*/ 529989 w 1740672"/>
                    <a:gd name="connsiteY89" fmla="*/ 0 h 2400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</a:cxnLst>
                  <a:rect l="l" t="t" r="r" b="b"/>
                  <a:pathLst>
                    <a:path w="1740672" h="2400296">
                      <a:moveTo>
                        <a:pt x="529989" y="0"/>
                      </a:moveTo>
                      <a:cubicBezTo>
                        <a:pt x="530905" y="1832"/>
                        <a:pt x="531821" y="3665"/>
                        <a:pt x="533196" y="5955"/>
                      </a:cubicBezTo>
                      <a:cubicBezTo>
                        <a:pt x="534570" y="12826"/>
                        <a:pt x="535028" y="19697"/>
                        <a:pt x="535028" y="26568"/>
                      </a:cubicBezTo>
                      <a:cubicBezTo>
                        <a:pt x="535028" y="378367"/>
                        <a:pt x="535028" y="730625"/>
                        <a:pt x="535028" y="1082424"/>
                      </a:cubicBezTo>
                      <a:cubicBezTo>
                        <a:pt x="535028" y="1092501"/>
                        <a:pt x="534570" y="1102121"/>
                        <a:pt x="532280" y="1111740"/>
                      </a:cubicBezTo>
                      <a:cubicBezTo>
                        <a:pt x="538234" y="1138767"/>
                        <a:pt x="539609" y="1166709"/>
                        <a:pt x="547854" y="1193277"/>
                      </a:cubicBezTo>
                      <a:cubicBezTo>
                        <a:pt x="552893" y="1208851"/>
                        <a:pt x="556557" y="1224884"/>
                        <a:pt x="561138" y="1242291"/>
                      </a:cubicBezTo>
                      <a:cubicBezTo>
                        <a:pt x="574422" y="1225342"/>
                        <a:pt x="586790" y="1209310"/>
                        <a:pt x="599158" y="1193735"/>
                      </a:cubicBezTo>
                      <a:cubicBezTo>
                        <a:pt x="610152" y="1179535"/>
                        <a:pt x="621145" y="1165793"/>
                        <a:pt x="632139" y="1151593"/>
                      </a:cubicBezTo>
                      <a:cubicBezTo>
                        <a:pt x="639926" y="1141057"/>
                        <a:pt x="649546" y="1136934"/>
                        <a:pt x="661914" y="1144263"/>
                      </a:cubicBezTo>
                      <a:cubicBezTo>
                        <a:pt x="673366" y="1151134"/>
                        <a:pt x="677946" y="1166251"/>
                        <a:pt x="671991" y="1178161"/>
                      </a:cubicBezTo>
                      <a:cubicBezTo>
                        <a:pt x="669701" y="1182741"/>
                        <a:pt x="666495" y="1186406"/>
                        <a:pt x="663746" y="1190529"/>
                      </a:cubicBezTo>
                      <a:cubicBezTo>
                        <a:pt x="622520" y="1244581"/>
                        <a:pt x="580835" y="1298634"/>
                        <a:pt x="539609" y="1352228"/>
                      </a:cubicBezTo>
                      <a:cubicBezTo>
                        <a:pt x="536402" y="1356351"/>
                        <a:pt x="534112" y="1360015"/>
                        <a:pt x="530905" y="1364596"/>
                      </a:cubicBezTo>
                      <a:cubicBezTo>
                        <a:pt x="537318" y="1366428"/>
                        <a:pt x="542357" y="1363680"/>
                        <a:pt x="547396" y="1361847"/>
                      </a:cubicBezTo>
                      <a:cubicBezTo>
                        <a:pt x="582209" y="1348563"/>
                        <a:pt x="618397" y="1343983"/>
                        <a:pt x="655043" y="1341692"/>
                      </a:cubicBezTo>
                      <a:cubicBezTo>
                        <a:pt x="666953" y="1340776"/>
                        <a:pt x="674282" y="1337112"/>
                        <a:pt x="681153" y="1326576"/>
                      </a:cubicBezTo>
                      <a:cubicBezTo>
                        <a:pt x="817658" y="1120902"/>
                        <a:pt x="1008216" y="998597"/>
                        <a:pt x="1252827" y="962867"/>
                      </a:cubicBezTo>
                      <a:cubicBezTo>
                        <a:pt x="1421855" y="938589"/>
                        <a:pt x="1582638" y="968364"/>
                        <a:pt x="1734718" y="1045778"/>
                      </a:cubicBezTo>
                      <a:cubicBezTo>
                        <a:pt x="1737925" y="1047152"/>
                        <a:pt x="1741131" y="1048068"/>
                        <a:pt x="1744338" y="1049443"/>
                      </a:cubicBezTo>
                      <a:cubicBezTo>
                        <a:pt x="1744338" y="1050359"/>
                        <a:pt x="1744338" y="1051275"/>
                        <a:pt x="1744338" y="1052649"/>
                      </a:cubicBezTo>
                      <a:lnTo>
                        <a:pt x="1743422" y="1053565"/>
                      </a:lnTo>
                      <a:lnTo>
                        <a:pt x="1742047" y="1053107"/>
                      </a:lnTo>
                      <a:cubicBezTo>
                        <a:pt x="1737008" y="1057230"/>
                        <a:pt x="1731054" y="1059520"/>
                        <a:pt x="1724641" y="1061352"/>
                      </a:cubicBezTo>
                      <a:cubicBezTo>
                        <a:pt x="1601877" y="1094334"/>
                        <a:pt x="1479572" y="1128689"/>
                        <a:pt x="1357267" y="1162586"/>
                      </a:cubicBezTo>
                      <a:cubicBezTo>
                        <a:pt x="1261072" y="1189154"/>
                        <a:pt x="1164877" y="1215723"/>
                        <a:pt x="1068682" y="1242291"/>
                      </a:cubicBezTo>
                      <a:cubicBezTo>
                        <a:pt x="943628" y="1276646"/>
                        <a:pt x="819033" y="1311002"/>
                        <a:pt x="693979" y="1345815"/>
                      </a:cubicBezTo>
                      <a:cubicBezTo>
                        <a:pt x="687566" y="1347647"/>
                        <a:pt x="681611" y="1349021"/>
                        <a:pt x="676114" y="1353144"/>
                      </a:cubicBezTo>
                      <a:cubicBezTo>
                        <a:pt x="661914" y="1361847"/>
                        <a:pt x="644965" y="1359557"/>
                        <a:pt x="629849" y="1360931"/>
                      </a:cubicBezTo>
                      <a:cubicBezTo>
                        <a:pt x="594119" y="1363680"/>
                        <a:pt x="561138" y="1376048"/>
                        <a:pt x="527241" y="1385667"/>
                      </a:cubicBezTo>
                      <a:cubicBezTo>
                        <a:pt x="522660" y="1387041"/>
                        <a:pt x="519453" y="1389790"/>
                        <a:pt x="516705" y="1393454"/>
                      </a:cubicBezTo>
                      <a:cubicBezTo>
                        <a:pt x="486472" y="1434681"/>
                        <a:pt x="457156" y="1476365"/>
                        <a:pt x="429213" y="1521257"/>
                      </a:cubicBezTo>
                      <a:cubicBezTo>
                        <a:pt x="457156" y="1513469"/>
                        <a:pt x="482808" y="1506598"/>
                        <a:pt x="510292" y="1509347"/>
                      </a:cubicBezTo>
                      <a:cubicBezTo>
                        <a:pt x="514873" y="1509805"/>
                        <a:pt x="518537" y="1507056"/>
                        <a:pt x="522202" y="1503850"/>
                      </a:cubicBezTo>
                      <a:cubicBezTo>
                        <a:pt x="593203" y="1442926"/>
                        <a:pt x="675198" y="1405364"/>
                        <a:pt x="767270" y="1387958"/>
                      </a:cubicBezTo>
                      <a:cubicBezTo>
                        <a:pt x="938131" y="1363222"/>
                        <a:pt x="1078759" y="1441094"/>
                        <a:pt x="1080592" y="1444300"/>
                      </a:cubicBezTo>
                      <a:cubicBezTo>
                        <a:pt x="1110366" y="1463998"/>
                        <a:pt x="1140599" y="1481862"/>
                        <a:pt x="1167167" y="1506140"/>
                      </a:cubicBezTo>
                      <a:cubicBezTo>
                        <a:pt x="1172664" y="1511179"/>
                        <a:pt x="1177703" y="1516218"/>
                        <a:pt x="1182742" y="1521715"/>
                      </a:cubicBezTo>
                      <a:cubicBezTo>
                        <a:pt x="1178619" y="1526295"/>
                        <a:pt x="1173580" y="1524005"/>
                        <a:pt x="1168999" y="1523547"/>
                      </a:cubicBezTo>
                      <a:cubicBezTo>
                        <a:pt x="1137393" y="1519424"/>
                        <a:pt x="1106244" y="1517592"/>
                        <a:pt x="1074637" y="1525837"/>
                      </a:cubicBezTo>
                      <a:cubicBezTo>
                        <a:pt x="1066391" y="1527211"/>
                        <a:pt x="1057688" y="1527211"/>
                        <a:pt x="1049443" y="1527211"/>
                      </a:cubicBezTo>
                      <a:cubicBezTo>
                        <a:pt x="973403" y="1527211"/>
                        <a:pt x="897363" y="1526753"/>
                        <a:pt x="821323" y="1527211"/>
                      </a:cubicBezTo>
                      <a:cubicBezTo>
                        <a:pt x="724212" y="1528128"/>
                        <a:pt x="626642" y="1521715"/>
                        <a:pt x="529531" y="1524005"/>
                      </a:cubicBezTo>
                      <a:cubicBezTo>
                        <a:pt x="524950" y="1524005"/>
                        <a:pt x="520828" y="1522631"/>
                        <a:pt x="516247" y="1523547"/>
                      </a:cubicBezTo>
                      <a:cubicBezTo>
                        <a:pt x="506169" y="1528128"/>
                        <a:pt x="495634" y="1524463"/>
                        <a:pt x="485556" y="1525837"/>
                      </a:cubicBezTo>
                      <a:cubicBezTo>
                        <a:pt x="461737" y="1529044"/>
                        <a:pt x="438833" y="1535457"/>
                        <a:pt x="416387" y="1542786"/>
                      </a:cubicBezTo>
                      <a:cubicBezTo>
                        <a:pt x="410432" y="1544618"/>
                        <a:pt x="407684" y="1548741"/>
                        <a:pt x="404935" y="1553322"/>
                      </a:cubicBezTo>
                      <a:cubicBezTo>
                        <a:pt x="345844" y="1649975"/>
                        <a:pt x="294998" y="1750750"/>
                        <a:pt x="259727" y="1858397"/>
                      </a:cubicBezTo>
                      <a:cubicBezTo>
                        <a:pt x="254230" y="1874888"/>
                        <a:pt x="254230" y="1874888"/>
                        <a:pt x="272095" y="1875346"/>
                      </a:cubicBezTo>
                      <a:cubicBezTo>
                        <a:pt x="280798" y="1875804"/>
                        <a:pt x="289960" y="1875804"/>
                        <a:pt x="298663" y="1876262"/>
                      </a:cubicBezTo>
                      <a:cubicBezTo>
                        <a:pt x="299121" y="1876262"/>
                        <a:pt x="299579" y="1876720"/>
                        <a:pt x="301869" y="1877636"/>
                      </a:cubicBezTo>
                      <a:cubicBezTo>
                        <a:pt x="284005" y="1890462"/>
                        <a:pt x="267056" y="1902830"/>
                        <a:pt x="250107" y="1914740"/>
                      </a:cubicBezTo>
                      <a:cubicBezTo>
                        <a:pt x="244152" y="1918863"/>
                        <a:pt x="240030" y="1923443"/>
                        <a:pt x="238197" y="1930773"/>
                      </a:cubicBezTo>
                      <a:cubicBezTo>
                        <a:pt x="215752" y="2022845"/>
                        <a:pt x="206132" y="2116292"/>
                        <a:pt x="206590" y="2211113"/>
                      </a:cubicBezTo>
                      <a:cubicBezTo>
                        <a:pt x="206590" y="2212029"/>
                        <a:pt x="207049" y="2212945"/>
                        <a:pt x="207965" y="2215235"/>
                      </a:cubicBezTo>
                      <a:cubicBezTo>
                        <a:pt x="219416" y="2208364"/>
                        <a:pt x="230410" y="2201951"/>
                        <a:pt x="244610" y="2193248"/>
                      </a:cubicBezTo>
                      <a:cubicBezTo>
                        <a:pt x="233159" y="2223022"/>
                        <a:pt x="223539" y="2249133"/>
                        <a:pt x="213003" y="2275243"/>
                      </a:cubicBezTo>
                      <a:cubicBezTo>
                        <a:pt x="208423" y="2286695"/>
                        <a:pt x="206590" y="2297688"/>
                        <a:pt x="207049" y="2310056"/>
                      </a:cubicBezTo>
                      <a:cubicBezTo>
                        <a:pt x="207965" y="2337999"/>
                        <a:pt x="207965" y="2365483"/>
                        <a:pt x="208423" y="2393425"/>
                      </a:cubicBezTo>
                      <a:cubicBezTo>
                        <a:pt x="208881" y="2401212"/>
                        <a:pt x="202926" y="2402129"/>
                        <a:pt x="197887" y="2402587"/>
                      </a:cubicBezTo>
                      <a:cubicBezTo>
                        <a:pt x="185977" y="2403045"/>
                        <a:pt x="174525" y="2404419"/>
                        <a:pt x="162616" y="2401670"/>
                      </a:cubicBezTo>
                      <a:cubicBezTo>
                        <a:pt x="161241" y="2401212"/>
                        <a:pt x="159867" y="2400296"/>
                        <a:pt x="158493" y="2398922"/>
                      </a:cubicBezTo>
                      <a:cubicBezTo>
                        <a:pt x="156203" y="2395258"/>
                        <a:pt x="155744" y="2391593"/>
                        <a:pt x="155744" y="2387470"/>
                      </a:cubicBezTo>
                      <a:cubicBezTo>
                        <a:pt x="154828" y="2319676"/>
                        <a:pt x="150706" y="2251423"/>
                        <a:pt x="152538" y="2183628"/>
                      </a:cubicBezTo>
                      <a:cubicBezTo>
                        <a:pt x="156203" y="2069110"/>
                        <a:pt x="172693" y="1956425"/>
                        <a:pt x="208881" y="1846946"/>
                      </a:cubicBezTo>
                      <a:cubicBezTo>
                        <a:pt x="233617" y="1772280"/>
                        <a:pt x="264766" y="1700363"/>
                        <a:pt x="301411" y="1630736"/>
                      </a:cubicBezTo>
                      <a:cubicBezTo>
                        <a:pt x="307824" y="1618826"/>
                        <a:pt x="309199" y="1607832"/>
                        <a:pt x="305076" y="1595006"/>
                      </a:cubicBezTo>
                      <a:cubicBezTo>
                        <a:pt x="298205" y="1573019"/>
                        <a:pt x="293624" y="1550573"/>
                        <a:pt x="290876" y="1528128"/>
                      </a:cubicBezTo>
                      <a:cubicBezTo>
                        <a:pt x="289501" y="1518508"/>
                        <a:pt x="285837" y="1511637"/>
                        <a:pt x="278508" y="1505224"/>
                      </a:cubicBezTo>
                      <a:cubicBezTo>
                        <a:pt x="219416" y="1455294"/>
                        <a:pt x="170403" y="1397577"/>
                        <a:pt x="127802" y="1332989"/>
                      </a:cubicBezTo>
                      <a:cubicBezTo>
                        <a:pt x="103524" y="1296343"/>
                        <a:pt x="82911" y="1257865"/>
                        <a:pt x="65046" y="1218013"/>
                      </a:cubicBezTo>
                      <a:cubicBezTo>
                        <a:pt x="47181" y="1175870"/>
                        <a:pt x="0" y="972944"/>
                        <a:pt x="0" y="870336"/>
                      </a:cubicBezTo>
                      <a:cubicBezTo>
                        <a:pt x="4123" y="704514"/>
                        <a:pt x="54511" y="554267"/>
                        <a:pt x="149790" y="418678"/>
                      </a:cubicBezTo>
                      <a:cubicBezTo>
                        <a:pt x="155286" y="411348"/>
                        <a:pt x="155286" y="411348"/>
                        <a:pt x="161699" y="410890"/>
                      </a:cubicBezTo>
                      <a:cubicBezTo>
                        <a:pt x="169028" y="452117"/>
                        <a:pt x="173151" y="493343"/>
                        <a:pt x="178190" y="534570"/>
                      </a:cubicBezTo>
                      <a:cubicBezTo>
                        <a:pt x="205216" y="750780"/>
                        <a:pt x="232701" y="966532"/>
                        <a:pt x="259269" y="1182741"/>
                      </a:cubicBezTo>
                      <a:cubicBezTo>
                        <a:pt x="271637" y="1283975"/>
                        <a:pt x="284463" y="1385667"/>
                        <a:pt x="297289" y="1486901"/>
                      </a:cubicBezTo>
                      <a:cubicBezTo>
                        <a:pt x="298205" y="1492398"/>
                        <a:pt x="298663" y="1497895"/>
                        <a:pt x="301869" y="1502476"/>
                      </a:cubicBezTo>
                      <a:cubicBezTo>
                        <a:pt x="308282" y="1511179"/>
                        <a:pt x="309199" y="1521715"/>
                        <a:pt x="310573" y="1532250"/>
                      </a:cubicBezTo>
                      <a:cubicBezTo>
                        <a:pt x="313321" y="1550573"/>
                        <a:pt x="317444" y="1568438"/>
                        <a:pt x="322483" y="1587677"/>
                      </a:cubicBezTo>
                      <a:cubicBezTo>
                        <a:pt x="334392" y="1570728"/>
                        <a:pt x="342638" y="1553322"/>
                        <a:pt x="352715" y="1536831"/>
                      </a:cubicBezTo>
                      <a:cubicBezTo>
                        <a:pt x="407684" y="1445675"/>
                        <a:pt x="469524" y="1359099"/>
                        <a:pt x="534570" y="1275272"/>
                      </a:cubicBezTo>
                      <a:cubicBezTo>
                        <a:pt x="544647" y="1261988"/>
                        <a:pt x="546938" y="1249162"/>
                        <a:pt x="542815" y="1234045"/>
                      </a:cubicBezTo>
                      <a:cubicBezTo>
                        <a:pt x="535028" y="1205645"/>
                        <a:pt x="523576" y="1177703"/>
                        <a:pt x="523576" y="1148386"/>
                      </a:cubicBezTo>
                      <a:cubicBezTo>
                        <a:pt x="523576" y="1118611"/>
                        <a:pt x="508002" y="1099830"/>
                        <a:pt x="490595" y="1080133"/>
                      </a:cubicBezTo>
                      <a:cubicBezTo>
                        <a:pt x="475937" y="1063643"/>
                        <a:pt x="461737" y="1046236"/>
                        <a:pt x="450743" y="1026539"/>
                      </a:cubicBezTo>
                      <a:cubicBezTo>
                        <a:pt x="371954" y="888201"/>
                        <a:pt x="307824" y="726044"/>
                        <a:pt x="306450" y="553809"/>
                      </a:cubicBezTo>
                      <a:cubicBezTo>
                        <a:pt x="309657" y="344928"/>
                        <a:pt x="382032" y="163532"/>
                        <a:pt x="522660" y="9161"/>
                      </a:cubicBezTo>
                      <a:cubicBezTo>
                        <a:pt x="524492" y="6871"/>
                        <a:pt x="525867" y="4581"/>
                        <a:pt x="527699" y="2290"/>
                      </a:cubicBezTo>
                      <a:cubicBezTo>
                        <a:pt x="527699" y="0"/>
                        <a:pt x="528615" y="0"/>
                        <a:pt x="529989" y="0"/>
                      </a:cubicBezTo>
                      <a:close/>
                    </a:path>
                  </a:pathLst>
                </a:custGeom>
                <a:grpFill/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600">
                    <a:solidFill>
                      <a:srgbClr val="1B3281"/>
                    </a:solidFill>
                  </a:endParaRPr>
                </a:p>
              </p:txBody>
            </p:sp>
            <p:sp>
              <p:nvSpPr>
                <p:cNvPr id="36" name="Freeform: Shape 118">
                  <a:extLst>
                    <a:ext uri="{FF2B5EF4-FFF2-40B4-BE49-F238E27FC236}">
                      <a16:creationId xmlns:a16="http://schemas.microsoft.com/office/drawing/2014/main" id="{5FEB3290-6A6C-4287-A779-4F2768E2A13E}"/>
                    </a:ext>
                  </a:extLst>
                </p:cNvPr>
                <p:cNvSpPr/>
                <p:nvPr/>
              </p:nvSpPr>
              <p:spPr>
                <a:xfrm>
                  <a:off x="6109274" y="2001482"/>
                  <a:ext cx="395202" cy="1453126"/>
                </a:xfrm>
                <a:custGeom>
                  <a:avLst/>
                  <a:gdLst>
                    <a:gd name="connsiteX0" fmla="*/ 142932 w 297746"/>
                    <a:gd name="connsiteY0" fmla="*/ 1094334 h 1094791"/>
                    <a:gd name="connsiteX1" fmla="*/ 134229 w 297746"/>
                    <a:gd name="connsiteY1" fmla="*/ 1086546 h 1094791"/>
                    <a:gd name="connsiteX2" fmla="*/ 119112 w 297746"/>
                    <a:gd name="connsiteY2" fmla="*/ 957370 h 1094791"/>
                    <a:gd name="connsiteX3" fmla="*/ 102164 w 297746"/>
                    <a:gd name="connsiteY3" fmla="*/ 826820 h 1094791"/>
                    <a:gd name="connsiteX4" fmla="*/ 89338 w 297746"/>
                    <a:gd name="connsiteY4" fmla="*/ 722837 h 1094791"/>
                    <a:gd name="connsiteX5" fmla="*/ 75596 w 297746"/>
                    <a:gd name="connsiteY5" fmla="*/ 612900 h 1094791"/>
                    <a:gd name="connsiteX6" fmla="*/ 62770 w 297746"/>
                    <a:gd name="connsiteY6" fmla="*/ 507085 h 1094791"/>
                    <a:gd name="connsiteX7" fmla="*/ 49027 w 297746"/>
                    <a:gd name="connsiteY7" fmla="*/ 398522 h 1094791"/>
                    <a:gd name="connsiteX8" fmla="*/ 35743 w 297746"/>
                    <a:gd name="connsiteY8" fmla="*/ 291334 h 1094791"/>
                    <a:gd name="connsiteX9" fmla="*/ 25666 w 297746"/>
                    <a:gd name="connsiteY9" fmla="*/ 212087 h 1094791"/>
                    <a:gd name="connsiteX10" fmla="*/ 11924 w 297746"/>
                    <a:gd name="connsiteY10" fmla="*/ 100776 h 1094791"/>
                    <a:gd name="connsiteX11" fmla="*/ 1388 w 297746"/>
                    <a:gd name="connsiteY11" fmla="*/ 20155 h 1094791"/>
                    <a:gd name="connsiteX12" fmla="*/ 2762 w 297746"/>
                    <a:gd name="connsiteY12" fmla="*/ 0 h 1094791"/>
                    <a:gd name="connsiteX13" fmla="*/ 146597 w 297746"/>
                    <a:gd name="connsiteY13" fmla="*/ 154370 h 1094791"/>
                    <a:gd name="connsiteX14" fmla="*/ 255618 w 297746"/>
                    <a:gd name="connsiteY14" fmla="*/ 370580 h 1094791"/>
                    <a:gd name="connsiteX15" fmla="*/ 289973 w 297746"/>
                    <a:gd name="connsiteY15" fmla="*/ 532279 h 1094791"/>
                    <a:gd name="connsiteX16" fmla="*/ 295928 w 297746"/>
                    <a:gd name="connsiteY16" fmla="*/ 617939 h 1094791"/>
                    <a:gd name="connsiteX17" fmla="*/ 299135 w 297746"/>
                    <a:gd name="connsiteY17" fmla="*/ 663288 h 1094791"/>
                    <a:gd name="connsiteX18" fmla="*/ 221721 w 297746"/>
                    <a:gd name="connsiteY18" fmla="*/ 970196 h 1094791"/>
                    <a:gd name="connsiteX19" fmla="*/ 158507 w 297746"/>
                    <a:gd name="connsiteY19" fmla="*/ 1081508 h 1094791"/>
                    <a:gd name="connsiteX20" fmla="*/ 142932 w 297746"/>
                    <a:gd name="connsiteY20" fmla="*/ 1094334 h 1094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97746" h="1094791">
                      <a:moveTo>
                        <a:pt x="142932" y="1094334"/>
                      </a:moveTo>
                      <a:cubicBezTo>
                        <a:pt x="135145" y="1097082"/>
                        <a:pt x="134687" y="1090669"/>
                        <a:pt x="134229" y="1086546"/>
                      </a:cubicBezTo>
                      <a:cubicBezTo>
                        <a:pt x="129190" y="1043488"/>
                        <a:pt x="124151" y="1000429"/>
                        <a:pt x="119112" y="957370"/>
                      </a:cubicBezTo>
                      <a:cubicBezTo>
                        <a:pt x="113616" y="913853"/>
                        <a:pt x="107661" y="870336"/>
                        <a:pt x="102164" y="826820"/>
                      </a:cubicBezTo>
                      <a:cubicBezTo>
                        <a:pt x="97583" y="792006"/>
                        <a:pt x="93918" y="757193"/>
                        <a:pt x="89338" y="722837"/>
                      </a:cubicBezTo>
                      <a:cubicBezTo>
                        <a:pt x="84757" y="686192"/>
                        <a:pt x="80176" y="649546"/>
                        <a:pt x="75596" y="612900"/>
                      </a:cubicBezTo>
                      <a:cubicBezTo>
                        <a:pt x="71015" y="577629"/>
                        <a:pt x="66892" y="542357"/>
                        <a:pt x="62770" y="507085"/>
                      </a:cubicBezTo>
                      <a:cubicBezTo>
                        <a:pt x="58189" y="470898"/>
                        <a:pt x="53608" y="434710"/>
                        <a:pt x="49027" y="398522"/>
                      </a:cubicBezTo>
                      <a:cubicBezTo>
                        <a:pt x="44447" y="362793"/>
                        <a:pt x="40324" y="327063"/>
                        <a:pt x="35743" y="291334"/>
                      </a:cubicBezTo>
                      <a:cubicBezTo>
                        <a:pt x="32537" y="264766"/>
                        <a:pt x="28872" y="238655"/>
                        <a:pt x="25666" y="212087"/>
                      </a:cubicBezTo>
                      <a:cubicBezTo>
                        <a:pt x="21085" y="174983"/>
                        <a:pt x="16504" y="137880"/>
                        <a:pt x="11924" y="100776"/>
                      </a:cubicBezTo>
                      <a:cubicBezTo>
                        <a:pt x="8717" y="73750"/>
                        <a:pt x="5053" y="47181"/>
                        <a:pt x="1388" y="20155"/>
                      </a:cubicBezTo>
                      <a:cubicBezTo>
                        <a:pt x="472" y="13284"/>
                        <a:pt x="-1819" y="6413"/>
                        <a:pt x="2762" y="0"/>
                      </a:cubicBezTo>
                      <a:cubicBezTo>
                        <a:pt x="58189" y="44433"/>
                        <a:pt x="105370" y="96653"/>
                        <a:pt x="146597" y="154370"/>
                      </a:cubicBezTo>
                      <a:cubicBezTo>
                        <a:pt x="193778" y="220791"/>
                        <a:pt x="229966" y="293166"/>
                        <a:pt x="255618" y="370580"/>
                      </a:cubicBezTo>
                      <a:cubicBezTo>
                        <a:pt x="273025" y="423258"/>
                        <a:pt x="284476" y="476853"/>
                        <a:pt x="289973" y="532279"/>
                      </a:cubicBezTo>
                      <a:cubicBezTo>
                        <a:pt x="292722" y="560680"/>
                        <a:pt x="295928" y="589080"/>
                        <a:pt x="295928" y="617939"/>
                      </a:cubicBezTo>
                      <a:cubicBezTo>
                        <a:pt x="302799" y="632597"/>
                        <a:pt x="300051" y="648630"/>
                        <a:pt x="299135" y="663288"/>
                      </a:cubicBezTo>
                      <a:cubicBezTo>
                        <a:pt x="292722" y="770477"/>
                        <a:pt x="268444" y="873085"/>
                        <a:pt x="221721" y="970196"/>
                      </a:cubicBezTo>
                      <a:cubicBezTo>
                        <a:pt x="202940" y="1008674"/>
                        <a:pt x="183242" y="1046236"/>
                        <a:pt x="158507" y="1081508"/>
                      </a:cubicBezTo>
                      <a:cubicBezTo>
                        <a:pt x="153926" y="1087004"/>
                        <a:pt x="151636" y="1094334"/>
                        <a:pt x="142932" y="1094334"/>
                      </a:cubicBezTo>
                      <a:close/>
                    </a:path>
                  </a:pathLst>
                </a:custGeom>
                <a:grpFill/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600">
                    <a:solidFill>
                      <a:srgbClr val="1B3281"/>
                    </a:solidFill>
                  </a:endParaRPr>
                </a:p>
              </p:txBody>
            </p:sp>
            <p:sp>
              <p:nvSpPr>
                <p:cNvPr id="37" name="Freeform: Shape 119">
                  <a:extLst>
                    <a:ext uri="{FF2B5EF4-FFF2-40B4-BE49-F238E27FC236}">
                      <a16:creationId xmlns:a16="http://schemas.microsoft.com/office/drawing/2014/main" id="{E829EE9C-BA9B-4AB2-82D6-B967EB449C1C}"/>
                    </a:ext>
                  </a:extLst>
                </p:cNvPr>
                <p:cNvSpPr/>
                <p:nvPr/>
              </p:nvSpPr>
              <p:spPr>
                <a:xfrm>
                  <a:off x="6582926" y="3472535"/>
                  <a:ext cx="881603" cy="182401"/>
                </a:xfrm>
                <a:custGeom>
                  <a:avLst/>
                  <a:gdLst>
                    <a:gd name="connsiteX0" fmla="*/ 0 w 664204"/>
                    <a:gd name="connsiteY0" fmla="*/ 4817 h 137421"/>
                    <a:gd name="connsiteX1" fmla="*/ 14658 w 664204"/>
                    <a:gd name="connsiteY1" fmla="*/ 694 h 137421"/>
                    <a:gd name="connsiteX2" fmla="*/ 163532 w 664204"/>
                    <a:gd name="connsiteY2" fmla="*/ 1152 h 137421"/>
                    <a:gd name="connsiteX3" fmla="*/ 560680 w 664204"/>
                    <a:gd name="connsiteY3" fmla="*/ 3900 h 137421"/>
                    <a:gd name="connsiteX4" fmla="*/ 662372 w 664204"/>
                    <a:gd name="connsiteY4" fmla="*/ 5733 h 137421"/>
                    <a:gd name="connsiteX5" fmla="*/ 664662 w 664204"/>
                    <a:gd name="connsiteY5" fmla="*/ 8939 h 137421"/>
                    <a:gd name="connsiteX6" fmla="*/ 390735 w 664204"/>
                    <a:gd name="connsiteY6" fmla="*/ 134451 h 137421"/>
                    <a:gd name="connsiteX7" fmla="*/ 0 w 664204"/>
                    <a:gd name="connsiteY7" fmla="*/ 4817 h 137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4204" h="137421">
                      <a:moveTo>
                        <a:pt x="0" y="4817"/>
                      </a:moveTo>
                      <a:cubicBezTo>
                        <a:pt x="3665" y="-1138"/>
                        <a:pt x="9619" y="694"/>
                        <a:pt x="14658" y="694"/>
                      </a:cubicBezTo>
                      <a:cubicBezTo>
                        <a:pt x="64130" y="694"/>
                        <a:pt x="114060" y="-1138"/>
                        <a:pt x="163532" y="1152"/>
                      </a:cubicBezTo>
                      <a:cubicBezTo>
                        <a:pt x="295914" y="6649"/>
                        <a:pt x="428297" y="2068"/>
                        <a:pt x="560680" y="3900"/>
                      </a:cubicBezTo>
                      <a:cubicBezTo>
                        <a:pt x="594577" y="1610"/>
                        <a:pt x="628475" y="694"/>
                        <a:pt x="662372" y="5733"/>
                      </a:cubicBezTo>
                      <a:cubicBezTo>
                        <a:pt x="664204" y="6191"/>
                        <a:pt x="664204" y="7565"/>
                        <a:pt x="664662" y="8939"/>
                      </a:cubicBezTo>
                      <a:cubicBezTo>
                        <a:pt x="587248" y="80856"/>
                        <a:pt x="495634" y="123457"/>
                        <a:pt x="390735" y="134451"/>
                      </a:cubicBezTo>
                      <a:cubicBezTo>
                        <a:pt x="241862" y="150483"/>
                        <a:pt x="111311" y="105592"/>
                        <a:pt x="0" y="4817"/>
                      </a:cubicBezTo>
                      <a:close/>
                    </a:path>
                  </a:pathLst>
                </a:custGeom>
                <a:grpFill/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600">
                    <a:solidFill>
                      <a:srgbClr val="1B3281"/>
                    </a:solidFill>
                  </a:endParaRPr>
                </a:p>
              </p:txBody>
            </p:sp>
            <p:sp>
              <p:nvSpPr>
                <p:cNvPr id="38" name="Freeform: Shape 120">
                  <a:extLst>
                    <a:ext uri="{FF2B5EF4-FFF2-40B4-BE49-F238E27FC236}">
                      <a16:creationId xmlns:a16="http://schemas.microsoft.com/office/drawing/2014/main" id="{91561A85-E553-4B5C-B60D-91F7788AF30D}"/>
                    </a:ext>
                  </a:extLst>
                </p:cNvPr>
                <p:cNvSpPr/>
                <p:nvPr/>
              </p:nvSpPr>
              <p:spPr>
                <a:xfrm>
                  <a:off x="6602971" y="1467048"/>
                  <a:ext cx="291841" cy="1465286"/>
                </a:xfrm>
                <a:custGeom>
                  <a:avLst/>
                  <a:gdLst>
                    <a:gd name="connsiteX0" fmla="*/ 2764 w 219874"/>
                    <a:gd name="connsiteY0" fmla="*/ 1105785 h 1103953"/>
                    <a:gd name="connsiteX1" fmla="*/ 473 w 219874"/>
                    <a:gd name="connsiteY1" fmla="*/ 1090211 h 1103953"/>
                    <a:gd name="connsiteX2" fmla="*/ 473 w 219874"/>
                    <a:gd name="connsiteY2" fmla="*/ 16949 h 1103953"/>
                    <a:gd name="connsiteX3" fmla="*/ 3680 w 219874"/>
                    <a:gd name="connsiteY3" fmla="*/ 0 h 1103953"/>
                    <a:gd name="connsiteX4" fmla="*/ 143392 w 219874"/>
                    <a:gd name="connsiteY4" fmla="*/ 203842 h 1103953"/>
                    <a:gd name="connsiteX5" fmla="*/ 220348 w 219874"/>
                    <a:gd name="connsiteY5" fmla="*/ 604197 h 1103953"/>
                    <a:gd name="connsiteX6" fmla="*/ 2764 w 219874"/>
                    <a:gd name="connsiteY6" fmla="*/ 1105785 h 1103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874" h="1103953">
                      <a:moveTo>
                        <a:pt x="2764" y="1105785"/>
                      </a:moveTo>
                      <a:cubicBezTo>
                        <a:pt x="-1359" y="1101205"/>
                        <a:pt x="473" y="1095250"/>
                        <a:pt x="473" y="1090211"/>
                      </a:cubicBezTo>
                      <a:cubicBezTo>
                        <a:pt x="473" y="732457"/>
                        <a:pt x="473" y="374703"/>
                        <a:pt x="473" y="16949"/>
                      </a:cubicBezTo>
                      <a:cubicBezTo>
                        <a:pt x="473" y="11452"/>
                        <a:pt x="-1817" y="5039"/>
                        <a:pt x="3680" y="0"/>
                      </a:cubicBezTo>
                      <a:cubicBezTo>
                        <a:pt x="61855" y="60007"/>
                        <a:pt x="107662" y="128718"/>
                        <a:pt x="143392" y="203842"/>
                      </a:cubicBezTo>
                      <a:cubicBezTo>
                        <a:pt x="203857" y="330728"/>
                        <a:pt x="229967" y="464485"/>
                        <a:pt x="220348" y="604197"/>
                      </a:cubicBezTo>
                      <a:cubicBezTo>
                        <a:pt x="207064" y="797045"/>
                        <a:pt x="134230" y="964241"/>
                        <a:pt x="2764" y="1105785"/>
                      </a:cubicBezTo>
                      <a:close/>
                    </a:path>
                  </a:pathLst>
                </a:custGeom>
                <a:grpFill/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600">
                    <a:solidFill>
                      <a:srgbClr val="1B3281"/>
                    </a:solidFill>
                  </a:endParaRPr>
                </a:p>
              </p:txBody>
            </p:sp>
          </p:grpSp>
          <p:sp>
            <p:nvSpPr>
              <p:cNvPr id="33" name="Freeform: Shape 115">
                <a:extLst>
                  <a:ext uri="{FF2B5EF4-FFF2-40B4-BE49-F238E27FC236}">
                    <a16:creationId xmlns:a16="http://schemas.microsoft.com/office/drawing/2014/main" id="{83E139D3-7165-4C5A-8598-7CEC6B6CDADB}"/>
                  </a:ext>
                </a:extLst>
              </p:cNvPr>
              <p:cNvSpPr/>
              <p:nvPr/>
            </p:nvSpPr>
            <p:spPr>
              <a:xfrm>
                <a:off x="9868740" y="5504781"/>
                <a:ext cx="26260" cy="2626"/>
              </a:xfrm>
              <a:custGeom>
                <a:avLst/>
                <a:gdLst>
                  <a:gd name="connsiteX0" fmla="*/ 45807 w 45807"/>
                  <a:gd name="connsiteY0" fmla="*/ 458 h 0"/>
                  <a:gd name="connsiteX1" fmla="*/ 0 w 45807"/>
                  <a:gd name="connsiteY1" fmla="*/ 0 h 0"/>
                  <a:gd name="connsiteX2" fmla="*/ 45807 w 45807"/>
                  <a:gd name="connsiteY2" fmla="*/ 45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07">
                    <a:moveTo>
                      <a:pt x="45807" y="458"/>
                    </a:moveTo>
                    <a:cubicBezTo>
                      <a:pt x="30691" y="4123"/>
                      <a:pt x="15116" y="4581"/>
                      <a:pt x="0" y="0"/>
                    </a:cubicBezTo>
                    <a:cubicBezTo>
                      <a:pt x="15116" y="458"/>
                      <a:pt x="30691" y="458"/>
                      <a:pt x="45807" y="458"/>
                    </a:cubicBezTo>
                    <a:close/>
                  </a:path>
                </a:pathLst>
              </a:custGeom>
              <a:grpFill/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00">
                  <a:solidFill>
                    <a:srgbClr val="1B3281"/>
                  </a:solidFill>
                </a:endParaRPr>
              </a:p>
            </p:txBody>
          </p:sp>
        </p:grpSp>
      </p:grpSp>
      <p:sp>
        <p:nvSpPr>
          <p:cNvPr id="43" name="Прямоугольник 42"/>
          <p:cNvSpPr/>
          <p:nvPr/>
        </p:nvSpPr>
        <p:spPr>
          <a:xfrm>
            <a:off x="5225393" y="2299207"/>
            <a:ext cx="455784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программ дополнительного </a:t>
            </a:r>
            <a:r>
              <a:rPr lang="ru-RU" sz="13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в Центрах «Точка роста» </a:t>
            </a:r>
            <a:endParaRPr lang="ru-RU" sz="1300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7576189" y="5422993"/>
            <a:ext cx="353083" cy="58238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64B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4000"/>
          </a:p>
        </p:txBody>
      </p:sp>
      <p:sp>
        <p:nvSpPr>
          <p:cNvPr id="4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6147852" y="5484667"/>
            <a:ext cx="390990" cy="38527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64B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3200"/>
          </a:p>
        </p:txBody>
      </p:sp>
      <p:sp>
        <p:nvSpPr>
          <p:cNvPr id="46" name="TextBox 45"/>
          <p:cNvSpPr txBox="1"/>
          <p:nvPr/>
        </p:nvSpPr>
        <p:spPr>
          <a:xfrm>
            <a:off x="6506861" y="5395389"/>
            <a:ext cx="951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ru-R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3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83433" y="5372627"/>
            <a:ext cx="134295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ru-RU" sz="2000" b="1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927</a:t>
            </a:r>
            <a:r>
              <a:rPr lang="ru-RU" sz="1100" b="1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79259" y="5560017"/>
            <a:ext cx="12043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Сеть Центров 2019-2020</a:t>
            </a:r>
            <a:endParaRPr lang="ru-RU" sz="1050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155271" y="5983742"/>
            <a:ext cx="46629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600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 с низкими образовательными результатами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33138" y="5722284"/>
            <a:ext cx="124354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00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</a:t>
            </a:r>
          </a:p>
        </p:txBody>
      </p:sp>
      <p:sp>
        <p:nvSpPr>
          <p:cNvPr id="50" name="Заголовок 1"/>
          <p:cNvSpPr>
            <a:spLocks noGrp="1"/>
          </p:cNvSpPr>
          <p:nvPr>
            <p:ph type="title"/>
          </p:nvPr>
        </p:nvSpPr>
        <p:spPr>
          <a:xfrm>
            <a:off x="0" y="763233"/>
            <a:ext cx="8133138" cy="792088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1A518E"/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ТОЧКИ РОСТА 2019-2020: ОБНОВЛЕНИЕ СОДЕРЖАНИЯ ОБРАЗОВАНИЯ</a:t>
            </a:r>
            <a:r>
              <a:rPr lang="ru-RU" sz="1800" b="1" dirty="0" smtClean="0">
                <a:solidFill>
                  <a:srgbClr val="1A518E"/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rgbClr val="1A518E"/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</a:br>
            <a:endParaRPr lang="ru-RU" sz="1800" b="1" dirty="0">
              <a:solidFill>
                <a:srgbClr val="1A518E"/>
              </a:solidFill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775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3768" y="683586"/>
            <a:ext cx="8133138" cy="792088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1A518E"/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ТОЧКИ РОСТА 2021-2024: ОБНОВЛЕНИЕ СОДЕРЖАНИЯ ПРЕДМЕТОВ ЕСТЕСТВЕННО-НАУЧНОГО НАПРАВЛЕНИЯ</a:t>
            </a:r>
            <a:r>
              <a:rPr lang="ru-RU" sz="1800" b="1" dirty="0" smtClean="0">
                <a:solidFill>
                  <a:srgbClr val="1A518E"/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rgbClr val="1A518E"/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</a:br>
            <a:endParaRPr lang="ru-RU" sz="1800" b="1" dirty="0">
              <a:solidFill>
                <a:srgbClr val="1A518E"/>
              </a:solidFill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28844" y="5137492"/>
            <a:ext cx="4086636" cy="1067542"/>
            <a:chOff x="376084" y="5596732"/>
            <a:chExt cx="4086636" cy="1067542"/>
          </a:xfrm>
        </p:grpSpPr>
        <p:sp>
          <p:nvSpPr>
            <p:cNvPr id="6" name="TextBox 5"/>
            <p:cNvSpPr txBox="1"/>
            <p:nvPr/>
          </p:nvSpPr>
          <p:spPr>
            <a:xfrm>
              <a:off x="376084" y="5694778"/>
              <a:ext cx="4086636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1B32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2021:</a:t>
              </a:r>
              <a:r>
                <a:rPr lang="ru-RU" sz="2400" b="1" dirty="0" smtClean="0">
                  <a:solidFill>
                    <a:srgbClr val="1B32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24</a:t>
              </a:r>
            </a:p>
            <a:p>
              <a:r>
                <a:rPr lang="ru-RU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ru-RU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малокомплектных школ</a:t>
              </a:r>
            </a:p>
            <a:p>
              <a:r>
                <a:rPr lang="ru-RU" sz="11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 </a:t>
              </a:r>
              <a:r>
                <a:rPr lang="ru-RU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spc="3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школ с низкими </a:t>
              </a:r>
              <a:endParaRPr lang="ru-RU" sz="1000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образовательными результатами</a:t>
              </a:r>
            </a:p>
          </p:txBody>
        </p:sp>
        <p:pic>
          <p:nvPicPr>
            <p:cNvPr id="7" name="Рисунок 6" descr="Школа">
              <a:extLst>
                <a:ext uri="{FF2B5EF4-FFF2-40B4-BE49-F238E27FC236}">
                  <a16:creationId xmlns:a16="http://schemas.microsoft.com/office/drawing/2014/main" id="{BDB59E2E-C3F8-47A4-AE37-C3334851F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0531" y="5596732"/>
              <a:ext cx="545324" cy="545324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144949" y="1503239"/>
            <a:ext cx="11920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</a:t>
            </a:r>
          </a:p>
          <a:p>
            <a:r>
              <a:rPr lang="ru-RU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Физика</a:t>
            </a:r>
          </a:p>
          <a:p>
            <a:r>
              <a:rPr lang="ru-RU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Биология</a:t>
            </a:r>
            <a:endParaRPr lang="ru-RU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464D3E01-5C49-4825-B46C-C8CDA3F0089E}"/>
              </a:ext>
            </a:extLst>
          </p:cNvPr>
          <p:cNvSpPr/>
          <p:nvPr/>
        </p:nvSpPr>
        <p:spPr>
          <a:xfrm>
            <a:off x="308589" y="1594811"/>
            <a:ext cx="717093" cy="717094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Frame 1">
            <a:extLst>
              <a:ext uri="{FF2B5EF4-FFF2-40B4-BE49-F238E27FC236}">
                <a16:creationId xmlns:a16="http://schemas.microsoft.com/office/drawing/2014/main" id="{7CE4C6A3-1C30-4B4E-BF91-5C51978983D0}"/>
              </a:ext>
            </a:extLst>
          </p:cNvPr>
          <p:cNvSpPr/>
          <p:nvPr/>
        </p:nvSpPr>
        <p:spPr>
          <a:xfrm>
            <a:off x="302879" y="1441068"/>
            <a:ext cx="717093" cy="968883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65CD7583-EA4E-6E44-8D4E-C300AFEF2C30}"/>
              </a:ext>
            </a:extLst>
          </p:cNvPr>
          <p:cNvSpPr txBox="1">
            <a:spLocks/>
          </p:cNvSpPr>
          <p:nvPr/>
        </p:nvSpPr>
        <p:spPr>
          <a:xfrm>
            <a:off x="2300202" y="1477986"/>
            <a:ext cx="3203773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Программы внеурочной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естественно-научной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технологической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направленностей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Экология</a:t>
            </a:r>
          </a:p>
          <a:p>
            <a:pPr algn="just">
              <a:buClr>
                <a:srgbClr val="0070C0"/>
              </a:buClr>
            </a:pPr>
            <a:endParaRPr lang="ru-RU" sz="18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F8BC3EEB-1146-3344-AA51-4B8B6073C251}"/>
              </a:ext>
            </a:extLst>
          </p:cNvPr>
          <p:cNvSpPr txBox="1">
            <a:spLocks/>
          </p:cNvSpPr>
          <p:nvPr/>
        </p:nvSpPr>
        <p:spPr>
          <a:xfrm>
            <a:off x="5574457" y="1477986"/>
            <a:ext cx="4284000" cy="1105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общеобразовательные программы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естественно-научной и технической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направленностей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Экология</a:t>
            </a:r>
            <a:endParaRPr lang="ru-RU" sz="18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https://www.panaboard-crimea.com.ru/media/k2/items/cache/be4e4fd1bcb87d92f342f6e3e3e1d9e2_XL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181"/>
          <a:stretch/>
        </p:blipFill>
        <p:spPr bwMode="auto">
          <a:xfrm>
            <a:off x="431800" y="2833894"/>
            <a:ext cx="2900095" cy="206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www.mirea.ru/upload/iblock/abf/unspecified_7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3"/>
          <a:stretch/>
        </p:blipFill>
        <p:spPr bwMode="auto">
          <a:xfrm>
            <a:off x="3533173" y="2833895"/>
            <a:ext cx="2729744" cy="205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s://xn--80aakec5bilkue.xn--33-6kcadhwnl3cfdx.xn--p1ai/upload/medialibrary/3d0/3d0252fa0b2b87e6098a035d1831b58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8"/>
          <a:stretch/>
        </p:blipFill>
        <p:spPr bwMode="auto">
          <a:xfrm>
            <a:off x="6464195" y="2764731"/>
            <a:ext cx="3111090" cy="213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31801" y="4898577"/>
            <a:ext cx="9073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</a:t>
            </a:r>
            <a:r>
              <a:rPr lang="ru-RU" sz="1400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естественно-научной и технологической направленностей «Точка роста» 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2691771" y="5144185"/>
            <a:ext cx="3825186" cy="1299328"/>
            <a:chOff x="4078953" y="5630414"/>
            <a:chExt cx="3825186" cy="1299328"/>
          </a:xfrm>
        </p:grpSpPr>
        <p:sp>
          <p:nvSpPr>
            <p:cNvPr id="18" name="TextBox 17"/>
            <p:cNvSpPr txBox="1"/>
            <p:nvPr/>
          </p:nvSpPr>
          <p:spPr>
            <a:xfrm>
              <a:off x="4078953" y="5721719"/>
              <a:ext cx="3825186" cy="1208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1B32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2022:</a:t>
              </a:r>
              <a:r>
                <a:rPr lang="ru-RU" sz="2400" b="1" dirty="0" smtClean="0">
                  <a:solidFill>
                    <a:srgbClr val="1B32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25</a:t>
              </a:r>
            </a:p>
            <a:p>
              <a:r>
                <a:rPr lang="ru-RU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ru-RU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малокомплектных школ</a:t>
              </a:r>
            </a:p>
            <a:p>
              <a:r>
                <a:rPr lang="ru-RU" sz="11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  </a:t>
              </a:r>
              <a:r>
                <a:rPr lang="ru-RU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школ с низкими </a:t>
              </a:r>
              <a:endParaRPr lang="ru-RU" sz="1050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образовательными </a:t>
              </a:r>
              <a:r>
                <a:rPr lang="ru-RU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результатами</a:t>
              </a:r>
              <a:endPara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Рисунок 18" descr="Школа">
              <a:extLst>
                <a:ext uri="{FF2B5EF4-FFF2-40B4-BE49-F238E27FC236}">
                  <a16:creationId xmlns:a16="http://schemas.microsoft.com/office/drawing/2014/main" id="{BDB59E2E-C3F8-47A4-AE37-C3334851F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50141" y="5630414"/>
              <a:ext cx="577093" cy="547200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5095168" y="5104618"/>
            <a:ext cx="3961527" cy="1123963"/>
            <a:chOff x="7415046" y="5776630"/>
            <a:chExt cx="3961527" cy="1123963"/>
          </a:xfrm>
        </p:grpSpPr>
        <p:sp>
          <p:nvSpPr>
            <p:cNvPr id="21" name="TextBox 20"/>
            <p:cNvSpPr txBox="1"/>
            <p:nvPr/>
          </p:nvSpPr>
          <p:spPr>
            <a:xfrm>
              <a:off x="7415046" y="5877236"/>
              <a:ext cx="3961527" cy="1023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1B32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2023:</a:t>
              </a:r>
              <a:r>
                <a:rPr lang="ru-RU" sz="2400" b="1" dirty="0" smtClean="0">
                  <a:solidFill>
                    <a:srgbClr val="1B32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24</a:t>
              </a:r>
            </a:p>
            <a:p>
              <a:r>
                <a:rPr lang="ru-RU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r>
                <a:rPr lang="ru-RU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малокомплектных школ</a:t>
              </a:r>
            </a:p>
            <a:p>
              <a:r>
                <a:rPr lang="ru-RU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  <a:r>
                <a:rPr lang="ru-RU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spc="3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школ с низкими </a:t>
              </a:r>
            </a:p>
            <a:p>
              <a:r>
                <a:rPr lang="ru-RU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образовательными результатами</a:t>
              </a:r>
            </a:p>
          </p:txBody>
        </p:sp>
        <p:pic>
          <p:nvPicPr>
            <p:cNvPr id="22" name="Рисунок 21" descr="Школа">
              <a:extLst>
                <a:ext uri="{FF2B5EF4-FFF2-40B4-BE49-F238E27FC236}">
                  <a16:creationId xmlns:a16="http://schemas.microsoft.com/office/drawing/2014/main" id="{BDB59E2E-C3F8-47A4-AE37-C3334851F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67503" y="5776630"/>
              <a:ext cx="547200" cy="547200"/>
            </a:xfrm>
            <a:prstGeom prst="rect">
              <a:avLst/>
            </a:prstGeom>
          </p:spPr>
        </p:pic>
      </p:grpSp>
      <p:sp>
        <p:nvSpPr>
          <p:cNvPr id="23" name="Прямоугольник 22"/>
          <p:cNvSpPr/>
          <p:nvPr/>
        </p:nvSpPr>
        <p:spPr>
          <a:xfrm>
            <a:off x="7392376" y="6387494"/>
            <a:ext cx="2232248" cy="360040"/>
          </a:xfrm>
          <a:prstGeom prst="rect">
            <a:avLst/>
          </a:prstGeom>
          <a:solidFill>
            <a:srgbClr val="206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7512485" y="5110193"/>
            <a:ext cx="2230038" cy="1123963"/>
            <a:chOff x="7415047" y="5776630"/>
            <a:chExt cx="2230038" cy="1123963"/>
          </a:xfrm>
        </p:grpSpPr>
        <p:sp>
          <p:nvSpPr>
            <p:cNvPr id="25" name="TextBox 24"/>
            <p:cNvSpPr txBox="1"/>
            <p:nvPr/>
          </p:nvSpPr>
          <p:spPr>
            <a:xfrm>
              <a:off x="7415047" y="5877236"/>
              <a:ext cx="2230038" cy="10233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1B32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2024:</a:t>
              </a:r>
              <a:r>
                <a:rPr lang="ru-RU" sz="2400" b="1" dirty="0" smtClean="0">
                  <a:solidFill>
                    <a:srgbClr val="1B32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21</a:t>
              </a:r>
            </a:p>
            <a:p>
              <a:r>
                <a:rPr lang="ru-RU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r>
                <a:rPr lang="ru-RU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малокомплектных школ</a:t>
              </a:r>
            </a:p>
            <a:p>
              <a:r>
                <a:rPr lang="ru-RU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  <a:r>
                <a:rPr lang="ru-RU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spc="3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школ с низкими </a:t>
              </a:r>
            </a:p>
            <a:p>
              <a:r>
                <a:rPr lang="ru-RU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образовательными результатами</a:t>
              </a:r>
            </a:p>
          </p:txBody>
        </p:sp>
        <p:pic>
          <p:nvPicPr>
            <p:cNvPr id="26" name="Рисунок 25" descr="Школа">
              <a:extLst>
                <a:ext uri="{FF2B5EF4-FFF2-40B4-BE49-F238E27FC236}">
                  <a16:creationId xmlns:a16="http://schemas.microsoft.com/office/drawing/2014/main" id="{BDB59E2E-C3F8-47A4-AE37-C3334851F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67503" y="5776630"/>
              <a:ext cx="547200" cy="54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064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92376" y="6387494"/>
            <a:ext cx="2232248" cy="360040"/>
          </a:xfrm>
          <a:prstGeom prst="rect">
            <a:avLst/>
          </a:prstGeom>
          <a:solidFill>
            <a:srgbClr val="206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5914DF15-1CE3-504E-BDC4-90AC774BC112}"/>
              </a:ext>
            </a:extLst>
          </p:cNvPr>
          <p:cNvSpPr txBox="1">
            <a:spLocks/>
          </p:cNvSpPr>
          <p:nvPr/>
        </p:nvSpPr>
        <p:spPr>
          <a:xfrm>
            <a:off x="3240112" y="1438775"/>
            <a:ext cx="6598829" cy="14505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 создании центров «Точка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роста»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назначении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кураторов/руководителей,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ответственных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 функционирование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развитие центров «Точка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роста»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 утверждении Положения о центре «Точка роста»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планах работы (на учебный год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4E9EA762-7616-1E42-8D46-3F279145F006}"/>
              </a:ext>
            </a:extLst>
          </p:cNvPr>
          <p:cNvSpPr txBox="1">
            <a:spLocks/>
          </p:cNvSpPr>
          <p:nvPr/>
        </p:nvSpPr>
        <p:spPr>
          <a:xfrm>
            <a:off x="3202873" y="4486521"/>
            <a:ext cx="6598829" cy="13725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Создание раздела на сайте образовательной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</a:p>
          <a:p>
            <a:pPr algn="just">
              <a:buClr>
                <a:srgbClr val="0070C0"/>
              </a:buClr>
            </a:pPr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информации об образовательной деятельности на базе центров «Точка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роста»</a:t>
            </a:r>
          </a:p>
          <a:p>
            <a:pPr algn="just">
              <a:buClr>
                <a:srgbClr val="0070C0"/>
              </a:buClr>
            </a:pPr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Публикация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сведений о функционировании, в том числе о проводимых мероприятиях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9CA3B9D-DFD1-A149-90D4-5A75AC24E579}"/>
              </a:ext>
            </a:extLst>
          </p:cNvPr>
          <p:cNvSpPr/>
          <p:nvPr/>
        </p:nvSpPr>
        <p:spPr>
          <a:xfrm>
            <a:off x="518911" y="1902489"/>
            <a:ext cx="2549987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Локальные акты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2FB7F5F-FCEF-C04A-9F0C-332C3161D30F}"/>
              </a:ext>
            </a:extLst>
          </p:cNvPr>
          <p:cNvSpPr/>
          <p:nvPr/>
        </p:nvSpPr>
        <p:spPr>
          <a:xfrm>
            <a:off x="698752" y="4667080"/>
            <a:ext cx="229059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Информационная открытость</a:t>
            </a:r>
            <a:endParaRPr lang="ru-RU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D78BEF10-EC9A-3A48-81EA-6424D8827BBD}"/>
              </a:ext>
            </a:extLst>
          </p:cNvPr>
          <p:cNvCxnSpPr>
            <a:cxnSpLocks/>
          </p:cNvCxnSpPr>
          <p:nvPr/>
        </p:nvCxnSpPr>
        <p:spPr>
          <a:xfrm>
            <a:off x="3107271" y="1547356"/>
            <a:ext cx="14914" cy="4596875"/>
          </a:xfrm>
          <a:prstGeom prst="line">
            <a:avLst/>
          </a:prstGeom>
          <a:ln w="381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AC83B53-8904-2045-A63B-8C529F961BC1}"/>
              </a:ext>
            </a:extLst>
          </p:cNvPr>
          <p:cNvSpPr/>
          <p:nvPr/>
        </p:nvSpPr>
        <p:spPr>
          <a:xfrm>
            <a:off x="769628" y="3394975"/>
            <a:ext cx="224849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20FFAA3B-68CB-44A8-A3AD-A6DF143036E0}"/>
              </a:ext>
            </a:extLst>
          </p:cNvPr>
          <p:cNvSpPr txBox="1">
            <a:spLocks/>
          </p:cNvSpPr>
          <p:nvPr/>
        </p:nvSpPr>
        <p:spPr>
          <a:xfrm>
            <a:off x="208415" y="580417"/>
            <a:ext cx="7851272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300" b="1" dirty="0" smtClean="0">
                <a:solidFill>
                  <a:srgbClr val="1A518E"/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ДОКУМЕНТЫ И ОТКРЫТОСТЬ ОБРАЗОВАТЕЛЬНЫХ ОРГАНИЗАЦИЙ</a:t>
            </a:r>
            <a:endParaRPr lang="ru-RU" sz="2300" b="1" dirty="0">
              <a:solidFill>
                <a:srgbClr val="1A518E"/>
              </a:solidFill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40112" y="3404870"/>
            <a:ext cx="669674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Образовательные программы общего и дополнительного образования</a:t>
            </a:r>
          </a:p>
        </p:txBody>
      </p:sp>
      <p:sp>
        <p:nvSpPr>
          <p:cNvPr id="2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215335" y="4753105"/>
            <a:ext cx="460443" cy="474283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6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204755" y="3301738"/>
            <a:ext cx="481605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/>
          </a:p>
        </p:txBody>
      </p:sp>
      <p:sp>
        <p:nvSpPr>
          <p:cNvPr id="27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208415" y="1848743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27864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92376" y="6387494"/>
            <a:ext cx="2232248" cy="360040"/>
          </a:xfrm>
          <a:prstGeom prst="rect">
            <a:avLst/>
          </a:prstGeom>
          <a:solidFill>
            <a:srgbClr val="206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1EE3EF9E-85E8-4236-ADCA-05303381F82D}"/>
              </a:ext>
            </a:extLst>
          </p:cNvPr>
          <p:cNvCxnSpPr/>
          <p:nvPr/>
        </p:nvCxnSpPr>
        <p:spPr>
          <a:xfrm>
            <a:off x="3600152" y="1692077"/>
            <a:ext cx="0" cy="38884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A0454AF-6356-417B-9AA7-267228FDA057}"/>
              </a:ext>
            </a:extLst>
          </p:cNvPr>
          <p:cNvSpPr txBox="1">
            <a:spLocks/>
          </p:cNvSpPr>
          <p:nvPr/>
        </p:nvSpPr>
        <p:spPr>
          <a:xfrm>
            <a:off x="426888" y="588294"/>
            <a:ext cx="7560840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1A518E"/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ЦЕНТР «ТОЧКА РОСТА»: ИНФОРМАЦИОННАЯ ОТКРЫТОСТЬ</a:t>
            </a:r>
            <a:endParaRPr lang="ru-RU" sz="2400" b="1" dirty="0">
              <a:solidFill>
                <a:srgbClr val="1A518E"/>
              </a:solidFill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ED5822-4F3F-4453-ADD0-48FD0838EB3C}"/>
              </a:ext>
            </a:extLst>
          </p:cNvPr>
          <p:cNvSpPr/>
          <p:nvPr/>
        </p:nvSpPr>
        <p:spPr>
          <a:xfrm>
            <a:off x="3672161" y="1516878"/>
            <a:ext cx="4536504" cy="429130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07000"/>
              </a:lnSpc>
            </a:pPr>
            <a:r>
              <a:rPr lang="ru-RU" sz="2400" b="1" dirty="0">
                <a:solidFill>
                  <a:srgbClr val="1A518E"/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Перечень подразделов:</a:t>
            </a:r>
          </a:p>
          <a:p>
            <a:pPr marL="342900" lvl="0" indent="-342900" algn="just">
              <a:lnSpc>
                <a:spcPct val="107000"/>
              </a:lnSpc>
              <a:buClr>
                <a:srgbClr val="2062AE"/>
              </a:buClr>
              <a:buFont typeface="Wingdings" panose="05000000000000000000" pitchFamily="2" charset="2"/>
              <a:buChar char="§"/>
            </a:pPr>
            <a:r>
              <a:rPr lang="ru-RU" sz="2100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Общая информация о центре «Точка роста</a:t>
            </a:r>
            <a:r>
              <a:rPr lang="ru-RU" sz="2100" kern="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»</a:t>
            </a:r>
            <a:endParaRPr lang="ru-RU" sz="2100" kern="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rgbClr val="2062AE"/>
              </a:buClr>
              <a:buFont typeface="Wingdings" panose="05000000000000000000" pitchFamily="2" charset="2"/>
              <a:buChar char="§"/>
            </a:pPr>
            <a:r>
              <a:rPr lang="ru-RU" sz="2100" kern="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Документы</a:t>
            </a:r>
            <a:endParaRPr lang="ru-RU" sz="2100" kern="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rgbClr val="2062AE"/>
              </a:buClr>
              <a:buFont typeface="Wingdings" panose="05000000000000000000" pitchFamily="2" charset="2"/>
              <a:buChar char="§"/>
            </a:pPr>
            <a:r>
              <a:rPr lang="ru-RU" sz="2100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Образовательные </a:t>
            </a:r>
            <a:r>
              <a:rPr lang="ru-RU" sz="2100" kern="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программы</a:t>
            </a:r>
            <a:endParaRPr lang="ru-RU" sz="2100" kern="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rgbClr val="2062AE"/>
              </a:buClr>
              <a:buFont typeface="Wingdings" panose="05000000000000000000" pitchFamily="2" charset="2"/>
              <a:buChar char="§"/>
            </a:pPr>
            <a:r>
              <a:rPr lang="ru-RU" sz="2100" kern="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Педагоги</a:t>
            </a:r>
            <a:endParaRPr lang="ru-RU" sz="2100" kern="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rgbClr val="2062AE"/>
              </a:buClr>
              <a:buFont typeface="Wingdings" panose="05000000000000000000" pitchFamily="2" charset="2"/>
              <a:buChar char="§"/>
            </a:pPr>
            <a:r>
              <a:rPr lang="ru-RU" sz="2100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Материально-техническая </a:t>
            </a:r>
            <a:r>
              <a:rPr lang="ru-RU" sz="2100" kern="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база</a:t>
            </a:r>
            <a:endParaRPr lang="ru-RU" sz="2100" kern="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rgbClr val="2062AE"/>
              </a:buClr>
              <a:buFont typeface="Wingdings" panose="05000000000000000000" pitchFamily="2" charset="2"/>
              <a:buChar char="§"/>
            </a:pPr>
            <a:r>
              <a:rPr lang="ru-RU" sz="2100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Режим </a:t>
            </a:r>
            <a:r>
              <a:rPr lang="ru-RU" sz="2100" kern="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занятий</a:t>
            </a:r>
            <a:endParaRPr lang="ru-RU" sz="2100" kern="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rgbClr val="2062AE"/>
              </a:buClr>
              <a:buFont typeface="Wingdings" panose="05000000000000000000" pitchFamily="2" charset="2"/>
              <a:buChar char="§"/>
            </a:pPr>
            <a:r>
              <a:rPr lang="ru-RU" sz="2100" kern="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Мероприятия</a:t>
            </a:r>
            <a:endParaRPr lang="ru-RU" sz="2100" kern="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rgbClr val="2062AE"/>
              </a:buClr>
              <a:buFont typeface="Wingdings" panose="05000000000000000000" pitchFamily="2" charset="2"/>
              <a:buChar char="§"/>
            </a:pPr>
            <a:r>
              <a:rPr lang="ru-RU" sz="2100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Дополнительная </a:t>
            </a:r>
            <a:r>
              <a:rPr lang="ru-RU" sz="2100" kern="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информация (обратная связь: контакты</a:t>
            </a:r>
            <a:r>
              <a:rPr lang="ru-RU" sz="2100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 социальные сети</a:t>
            </a:r>
            <a:r>
              <a:rPr lang="ru-RU" sz="2100" kern="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)</a:t>
            </a:r>
            <a:endParaRPr lang="ru-RU" sz="2100" kern="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288280" y="1545853"/>
            <a:ext cx="4293169" cy="2860995"/>
            <a:chOff x="-21" y="1764085"/>
            <a:chExt cx="4293169" cy="2860995"/>
          </a:xfrm>
        </p:grpSpPr>
        <p:pic>
          <p:nvPicPr>
            <p:cNvPr id="2052" name="Picture 4" descr="https://sklad.freeimg.ru/rsynced_images/template-1599663_128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" y="1764085"/>
              <a:ext cx="4293169" cy="2860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https://s19008.edu35.ru/images/00B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1" t="9221" r="6619" b="42454"/>
            <a:stretch/>
          </p:blipFill>
          <p:spPr bwMode="auto">
            <a:xfrm>
              <a:off x="1007864" y="3109403"/>
              <a:ext cx="511071" cy="170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8ED5822-4F3F-4453-ADD0-48FD0838EB3C}"/>
              </a:ext>
            </a:extLst>
          </p:cNvPr>
          <p:cNvSpPr/>
          <p:nvPr/>
        </p:nvSpPr>
        <p:spPr>
          <a:xfrm>
            <a:off x="307552" y="4790414"/>
            <a:ext cx="3148584" cy="104733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7000"/>
              </a:lnSpc>
            </a:pPr>
            <a:r>
              <a:rPr lang="ru-RU" sz="1400" b="1" kern="0" dirty="0">
                <a:solidFill>
                  <a:srgbClr val="1A518E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Срок создания</a:t>
            </a:r>
            <a:r>
              <a:rPr lang="en-US" sz="1400" b="1" kern="0" dirty="0">
                <a:solidFill>
                  <a:srgbClr val="1A518E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ru-RU" sz="1400" b="1" kern="0" dirty="0">
                <a:solidFill>
                  <a:srgbClr val="1A518E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специальных разделов на сайтах образовательных </a:t>
            </a:r>
            <a:r>
              <a:rPr lang="ru-RU" sz="1400" b="1" kern="0" dirty="0" smtClean="0">
                <a:solidFill>
                  <a:srgbClr val="1A518E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организаций:</a:t>
            </a:r>
            <a:endParaRPr lang="ru-RU" sz="1400" b="1" kern="0" dirty="0">
              <a:solidFill>
                <a:srgbClr val="1A518E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07000"/>
              </a:lnSpc>
            </a:pPr>
            <a:r>
              <a:rPr lang="ru-RU" sz="1600" b="1" kern="0" dirty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не позднее 01.09.2021 года</a:t>
            </a:r>
          </a:p>
        </p:txBody>
      </p:sp>
    </p:spTree>
    <p:extLst>
      <p:ext uri="{BB962C8B-B14F-4D97-AF65-F5344CB8AC3E}">
        <p14:creationId xmlns:p14="http://schemas.microsoft.com/office/powerpoint/2010/main" val="232172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33291" y="2847558"/>
            <a:ext cx="3973016" cy="338093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Новые места ДОД</a:t>
            </a:r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созданные в 2020, 2021</a:t>
            </a:r>
          </a:p>
          <a:p>
            <a:r>
              <a:rPr lang="ru-RU" sz="1100" i="1" dirty="0" smtClean="0">
                <a:solidFill>
                  <a:schemeClr val="tx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РП «Успех каждого ребенка»</a:t>
            </a:r>
          </a:p>
          <a:p>
            <a:endParaRPr lang="ru-RU" sz="1100" dirty="0" smtClean="0">
              <a:solidFill>
                <a:schemeClr val="tx2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Точки роста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, созданные в 2019, 2020, +2021</a:t>
            </a:r>
          </a:p>
          <a:p>
            <a:r>
              <a:rPr lang="ru-RU" sz="1400" i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РП «Современная школа»</a:t>
            </a:r>
            <a:endParaRPr lang="ru-RU" i="1" dirty="0" smtClean="0">
              <a:solidFill>
                <a:srgbClr val="C0000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lvl="0"/>
            <a:endParaRPr lang="ru-RU" sz="1050" b="1" dirty="0" smtClean="0">
              <a:solidFill>
                <a:schemeClr val="tx2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lvl="0"/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IT-</a:t>
            </a:r>
            <a: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куб г. Томск 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(2020)</a:t>
            </a:r>
          </a:p>
          <a:p>
            <a:pPr lvl="0"/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IT-</a:t>
            </a:r>
            <a: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куб г. Асино 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(2021)</a:t>
            </a:r>
          </a:p>
          <a:p>
            <a:pPr lvl="0"/>
            <a:r>
              <a:rPr lang="ru-RU" sz="1100" i="1" dirty="0" smtClean="0">
                <a:solidFill>
                  <a:schemeClr val="tx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РП «Цифровая образовательная среда»</a:t>
            </a:r>
          </a:p>
          <a:p>
            <a:pPr lvl="0"/>
            <a:endParaRPr lang="ru-RU" sz="1000" b="1" dirty="0" smtClean="0">
              <a:solidFill>
                <a:schemeClr val="tx2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dirty="0" smtClean="0">
                <a:solidFill>
                  <a:schemeClr val="tx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Мобильный технопарк «</a:t>
            </a:r>
            <a:r>
              <a:rPr lang="ru-RU" sz="1200" b="1" dirty="0" err="1" smtClean="0">
                <a:solidFill>
                  <a:schemeClr val="tx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Кванториум</a:t>
            </a:r>
            <a:r>
              <a:rPr lang="ru-RU" sz="1200" b="1" dirty="0" smtClean="0">
                <a:solidFill>
                  <a:schemeClr val="tx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» 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(2020)</a:t>
            </a:r>
          </a:p>
          <a:p>
            <a:pPr lvl="0"/>
            <a:r>
              <a:rPr lang="ru-RU" sz="1100" i="1" dirty="0" smtClean="0">
                <a:solidFill>
                  <a:schemeClr val="tx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РП «Успех каждого ребенка»</a:t>
            </a:r>
          </a:p>
          <a:p>
            <a:pPr lvl="0"/>
            <a:endParaRPr lang="ru-RU" sz="1000" b="1" i="1" dirty="0" smtClean="0">
              <a:solidFill>
                <a:schemeClr val="tx2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dirty="0" smtClean="0">
                <a:solidFill>
                  <a:schemeClr val="tx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Территория интеллекта</a:t>
            </a:r>
            <a:endParaRPr lang="ru-RU" sz="1400" dirty="0" smtClean="0">
              <a:solidFill>
                <a:schemeClr val="tx2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lvl="0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school59sad_p_fl2_static.fosite.ru/image/chunk50/3298822/479968/3aa7a1fe79958c17233b08d2d3a4ad46.png_16268907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7" y="1999027"/>
            <a:ext cx="3425947" cy="87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92376" y="6387494"/>
            <a:ext cx="2232248" cy="360040"/>
          </a:xfrm>
          <a:prstGeom prst="rect">
            <a:avLst/>
          </a:prstGeom>
          <a:solidFill>
            <a:srgbClr val="206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A0454AF-6356-417B-9AA7-267228FDA057}"/>
              </a:ext>
            </a:extLst>
          </p:cNvPr>
          <p:cNvSpPr txBox="1">
            <a:spLocks/>
          </p:cNvSpPr>
          <p:nvPr/>
        </p:nvSpPr>
        <p:spPr>
          <a:xfrm>
            <a:off x="359792" y="395933"/>
            <a:ext cx="7709768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1A518E"/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РЕАЛИЗАЦИЯ ДОПОЛНИТЕЛЬНЫХ ПРОГРАММ</a:t>
            </a:r>
            <a:endParaRPr lang="ru-RU" sz="2400" b="1" dirty="0">
              <a:solidFill>
                <a:srgbClr val="1A518E"/>
              </a:solidFill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/>
        </p:nvSpPr>
        <p:spPr>
          <a:xfrm>
            <a:off x="464181" y="1256038"/>
            <a:ext cx="7500990" cy="8572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Достижение результата регионального проекта «Успех каждого ребенка» НП «Образование» в 2021 году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934086"/>
              </p:ext>
            </p:extLst>
          </p:nvPr>
        </p:nvGraphicFramePr>
        <p:xfrm>
          <a:off x="4104208" y="1871823"/>
          <a:ext cx="5072098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181" y="1979450"/>
            <a:ext cx="1002773" cy="963602"/>
          </a:xfrm>
          <a:prstGeom prst="ellipse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4335" y="3775199"/>
            <a:ext cx="3537012" cy="93610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297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41660" y="2893895"/>
            <a:ext cx="3973016" cy="326267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Новые места ДОД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, 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созданные в 2020, 2021</a:t>
            </a:r>
          </a:p>
          <a:p>
            <a:r>
              <a:rPr lang="ru-RU" sz="1050" i="1" dirty="0" smtClean="0">
                <a:solidFill>
                  <a:schemeClr val="tx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РП «Успех каждого ребенка»</a:t>
            </a:r>
          </a:p>
          <a:p>
            <a:endParaRPr lang="ru-RU" sz="1100" dirty="0" smtClean="0">
              <a:solidFill>
                <a:schemeClr val="tx2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Точки роста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, созданные в 2019, 2020, +2021</a:t>
            </a:r>
          </a:p>
          <a:p>
            <a:r>
              <a:rPr lang="ru-RU" sz="1400" i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РП «Современная школа»</a:t>
            </a:r>
            <a:endParaRPr lang="ru-RU" i="1" dirty="0" smtClean="0">
              <a:solidFill>
                <a:srgbClr val="C0000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lvl="0"/>
            <a:endParaRPr lang="ru-RU" sz="1050" b="1" dirty="0" smtClean="0">
              <a:solidFill>
                <a:schemeClr val="tx2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lvl="0"/>
            <a:r>
              <a:rPr lang="en-US" sz="1200" b="1" dirty="0" smtClean="0">
                <a:solidFill>
                  <a:schemeClr val="tx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IT-</a:t>
            </a:r>
            <a:r>
              <a:rPr lang="ru-RU" sz="1200" b="1" dirty="0" smtClean="0">
                <a:solidFill>
                  <a:schemeClr val="tx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куб г. Томск 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(2020)</a:t>
            </a:r>
          </a:p>
          <a:p>
            <a:pPr lvl="0"/>
            <a:r>
              <a:rPr lang="en-US" sz="1200" b="1" dirty="0" smtClean="0">
                <a:solidFill>
                  <a:schemeClr val="tx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IT-</a:t>
            </a:r>
            <a:r>
              <a:rPr lang="ru-RU" sz="1200" b="1" dirty="0" smtClean="0">
                <a:solidFill>
                  <a:schemeClr val="tx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куб г. Асино 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(2021)</a:t>
            </a:r>
          </a:p>
          <a:p>
            <a:pPr lvl="0"/>
            <a:r>
              <a:rPr lang="ru-RU" sz="1050" i="1" dirty="0" smtClean="0">
                <a:solidFill>
                  <a:schemeClr val="tx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РП «Цифровая образовательная среда»</a:t>
            </a:r>
          </a:p>
          <a:p>
            <a:pPr lvl="0"/>
            <a:endParaRPr lang="ru-RU" sz="900" b="1" dirty="0" smtClean="0">
              <a:solidFill>
                <a:schemeClr val="tx2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b="1" dirty="0" smtClean="0">
                <a:solidFill>
                  <a:schemeClr val="tx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Мобильный технопарк «</a:t>
            </a:r>
            <a:r>
              <a:rPr lang="ru-RU" sz="1100" b="1" dirty="0" err="1" smtClean="0">
                <a:solidFill>
                  <a:schemeClr val="tx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Кванториум</a:t>
            </a:r>
            <a:r>
              <a:rPr lang="ru-RU" sz="1100" b="1" dirty="0" smtClean="0">
                <a:solidFill>
                  <a:schemeClr val="tx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» 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(2020)</a:t>
            </a:r>
          </a:p>
          <a:p>
            <a:pPr lvl="0"/>
            <a:r>
              <a:rPr lang="ru-RU" sz="1050" i="1" dirty="0" smtClean="0">
                <a:solidFill>
                  <a:schemeClr val="tx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РП «Успех каждого ребенка»</a:t>
            </a:r>
          </a:p>
          <a:p>
            <a:pPr lvl="0"/>
            <a:endParaRPr lang="ru-RU" sz="900" b="1" i="1" dirty="0" smtClean="0">
              <a:solidFill>
                <a:schemeClr val="tx2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b="1" dirty="0" smtClean="0">
                <a:solidFill>
                  <a:schemeClr val="tx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Территория интеллекта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school59sad_p_fl2_static.fosite.ru/image/chunk50/3298822/479968/3aa7a1fe79958c17233b08d2d3a4ad46.png_16268907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7" y="1999027"/>
            <a:ext cx="3425947" cy="87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92376" y="6387494"/>
            <a:ext cx="2232248" cy="360040"/>
          </a:xfrm>
          <a:prstGeom prst="rect">
            <a:avLst/>
          </a:prstGeom>
          <a:solidFill>
            <a:srgbClr val="206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A0454AF-6356-417B-9AA7-267228FDA057}"/>
              </a:ext>
            </a:extLst>
          </p:cNvPr>
          <p:cNvSpPr txBox="1">
            <a:spLocks/>
          </p:cNvSpPr>
          <p:nvPr/>
        </p:nvSpPr>
        <p:spPr>
          <a:xfrm>
            <a:off x="359792" y="395933"/>
            <a:ext cx="7709768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1A518E"/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РЕАЛИЗАЦИЯ ДОПОЛНИТЕЛЬНЫХ ПРОГРАММ</a:t>
            </a:r>
            <a:endParaRPr lang="ru-RU" sz="2400" b="1" dirty="0">
              <a:solidFill>
                <a:srgbClr val="1A518E"/>
              </a:solidFill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/>
        </p:nvSpPr>
        <p:spPr>
          <a:xfrm>
            <a:off x="464181" y="1256038"/>
            <a:ext cx="7500990" cy="8572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Достижение результата регионального проекта «Успех каждого ребенка» НП «Образование» в 2021 году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81" y="1979450"/>
            <a:ext cx="1002773" cy="963602"/>
          </a:xfrm>
          <a:prstGeom prst="ellipse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7958" y="3588587"/>
            <a:ext cx="3312369" cy="93610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10974" y="1950566"/>
            <a:ext cx="5038725" cy="432426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добавление утвержденной образовательной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организацией ДООП на 2021/2022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уч.год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 Навигатор дополнительного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 </a:t>
            </a:r>
          </a:p>
          <a:p>
            <a:pPr algn="just"/>
            <a:endParaRPr lang="ru-RU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наименование ДООП в Навигаторе указывается наименование сущности национального проекта «Образование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»:</a:t>
            </a:r>
          </a:p>
          <a:p>
            <a:pPr algn="just"/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 </a:t>
            </a: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 «Точка роста. Дополнительная общеобразовательная общеразвивающая программа технической направленности «Образовательная робототехника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just"/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ДООП должна </a:t>
            </a:r>
            <a:r>
              <a:rPr lang="ru-RU" sz="1400" b="1" dirty="0">
                <a:solidFill>
                  <a:srgbClr val="1A5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отвечать требованиям к оформлению и структуре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ДООП (соответствие метод. рекомендациям по проектированию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ДООП) </a:t>
            </a:r>
          </a:p>
          <a:p>
            <a:pPr algn="just"/>
            <a:endParaRPr lang="ru-RU" sz="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1A5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внеурочной деятельности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Навигатор дополнительного образования </a:t>
            </a:r>
            <a:r>
              <a:rPr lang="ru-RU" sz="1400" b="1" dirty="0">
                <a:solidFill>
                  <a:srgbClr val="1A5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400" b="1" dirty="0" smtClean="0">
                <a:solidFill>
                  <a:srgbClr val="1A5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загружаются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rgbClr val="1A5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Навигатор </a:t>
            </a:r>
            <a:r>
              <a:rPr lang="ru-RU" sz="1400" b="1" dirty="0">
                <a:solidFill>
                  <a:srgbClr val="1A5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должен содержать актуальную информацию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о реально действующих ДООП. Необходимо направить </a:t>
            </a:r>
            <a:r>
              <a:rPr lang="ru-RU" sz="1400" b="1" dirty="0">
                <a:solidFill>
                  <a:srgbClr val="1A5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архив не реализуемые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ДООП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6133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1225</Words>
  <Application>Microsoft Office PowerPoint</Application>
  <PresentationFormat>Произвольный</PresentationFormat>
  <Paragraphs>220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맑은 고딕</vt:lpstr>
      <vt:lpstr>Arial</vt:lpstr>
      <vt:lpstr>Arial Black</vt:lpstr>
      <vt:lpstr>Calibri</vt:lpstr>
      <vt:lpstr>PT Astra Serif</vt:lpstr>
      <vt:lpstr>Tahoma</vt:lpstr>
      <vt:lpstr>Verdana</vt:lpstr>
      <vt:lpstr>Wingdings</vt:lpstr>
      <vt:lpstr>Тема Office</vt:lpstr>
      <vt:lpstr>Центры «Точка роста» в системе общего образования Томской области</vt:lpstr>
      <vt:lpstr>Презентация PowerPoint</vt:lpstr>
      <vt:lpstr>Презентация PowerPoint</vt:lpstr>
      <vt:lpstr>ТОЧКИ РОСТА 2019-2020: ОБНОВЛЕНИЕ СОДЕРЖАНИЯ ОБРАЗОВАНИЯ </vt:lpstr>
      <vt:lpstr>ТОЧКИ РОСТА 2021-2024: ОБНОВЛЕНИЕ СОДЕРЖАНИЯ ПРЕДМЕТОВ ЕСТЕСТВЕННО-НАУЧНОГО НАПРАВЛЕНИЯ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Центры «Точка роста» в системе общего образования Томской области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Надежда Алексеевна Филипповна</cp:lastModifiedBy>
  <cp:revision>43</cp:revision>
  <dcterms:created xsi:type="dcterms:W3CDTF">2021-07-29T09:26:48Z</dcterms:created>
  <dcterms:modified xsi:type="dcterms:W3CDTF">2021-08-18T02:40:27Z</dcterms:modified>
</cp:coreProperties>
</file>