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8"/>
  </p:notesMasterIdLst>
  <p:sldIdLst>
    <p:sldId id="279" r:id="rId2"/>
    <p:sldId id="298" r:id="rId3"/>
    <p:sldId id="295" r:id="rId4"/>
    <p:sldId id="296" r:id="rId5"/>
    <p:sldId id="297" r:id="rId6"/>
    <p:sldId id="302" r:id="rId7"/>
    <p:sldId id="260" r:id="rId8"/>
    <p:sldId id="300" r:id="rId9"/>
    <p:sldId id="303" r:id="rId10"/>
    <p:sldId id="284" r:id="rId11"/>
    <p:sldId id="293" r:id="rId12"/>
    <p:sldId id="261" r:id="rId13"/>
    <p:sldId id="270" r:id="rId14"/>
    <p:sldId id="273" r:id="rId15"/>
    <p:sldId id="294" r:id="rId16"/>
    <p:sldId id="269" r:id="rId17"/>
    <p:sldId id="304" r:id="rId18"/>
    <p:sldId id="267" r:id="rId19"/>
    <p:sldId id="287" r:id="rId20"/>
    <p:sldId id="289" r:id="rId21"/>
    <p:sldId id="290" r:id="rId22"/>
    <p:sldId id="291" r:id="rId23"/>
    <p:sldId id="292" r:id="rId24"/>
    <p:sldId id="306" r:id="rId25"/>
    <p:sldId id="268" r:id="rId26"/>
    <p:sldId id="305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8F1D8"/>
    <a:srgbClr val="FF3300"/>
    <a:srgbClr val="33CC33"/>
    <a:srgbClr val="000099"/>
    <a:srgbClr val="66FF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C98A2-7611-4E44-A353-4EE76552F484}" type="doc">
      <dgm:prSet loTypeId="urn:microsoft.com/office/officeart/2005/8/layout/matrix1" loCatId="matrix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E1356EB-5AA6-442D-A6C7-0682CE7D7405}">
      <dgm:prSet phldrT="[Текст]"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Среднее общее образование направлено на:</a:t>
          </a:r>
          <a:endParaRPr lang="ru-RU" sz="20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09021-30C7-4746-A2EF-EB1BA87A2263}" type="parTrans" cxnId="{C72818D4-BC15-475B-B7F8-C33A33C1F1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2157A-949F-4255-BCDE-DD0D3B89C0AB}" type="sibTrans" cxnId="{C72818D4-BC15-475B-B7F8-C33A33C1F1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AC6A3-7391-43D8-AF21-EF84E72959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интереса к познанию и творческих способностей обучающегося</a:t>
          </a:r>
          <a:endParaRPr lang="ru-RU" sz="20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638EC-5799-4D72-9AD7-C7984865B321}" type="parTrans" cxnId="{32F7A576-DAB9-478E-85F9-4E95CFDACF3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68A87-09D4-4986-ADB1-81B3F746C36F}" type="sibTrans" cxnId="{32F7A576-DAB9-478E-85F9-4E95CFDACF3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D1126-310D-4F95-B7B1-5AA4B4C7E71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навыков самостоятельной учебной деятельности </a:t>
          </a:r>
          <a:r>
            <a: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основе </a:t>
          </a:r>
          <a:r>
            <a:rPr lang="ru-RU" sz="20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индивидуализации и профессиональной ориентации </a:t>
          </a:r>
          <a:r>
            <a:rPr lang="ru-RU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среднего общего образования</a:t>
          </a:r>
          <a:endParaRPr lang="ru-RU" sz="20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FFAFA-48AF-4B6D-B461-1FFC53110EF1}" type="parTrans" cxnId="{7F66754B-D29B-4AE5-BC52-9916981EEC0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3F424-2337-4611-BE1F-0259E0C7D7B9}" type="sibTrans" cxnId="{7F66754B-D29B-4AE5-BC52-9916981EEC0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CEEE0-5F5F-4246-AA76-7999E610FDA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подготовку обучающегося к жизни в обществе, самостоятельному жизненному выбору, </a:t>
          </a:r>
          <a:r>
            <a:rPr lang="ru-RU" sz="20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продолжению образования и началу профессиональной деятельности</a:t>
          </a:r>
          <a:endParaRPr lang="ru-RU" sz="2000" b="1" dirty="0">
            <a:solidFill>
              <a:srgbClr val="0000FF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D8066-DE09-4317-9270-8D01FBFD86A1}" type="parTrans" cxnId="{76BCB77D-5040-4A45-9BA8-91362016DB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E6365-D905-410A-846E-9052F1D85530}" type="sibTrans" cxnId="{76BCB77D-5040-4A45-9BA8-91362016DB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33567-15EE-4EC7-A275-C0A55730AF14}">
      <dgm:prSet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E84D2-84AF-41E9-9028-527B908201BE}" type="parTrans" cxnId="{611A4142-59F0-49A7-A1D4-C4A5FCB36F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E2020-F2E5-46CA-BB0B-B6F68E7CF004}" type="sibTrans" cxnId="{611A4142-59F0-49A7-A1D4-C4A5FCB36F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98D2D-1CCD-4862-9610-BBEA3EA2D6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дальнейшее становление и формирование личности обучающегося</a:t>
          </a:r>
          <a:endParaRPr lang="ru-RU" sz="20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A0996-BEB7-4E18-8FAD-E2B511B609E5}" type="sibTrans" cxnId="{A2A8249B-0752-4B8A-9E1C-1015FC4A6A5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C32B4-A8B1-448B-9D0A-3AD1C8DF8BDD}" type="parTrans" cxnId="{A2A8249B-0752-4B8A-9E1C-1015FC4A6A5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FA704-B7BE-4CCA-A0FA-A173145FF251}" type="pres">
      <dgm:prSet presAssocID="{AD5C98A2-7611-4E44-A353-4EE76552F4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EFFE4-5D36-473B-B16D-966425C4802B}" type="pres">
      <dgm:prSet presAssocID="{AD5C98A2-7611-4E44-A353-4EE76552F484}" presName="matrix" presStyleCnt="0"/>
      <dgm:spPr/>
      <dgm:t>
        <a:bodyPr/>
        <a:lstStyle/>
        <a:p>
          <a:endParaRPr lang="ru-RU"/>
        </a:p>
      </dgm:t>
    </dgm:pt>
    <dgm:pt modelId="{0B51EF6F-B951-4A14-9C7A-31BDA4DDB10D}" type="pres">
      <dgm:prSet presAssocID="{AD5C98A2-7611-4E44-A353-4EE76552F484}" presName="tile1" presStyleLbl="node1" presStyleIdx="0" presStyleCnt="4" custLinFactNeighborY="756"/>
      <dgm:spPr/>
      <dgm:t>
        <a:bodyPr/>
        <a:lstStyle/>
        <a:p>
          <a:endParaRPr lang="ru-RU"/>
        </a:p>
      </dgm:t>
    </dgm:pt>
    <dgm:pt modelId="{8F4B35B8-C3E5-4040-BD52-505BE6856B18}" type="pres">
      <dgm:prSet presAssocID="{AD5C98A2-7611-4E44-A353-4EE76552F4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75B50-98E8-44E1-AE38-42FB240919EA}" type="pres">
      <dgm:prSet presAssocID="{AD5C98A2-7611-4E44-A353-4EE76552F484}" presName="tile2" presStyleLbl="node1" presStyleIdx="1" presStyleCnt="4"/>
      <dgm:spPr/>
      <dgm:t>
        <a:bodyPr/>
        <a:lstStyle/>
        <a:p>
          <a:endParaRPr lang="ru-RU"/>
        </a:p>
      </dgm:t>
    </dgm:pt>
    <dgm:pt modelId="{269C987A-B449-4897-953B-92A0C9114AD0}" type="pres">
      <dgm:prSet presAssocID="{AD5C98A2-7611-4E44-A353-4EE76552F4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CA1AB-2708-43C5-BFD8-FF6846A33BEC}" type="pres">
      <dgm:prSet presAssocID="{AD5C98A2-7611-4E44-A353-4EE76552F484}" presName="tile3" presStyleLbl="node1" presStyleIdx="2" presStyleCnt="4" custLinFactNeighborX="-1802" custLinFactNeighborY="5556"/>
      <dgm:spPr/>
      <dgm:t>
        <a:bodyPr/>
        <a:lstStyle/>
        <a:p>
          <a:endParaRPr lang="ru-RU"/>
        </a:p>
      </dgm:t>
    </dgm:pt>
    <dgm:pt modelId="{ACF0837B-0F57-4A9F-969F-FAC1D959C137}" type="pres">
      <dgm:prSet presAssocID="{AD5C98A2-7611-4E44-A353-4EE76552F4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FFE6E-13D4-446E-B877-A4DC2DFBD556}" type="pres">
      <dgm:prSet presAssocID="{AD5C98A2-7611-4E44-A353-4EE76552F484}" presName="tile4" presStyleLbl="node1" presStyleIdx="3" presStyleCnt="4"/>
      <dgm:spPr/>
      <dgm:t>
        <a:bodyPr/>
        <a:lstStyle/>
        <a:p>
          <a:endParaRPr lang="ru-RU"/>
        </a:p>
      </dgm:t>
    </dgm:pt>
    <dgm:pt modelId="{72599F16-84CA-4876-B6D4-5076F9A31A9D}" type="pres">
      <dgm:prSet presAssocID="{AD5C98A2-7611-4E44-A353-4EE76552F4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FB13-67C7-4CA4-9EC7-6DCC83175F60}" type="pres">
      <dgm:prSet presAssocID="{AD5C98A2-7611-4E44-A353-4EE76552F484}" presName="centerTile" presStyleLbl="fgShp" presStyleIdx="0" presStyleCnt="1" custScaleX="111111" custScaleY="111111" custLinFactNeighborX="0" custLinFactNeighborY="-1666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E8419-954F-4D04-AEDB-F6E711C6ABE2}" type="presOf" srcId="{56FD1126-310D-4F95-B7B1-5AA4B4C7E719}" destId="{3BFCA1AB-2708-43C5-BFD8-FF6846A33BEC}" srcOrd="0" destOrd="0" presId="urn:microsoft.com/office/officeart/2005/8/layout/matrix1"/>
    <dgm:cxn modelId="{76488C4D-64D0-45BC-BA6E-5F68E9A197FE}" type="presOf" srcId="{31E98D2D-1CCD-4862-9610-BBEA3EA2D69D}" destId="{0B51EF6F-B951-4A14-9C7A-31BDA4DDB10D}" srcOrd="0" destOrd="0" presId="urn:microsoft.com/office/officeart/2005/8/layout/matrix1"/>
    <dgm:cxn modelId="{20469163-CDBE-4695-BA4A-F52572992837}" type="presOf" srcId="{95FAC6A3-7391-43D8-AF21-EF84E729591A}" destId="{02875B50-98E8-44E1-AE38-42FB240919EA}" srcOrd="0" destOrd="0" presId="urn:microsoft.com/office/officeart/2005/8/layout/matrix1"/>
    <dgm:cxn modelId="{8C69E3D7-4478-4773-9D46-F55A37E79AD8}" type="presOf" srcId="{56FD1126-310D-4F95-B7B1-5AA4B4C7E719}" destId="{ACF0837B-0F57-4A9F-969F-FAC1D959C137}" srcOrd="1" destOrd="0" presId="urn:microsoft.com/office/officeart/2005/8/layout/matrix1"/>
    <dgm:cxn modelId="{7F66754B-D29B-4AE5-BC52-9916981EEC08}" srcId="{FE1356EB-5AA6-442D-A6C7-0682CE7D7405}" destId="{56FD1126-310D-4F95-B7B1-5AA4B4C7E719}" srcOrd="2" destOrd="0" parTransId="{023FFAFA-48AF-4B6D-B461-1FFC53110EF1}" sibTransId="{1693F424-2337-4611-BE1F-0259E0C7D7B9}"/>
    <dgm:cxn modelId="{EF19F2A3-38E4-482C-9DB6-622BC98140BA}" type="presOf" srcId="{31E98D2D-1CCD-4862-9610-BBEA3EA2D69D}" destId="{8F4B35B8-C3E5-4040-BD52-505BE6856B18}" srcOrd="1" destOrd="0" presId="urn:microsoft.com/office/officeart/2005/8/layout/matrix1"/>
    <dgm:cxn modelId="{E005C9D5-488C-4F77-8505-4A7468F6A92C}" type="presOf" srcId="{95FAC6A3-7391-43D8-AF21-EF84E729591A}" destId="{269C987A-B449-4897-953B-92A0C9114AD0}" srcOrd="1" destOrd="0" presId="urn:microsoft.com/office/officeart/2005/8/layout/matrix1"/>
    <dgm:cxn modelId="{A2A8249B-0752-4B8A-9E1C-1015FC4A6A5A}" srcId="{FE1356EB-5AA6-442D-A6C7-0682CE7D7405}" destId="{31E98D2D-1CCD-4862-9610-BBEA3EA2D69D}" srcOrd="0" destOrd="0" parTransId="{CDBC32B4-A8B1-448B-9D0A-3AD1C8DF8BDD}" sibTransId="{CB5A0996-BEB7-4E18-8FAD-E2B511B609E5}"/>
    <dgm:cxn modelId="{C72818D4-BC15-475B-B7F8-C33A33C1F14E}" srcId="{AD5C98A2-7611-4E44-A353-4EE76552F484}" destId="{FE1356EB-5AA6-442D-A6C7-0682CE7D7405}" srcOrd="0" destOrd="0" parTransId="{8F609021-30C7-4746-A2EF-EB1BA87A2263}" sibTransId="{3E32157A-949F-4255-BCDE-DD0D3B89C0AB}"/>
    <dgm:cxn modelId="{A0B7C10E-D2D3-4477-AEE5-2B69069B3DC5}" type="presOf" srcId="{FE1356EB-5AA6-442D-A6C7-0682CE7D7405}" destId="{2B6CFB13-67C7-4CA4-9EC7-6DCC83175F60}" srcOrd="0" destOrd="0" presId="urn:microsoft.com/office/officeart/2005/8/layout/matrix1"/>
    <dgm:cxn modelId="{32F7A576-DAB9-478E-85F9-4E95CFDACF3B}" srcId="{FE1356EB-5AA6-442D-A6C7-0682CE7D7405}" destId="{95FAC6A3-7391-43D8-AF21-EF84E729591A}" srcOrd="1" destOrd="0" parTransId="{508638EC-5799-4D72-9AD7-C7984865B321}" sibTransId="{7D068A87-09D4-4986-ADB1-81B3F746C36F}"/>
    <dgm:cxn modelId="{CA404D56-42BC-4798-BE40-E99B4240E970}" type="presOf" srcId="{AD5C98A2-7611-4E44-A353-4EE76552F484}" destId="{36BFA704-B7BE-4CCA-A0FA-A173145FF251}" srcOrd="0" destOrd="0" presId="urn:microsoft.com/office/officeart/2005/8/layout/matrix1"/>
    <dgm:cxn modelId="{125FD7E6-55D2-44E6-9207-BAE264714EB9}" type="presOf" srcId="{359CEEE0-5F5F-4246-AA76-7999E610FDA4}" destId="{72599F16-84CA-4876-B6D4-5076F9A31A9D}" srcOrd="1" destOrd="0" presId="urn:microsoft.com/office/officeart/2005/8/layout/matrix1"/>
    <dgm:cxn modelId="{611A4142-59F0-49A7-A1D4-C4A5FCB36FC2}" srcId="{FE1356EB-5AA6-442D-A6C7-0682CE7D7405}" destId="{C5733567-15EE-4EC7-A275-C0A55730AF14}" srcOrd="4" destOrd="0" parTransId="{A3DE84D2-84AF-41E9-9028-527B908201BE}" sibTransId="{E52E2020-F2E5-46CA-BB0B-B6F68E7CF004}"/>
    <dgm:cxn modelId="{76BCB77D-5040-4A45-9BA8-91362016DB15}" srcId="{FE1356EB-5AA6-442D-A6C7-0682CE7D7405}" destId="{359CEEE0-5F5F-4246-AA76-7999E610FDA4}" srcOrd="3" destOrd="0" parTransId="{CC0D8066-DE09-4317-9270-8D01FBFD86A1}" sibTransId="{3A2E6365-D905-410A-846E-9052F1D85530}"/>
    <dgm:cxn modelId="{B13A0B82-E3FA-4CD1-BDBA-05B1F5959429}" type="presOf" srcId="{359CEEE0-5F5F-4246-AA76-7999E610FDA4}" destId="{343FFE6E-13D4-446E-B877-A4DC2DFBD556}" srcOrd="0" destOrd="0" presId="urn:microsoft.com/office/officeart/2005/8/layout/matrix1"/>
    <dgm:cxn modelId="{0DBC4ED2-4717-481D-A415-73E4C276B2A5}" type="presParOf" srcId="{36BFA704-B7BE-4CCA-A0FA-A173145FF251}" destId="{41AEFFE4-5D36-473B-B16D-966425C4802B}" srcOrd="0" destOrd="0" presId="urn:microsoft.com/office/officeart/2005/8/layout/matrix1"/>
    <dgm:cxn modelId="{B592B462-6875-4D7C-8A1D-D5D26A3417C8}" type="presParOf" srcId="{41AEFFE4-5D36-473B-B16D-966425C4802B}" destId="{0B51EF6F-B951-4A14-9C7A-31BDA4DDB10D}" srcOrd="0" destOrd="0" presId="urn:microsoft.com/office/officeart/2005/8/layout/matrix1"/>
    <dgm:cxn modelId="{E03CDB0C-41F7-4A45-982C-E4A9D9BB3345}" type="presParOf" srcId="{41AEFFE4-5D36-473B-B16D-966425C4802B}" destId="{8F4B35B8-C3E5-4040-BD52-505BE6856B18}" srcOrd="1" destOrd="0" presId="urn:microsoft.com/office/officeart/2005/8/layout/matrix1"/>
    <dgm:cxn modelId="{6B53A4DC-F380-4CF8-8E1F-DE9B4D4A15B7}" type="presParOf" srcId="{41AEFFE4-5D36-473B-B16D-966425C4802B}" destId="{02875B50-98E8-44E1-AE38-42FB240919EA}" srcOrd="2" destOrd="0" presId="urn:microsoft.com/office/officeart/2005/8/layout/matrix1"/>
    <dgm:cxn modelId="{301ECD74-2914-4A0F-8212-70D04C5CA3E9}" type="presParOf" srcId="{41AEFFE4-5D36-473B-B16D-966425C4802B}" destId="{269C987A-B449-4897-953B-92A0C9114AD0}" srcOrd="3" destOrd="0" presId="urn:microsoft.com/office/officeart/2005/8/layout/matrix1"/>
    <dgm:cxn modelId="{AB24CE49-1D3C-46D1-A001-B05E6C7EF316}" type="presParOf" srcId="{41AEFFE4-5D36-473B-B16D-966425C4802B}" destId="{3BFCA1AB-2708-43C5-BFD8-FF6846A33BEC}" srcOrd="4" destOrd="0" presId="urn:microsoft.com/office/officeart/2005/8/layout/matrix1"/>
    <dgm:cxn modelId="{9C51BAD5-89D2-40D8-A626-BC1451E92335}" type="presParOf" srcId="{41AEFFE4-5D36-473B-B16D-966425C4802B}" destId="{ACF0837B-0F57-4A9F-969F-FAC1D959C137}" srcOrd="5" destOrd="0" presId="urn:microsoft.com/office/officeart/2005/8/layout/matrix1"/>
    <dgm:cxn modelId="{D87B7256-AA62-4251-BA83-03099E2ABE19}" type="presParOf" srcId="{41AEFFE4-5D36-473B-B16D-966425C4802B}" destId="{343FFE6E-13D4-446E-B877-A4DC2DFBD556}" srcOrd="6" destOrd="0" presId="urn:microsoft.com/office/officeart/2005/8/layout/matrix1"/>
    <dgm:cxn modelId="{6A941491-15B0-499B-9834-9287F844F31A}" type="presParOf" srcId="{41AEFFE4-5D36-473B-B16D-966425C4802B}" destId="{72599F16-84CA-4876-B6D4-5076F9A31A9D}" srcOrd="7" destOrd="0" presId="urn:microsoft.com/office/officeart/2005/8/layout/matrix1"/>
    <dgm:cxn modelId="{89F1908A-D628-4CC2-8F63-2F94275C1A46}" type="presParOf" srcId="{36BFA704-B7BE-4CCA-A0FA-A173145FF251}" destId="{2B6CFB13-67C7-4CA4-9EC7-6DCC83175F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EFE36-3F28-4447-80BB-A4BED664132A}" type="doc">
      <dgm:prSet loTypeId="urn:microsoft.com/office/officeart/2005/8/layout/radia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8657B8-1040-42EF-B2B8-7F2E3FA312E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cap="none" normalizeH="0" baseline="0" smtClean="0">
              <a:ln/>
              <a:effectLst/>
            </a:rPr>
            <a:t>Формы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cap="none" normalizeH="0" baseline="0" smtClean="0">
              <a:ln/>
              <a:effectLst/>
            </a:rPr>
            <a:t>деятельности</a:t>
          </a:r>
          <a:endParaRPr kumimoji="0" lang="ru-RU" altLang="ru-RU" sz="1000" b="1" i="0" u="none" strike="noStrike" cap="none" normalizeH="0" baseline="0" dirty="0" smtClean="0">
            <a:ln/>
            <a:effectLst/>
          </a:endParaRPr>
        </a:p>
      </dgm:t>
    </dgm:pt>
    <dgm:pt modelId="{812990DA-8F21-4E2B-9BA6-1C983958BFFE}" type="parTrans" cxnId="{6D6E24C2-996E-4723-B491-2D0DED922644}">
      <dgm:prSet/>
      <dgm:spPr/>
      <dgm:t>
        <a:bodyPr/>
        <a:lstStyle/>
        <a:p>
          <a:endParaRPr lang="ru-RU"/>
        </a:p>
      </dgm:t>
    </dgm:pt>
    <dgm:pt modelId="{039906E3-30DF-4DF3-872F-28E76083204D}" type="sibTrans" cxnId="{6D6E24C2-996E-4723-B491-2D0DED922644}">
      <dgm:prSet/>
      <dgm:spPr/>
      <dgm:t>
        <a:bodyPr/>
        <a:lstStyle/>
        <a:p>
          <a:endParaRPr lang="ru-RU"/>
        </a:p>
      </dgm:t>
    </dgm:pt>
    <dgm:pt modelId="{89A4458E-6681-4A6B-88B4-66B5116C0728}">
      <dgm:prSet/>
      <dgm:spPr/>
      <dgm:t>
        <a:bodyPr/>
        <a:lstStyle/>
        <a:p>
          <a:endParaRPr lang="ru-RU"/>
        </a:p>
      </dgm:t>
    </dgm:pt>
    <dgm:pt modelId="{F487F2D5-C752-4DBB-BCE3-0D9E95D37FB3}" type="parTrans" cxnId="{6260149A-849F-457C-AC03-DB3D6EB7C9CF}">
      <dgm:prSet/>
      <dgm:spPr/>
      <dgm:t>
        <a:bodyPr/>
        <a:lstStyle/>
        <a:p>
          <a:endParaRPr lang="ru-RU"/>
        </a:p>
      </dgm:t>
    </dgm:pt>
    <dgm:pt modelId="{A93B5D79-0007-4683-A4CA-35142D0F0635}" type="sibTrans" cxnId="{6260149A-849F-457C-AC03-DB3D6EB7C9CF}">
      <dgm:prSet/>
      <dgm:spPr/>
      <dgm:t>
        <a:bodyPr/>
        <a:lstStyle/>
        <a:p>
          <a:endParaRPr lang="ru-RU"/>
        </a:p>
      </dgm:t>
    </dgm:pt>
    <dgm:pt modelId="{89464073-A41C-4806-9870-D4ED3B88C0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000" b="0" i="0" u="none" strike="noStrike" cap="none" normalizeH="0" baseline="0" smtClean="0">
              <a:ln/>
              <a:effectLst/>
            </a:rPr>
            <a:t>научные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000" b="0" i="0" u="none" strike="noStrike" cap="none" normalizeH="0" baseline="0" smtClean="0">
              <a:ln/>
              <a:effectLst/>
            </a:rPr>
            <a:t>исследования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000" b="1" i="0" u="none" strike="noStrike" cap="none" normalizeH="0" baseline="0" dirty="0" smtClean="0">
            <a:ln/>
            <a:effectLst/>
          </a:endParaRPr>
        </a:p>
      </dgm:t>
    </dgm:pt>
    <dgm:pt modelId="{06967E34-EB25-49F2-8853-77B54C4A84CE}" type="parTrans" cxnId="{B63A61A3-F8A3-4E6B-858A-154CB10DE1D6}">
      <dgm:prSet/>
      <dgm:spPr/>
      <dgm:t>
        <a:bodyPr/>
        <a:lstStyle/>
        <a:p>
          <a:endParaRPr lang="ru-RU"/>
        </a:p>
      </dgm:t>
    </dgm:pt>
    <dgm:pt modelId="{FB64406C-202C-4667-AC79-9A97501D3A0F}" type="sibTrans" cxnId="{B63A61A3-F8A3-4E6B-858A-154CB10DE1D6}">
      <dgm:prSet/>
      <dgm:spPr/>
      <dgm:t>
        <a:bodyPr/>
        <a:lstStyle/>
        <a:p>
          <a:endParaRPr lang="ru-RU"/>
        </a:p>
      </dgm:t>
    </dgm:pt>
    <dgm:pt modelId="{F51B21C9-5BE7-448B-B66C-79CB4C3F393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900" b="0" i="0" u="none" strike="noStrike" cap="none" normalizeH="0" baseline="0" smtClean="0">
              <a:ln/>
              <a:effectLst/>
            </a:rPr>
            <a:t>социальные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900" b="0" i="0" u="none" strike="noStrike" cap="none" normalizeH="0" baseline="0" smtClean="0">
              <a:ln/>
              <a:effectLst/>
            </a:rPr>
            <a:t>практики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65703B-0407-4BA7-B01C-20ED725CACDF}" type="parTrans" cxnId="{88CD34E0-A942-45AE-B58B-2C486BEEAA00}">
      <dgm:prSet/>
      <dgm:spPr/>
      <dgm:t>
        <a:bodyPr/>
        <a:lstStyle/>
        <a:p>
          <a:endParaRPr lang="ru-RU"/>
        </a:p>
      </dgm:t>
    </dgm:pt>
    <dgm:pt modelId="{187EF801-CB78-4BA6-BB10-C82A214C6DC6}" type="sibTrans" cxnId="{88CD34E0-A942-45AE-B58B-2C486BEEAA00}">
      <dgm:prSet/>
      <dgm:spPr/>
      <dgm:t>
        <a:bodyPr/>
        <a:lstStyle/>
        <a:p>
          <a:endParaRPr lang="ru-RU"/>
        </a:p>
      </dgm:t>
    </dgm:pt>
    <dgm:pt modelId="{02C1A4B7-0913-493F-8886-680D8B8BBA8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smtClean="0">
              <a:ln/>
              <a:effectLst/>
            </a:rPr>
            <a:t>конференции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B9B2C2-3DDE-4B38-A0E8-8C9C0A1CFDBD}" type="parTrans" cxnId="{BA64F1B7-3E22-4074-BFAD-2890010D2D58}">
      <dgm:prSet/>
      <dgm:spPr/>
      <dgm:t>
        <a:bodyPr/>
        <a:lstStyle/>
        <a:p>
          <a:endParaRPr lang="ru-RU"/>
        </a:p>
      </dgm:t>
    </dgm:pt>
    <dgm:pt modelId="{F081E783-DA9C-4ABE-B190-BD1365AE539D}" type="sibTrans" cxnId="{BA64F1B7-3E22-4074-BFAD-2890010D2D58}">
      <dgm:prSet/>
      <dgm:spPr/>
      <dgm:t>
        <a:bodyPr/>
        <a:lstStyle/>
        <a:p>
          <a:endParaRPr lang="ru-RU"/>
        </a:p>
      </dgm:t>
    </dgm:pt>
    <dgm:pt modelId="{EC732957-1702-4103-A0FB-9626A766AB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000" b="0" i="0" u="none" strike="noStrike" cap="none" normalizeH="0" baseline="0" smtClean="0">
              <a:ln/>
              <a:effectLst/>
            </a:rPr>
            <a:t>поисковые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000" b="0" i="0" u="none" strike="noStrike" cap="none" normalizeH="0" baseline="0" smtClean="0">
              <a:ln/>
              <a:effectLst/>
            </a:rPr>
            <a:t>объединения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000" b="1" i="0" u="none" strike="noStrike" cap="none" normalizeH="0" baseline="0" dirty="0" smtClean="0">
            <a:ln/>
            <a:effectLst/>
          </a:endParaRPr>
        </a:p>
      </dgm:t>
    </dgm:pt>
    <dgm:pt modelId="{EA9A5398-280F-46FA-B599-8D352561DF40}" type="parTrans" cxnId="{A1E695C8-013F-4BC9-97C3-91BA43A2FC6B}">
      <dgm:prSet/>
      <dgm:spPr/>
      <dgm:t>
        <a:bodyPr/>
        <a:lstStyle/>
        <a:p>
          <a:endParaRPr lang="ru-RU"/>
        </a:p>
      </dgm:t>
    </dgm:pt>
    <dgm:pt modelId="{08191DAE-7FBB-49C4-9C0D-6D668BBAEC77}" type="sibTrans" cxnId="{A1E695C8-013F-4BC9-97C3-91BA43A2FC6B}">
      <dgm:prSet/>
      <dgm:spPr/>
      <dgm:t>
        <a:bodyPr/>
        <a:lstStyle/>
        <a:p>
          <a:endParaRPr lang="ru-RU"/>
        </a:p>
      </dgm:t>
    </dgm:pt>
    <dgm:pt modelId="{75C501FA-776B-4A1B-A97F-2D5F6238530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900" b="0" i="0" u="none" strike="noStrike" cap="none" normalizeH="0" baseline="0" smtClean="0">
              <a:ln/>
              <a:effectLst/>
            </a:rPr>
            <a:t>олимпиады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900" b="0" i="0" u="none" strike="noStrike" cap="none" normalizeH="0" baseline="0" smtClean="0">
              <a:ln/>
              <a:effectLst/>
            </a:rPr>
            <a:t>соревнования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596E56-7F65-4677-B8BE-87AE0E86DD05}" type="parTrans" cxnId="{014B0ADA-7158-49AC-949F-28205BFB94FF}">
      <dgm:prSet/>
      <dgm:spPr/>
      <dgm:t>
        <a:bodyPr/>
        <a:lstStyle/>
        <a:p>
          <a:endParaRPr lang="ru-RU"/>
        </a:p>
      </dgm:t>
    </dgm:pt>
    <dgm:pt modelId="{96D8C123-70B4-4754-854B-D30C69781E91}" type="sibTrans" cxnId="{014B0ADA-7158-49AC-949F-28205BFB94FF}">
      <dgm:prSet/>
      <dgm:spPr/>
      <dgm:t>
        <a:bodyPr/>
        <a:lstStyle/>
        <a:p>
          <a:endParaRPr lang="ru-RU"/>
        </a:p>
      </dgm:t>
    </dgm:pt>
    <dgm:pt modelId="{CDCFB21E-F104-44FB-8A2F-076287A5DA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smtClean="0">
              <a:ln/>
              <a:effectLst/>
            </a:rPr>
            <a:t>диспуты</a:t>
          </a:r>
          <a:endParaRPr kumimoji="1" lang="ru-RU" altLang="ru-RU" sz="1200" b="0" i="0" u="none" strike="noStrike" cap="none" normalizeH="0" baseline="0" dirty="0" smtClean="0">
            <a:ln/>
            <a:effectLst/>
          </a:endParaRPr>
        </a:p>
      </dgm:t>
    </dgm:pt>
    <dgm:pt modelId="{6940D920-4876-4AD7-BE05-13B9E5A4FC7B}" type="parTrans" cxnId="{76797860-199C-4E46-B3BA-87F74410B9A0}">
      <dgm:prSet/>
      <dgm:spPr/>
      <dgm:t>
        <a:bodyPr/>
        <a:lstStyle/>
        <a:p>
          <a:endParaRPr lang="ru-RU"/>
        </a:p>
      </dgm:t>
    </dgm:pt>
    <dgm:pt modelId="{5B4FA032-3C52-4526-A414-3603BF0B7AB2}" type="sibTrans" cxnId="{76797860-199C-4E46-B3BA-87F74410B9A0}">
      <dgm:prSet/>
      <dgm:spPr/>
      <dgm:t>
        <a:bodyPr/>
        <a:lstStyle/>
        <a:p>
          <a:endParaRPr lang="ru-RU"/>
        </a:p>
      </dgm:t>
    </dgm:pt>
    <dgm:pt modelId="{81121B62-12AE-4B9D-BB0F-9EF58EDFB88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smtClean="0">
              <a:ln/>
              <a:effectLst/>
            </a:rPr>
            <a:t>круглые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smtClean="0">
              <a:ln/>
              <a:effectLst/>
            </a:rPr>
            <a:t>столы</a:t>
          </a:r>
          <a:endParaRPr kumimoji="1" lang="ru-RU" altLang="ru-RU" sz="1200" b="0" i="0" u="none" strike="noStrike" cap="none" normalizeH="0" baseline="0" dirty="0" smtClean="0">
            <a:ln/>
            <a:effectLst/>
          </a:endParaRPr>
        </a:p>
      </dgm:t>
    </dgm:pt>
    <dgm:pt modelId="{B4F22DA7-BECF-4486-8D32-209C55619D01}" type="parTrans" cxnId="{954C749A-31EF-4195-96C5-2BF2F76E2B1D}">
      <dgm:prSet/>
      <dgm:spPr/>
      <dgm:t>
        <a:bodyPr/>
        <a:lstStyle/>
        <a:p>
          <a:endParaRPr lang="ru-RU"/>
        </a:p>
      </dgm:t>
    </dgm:pt>
    <dgm:pt modelId="{60AEBD6A-5911-4F13-B89A-AE350CFF4B4A}" type="sibTrans" cxnId="{954C749A-31EF-4195-96C5-2BF2F76E2B1D}">
      <dgm:prSet/>
      <dgm:spPr/>
      <dgm:t>
        <a:bodyPr/>
        <a:lstStyle/>
        <a:p>
          <a:endParaRPr lang="ru-RU"/>
        </a:p>
      </dgm:t>
    </dgm:pt>
    <dgm:pt modelId="{8B5B9B2C-8442-452A-833D-44D9211CAF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smtClean="0">
              <a:ln/>
              <a:effectLst/>
            </a:rPr>
            <a:t>секции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FB6327-4BB0-46A4-8CE9-6F72BB7F790D}" type="parTrans" cxnId="{9AE27388-D9A0-4E1A-A950-A934947D81C5}">
      <dgm:prSet/>
      <dgm:spPr/>
      <dgm:t>
        <a:bodyPr/>
        <a:lstStyle/>
        <a:p>
          <a:endParaRPr lang="ru-RU"/>
        </a:p>
      </dgm:t>
    </dgm:pt>
    <dgm:pt modelId="{FF2093EA-5C4F-495A-B937-D3B8D9AE0F0D}" type="sibTrans" cxnId="{9AE27388-D9A0-4E1A-A950-A934947D81C5}">
      <dgm:prSet/>
      <dgm:spPr/>
      <dgm:t>
        <a:bodyPr/>
        <a:lstStyle/>
        <a:p>
          <a:endParaRPr lang="ru-RU"/>
        </a:p>
      </dgm:t>
    </dgm:pt>
    <dgm:pt modelId="{C72155BD-1008-41C1-8DB5-4D706579BE2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smtClean="0">
              <a:ln/>
              <a:effectLst/>
            </a:rPr>
            <a:t>кружки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711005-91BA-45E4-8922-E5FE933D0396}" type="parTrans" cxnId="{EA444543-C3D2-4070-BC54-1C2F94DCD1A2}">
      <dgm:prSet/>
      <dgm:spPr/>
      <dgm:t>
        <a:bodyPr/>
        <a:lstStyle/>
        <a:p>
          <a:endParaRPr lang="ru-RU"/>
        </a:p>
      </dgm:t>
    </dgm:pt>
    <dgm:pt modelId="{6C2D3207-7ED1-44DB-8DF6-1EEAFE2349F7}" type="sibTrans" cxnId="{EA444543-C3D2-4070-BC54-1C2F94DCD1A2}">
      <dgm:prSet/>
      <dgm:spPr/>
      <dgm:t>
        <a:bodyPr/>
        <a:lstStyle/>
        <a:p>
          <a:endParaRPr lang="ru-RU"/>
        </a:p>
      </dgm:t>
    </dgm:pt>
    <dgm:pt modelId="{AF633829-87D7-4016-B397-35F54C3C4449}">
      <dgm:prSet/>
      <dgm:spPr/>
      <dgm:t>
        <a:bodyPr/>
        <a:lstStyle/>
        <a:p>
          <a:endParaRPr lang="ru-RU"/>
        </a:p>
      </dgm:t>
    </dgm:pt>
    <dgm:pt modelId="{D5B119F8-15E3-4E69-BE2B-E13E5D7BE435}" type="parTrans" cxnId="{411F65A2-187B-4550-9F41-C59C87372B1B}">
      <dgm:prSet/>
      <dgm:spPr/>
      <dgm:t>
        <a:bodyPr/>
        <a:lstStyle/>
        <a:p>
          <a:endParaRPr lang="ru-RU"/>
        </a:p>
      </dgm:t>
    </dgm:pt>
    <dgm:pt modelId="{B080B65A-9181-440F-80D9-4A1DF494DAA2}" type="sibTrans" cxnId="{411F65A2-187B-4550-9F41-C59C87372B1B}">
      <dgm:prSet/>
      <dgm:spPr/>
      <dgm:t>
        <a:bodyPr/>
        <a:lstStyle/>
        <a:p>
          <a:endParaRPr lang="ru-RU"/>
        </a:p>
      </dgm:t>
    </dgm:pt>
    <dgm:pt modelId="{045E52CC-221D-4BBE-AE8D-41C6D75D5D89}">
      <dgm:prSet/>
      <dgm:spPr/>
      <dgm:t>
        <a:bodyPr/>
        <a:lstStyle/>
        <a:p>
          <a:endParaRPr lang="ru-RU"/>
        </a:p>
      </dgm:t>
    </dgm:pt>
    <dgm:pt modelId="{E8F326A1-87E6-4393-88CD-33456869C18D}" type="parTrans" cxnId="{ED0790B5-5B1A-44CA-A0F0-1646ACE6C855}">
      <dgm:prSet/>
      <dgm:spPr/>
      <dgm:t>
        <a:bodyPr/>
        <a:lstStyle/>
        <a:p>
          <a:endParaRPr lang="ru-RU"/>
        </a:p>
      </dgm:t>
    </dgm:pt>
    <dgm:pt modelId="{22A428D7-97D5-4161-8DB1-E54842C79934}" type="sibTrans" cxnId="{ED0790B5-5B1A-44CA-A0F0-1646ACE6C855}">
      <dgm:prSet/>
      <dgm:spPr/>
      <dgm:t>
        <a:bodyPr/>
        <a:lstStyle/>
        <a:p>
          <a:endParaRPr lang="ru-RU"/>
        </a:p>
      </dgm:t>
    </dgm:pt>
    <dgm:pt modelId="{00CD3CEC-D5AA-4219-94B1-270A3CC5659B}" type="pres">
      <dgm:prSet presAssocID="{5FEEFE36-3F28-4447-80BB-A4BED66413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8753C-391D-4EBE-8A78-494AB19B2E89}" type="pres">
      <dgm:prSet presAssocID="{3F8657B8-1040-42EF-B2B8-7F2E3FA312EE}" presName="centerShape" presStyleLbl="node0" presStyleIdx="0" presStyleCnt="1" custScaleX="144811" custScaleY="143333"/>
      <dgm:spPr/>
      <dgm:t>
        <a:bodyPr/>
        <a:lstStyle/>
        <a:p>
          <a:endParaRPr lang="ru-RU"/>
        </a:p>
      </dgm:t>
    </dgm:pt>
    <dgm:pt modelId="{90ED3C2C-6D4F-4C50-80BD-AD03D1B59B4D}" type="pres">
      <dgm:prSet presAssocID="{F487F2D5-C752-4DBB-BCE3-0D9E95D37FB3}" presName="Name9" presStyleLbl="parChTrans1D2" presStyleIdx="0" presStyleCnt="10"/>
      <dgm:spPr/>
      <dgm:t>
        <a:bodyPr/>
        <a:lstStyle/>
        <a:p>
          <a:endParaRPr lang="ru-RU"/>
        </a:p>
      </dgm:t>
    </dgm:pt>
    <dgm:pt modelId="{307B1A66-CE8E-4380-928B-FEDD184D593C}" type="pres">
      <dgm:prSet presAssocID="{F487F2D5-C752-4DBB-BCE3-0D9E95D37FB3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B4CCE002-0D5C-40FD-A10B-1D14741FB710}" type="pres">
      <dgm:prSet presAssocID="{89A4458E-6681-4A6B-88B4-66B5116C072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310B7-5B64-4BA2-9C5D-486A6387BB28}" type="pres">
      <dgm:prSet presAssocID="{06967E34-EB25-49F2-8853-77B54C4A84CE}" presName="Name9" presStyleLbl="parChTrans1D2" presStyleIdx="1" presStyleCnt="10"/>
      <dgm:spPr/>
      <dgm:t>
        <a:bodyPr/>
        <a:lstStyle/>
        <a:p>
          <a:endParaRPr lang="ru-RU"/>
        </a:p>
      </dgm:t>
    </dgm:pt>
    <dgm:pt modelId="{71B084FA-89D4-4BBE-99FC-D57C55CDF8F5}" type="pres">
      <dgm:prSet presAssocID="{06967E34-EB25-49F2-8853-77B54C4A84CE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22A13E01-ACD0-476B-B9C4-9B4A60928706}" type="pres">
      <dgm:prSet presAssocID="{89464073-A41C-4806-9870-D4ED3B88C0D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D7F88-C2CE-4810-8D84-A5303367AED0}" type="pres">
      <dgm:prSet presAssocID="{3B65703B-0407-4BA7-B01C-20ED725CACDF}" presName="Name9" presStyleLbl="parChTrans1D2" presStyleIdx="2" presStyleCnt="10"/>
      <dgm:spPr/>
      <dgm:t>
        <a:bodyPr/>
        <a:lstStyle/>
        <a:p>
          <a:endParaRPr lang="ru-RU"/>
        </a:p>
      </dgm:t>
    </dgm:pt>
    <dgm:pt modelId="{1E542A33-305C-4302-ACFB-6C351AA492A9}" type="pres">
      <dgm:prSet presAssocID="{3B65703B-0407-4BA7-B01C-20ED725CACDF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65005583-EBFF-4A3E-814E-6D9736D2BD8D}" type="pres">
      <dgm:prSet presAssocID="{F51B21C9-5BE7-448B-B66C-79CB4C3F393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6A47E-C3F6-4744-97BF-C7CF9328E90D}" type="pres">
      <dgm:prSet presAssocID="{1EB9B2C2-3DDE-4B38-A0E8-8C9C0A1CFDBD}" presName="Name9" presStyleLbl="parChTrans1D2" presStyleIdx="3" presStyleCnt="10"/>
      <dgm:spPr/>
      <dgm:t>
        <a:bodyPr/>
        <a:lstStyle/>
        <a:p>
          <a:endParaRPr lang="ru-RU"/>
        </a:p>
      </dgm:t>
    </dgm:pt>
    <dgm:pt modelId="{C309450B-12DE-4F88-8BA9-3C3D0258178F}" type="pres">
      <dgm:prSet presAssocID="{1EB9B2C2-3DDE-4B38-A0E8-8C9C0A1CFDBD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47898309-0F37-4F44-B64E-8086067ED600}" type="pres">
      <dgm:prSet presAssocID="{02C1A4B7-0913-493F-8886-680D8B8BBA8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7C47D-C0EA-4E7D-92F0-BAA1D7BF7B23}" type="pres">
      <dgm:prSet presAssocID="{EA9A5398-280F-46FA-B599-8D352561DF40}" presName="Name9" presStyleLbl="parChTrans1D2" presStyleIdx="4" presStyleCnt="10"/>
      <dgm:spPr/>
      <dgm:t>
        <a:bodyPr/>
        <a:lstStyle/>
        <a:p>
          <a:endParaRPr lang="ru-RU"/>
        </a:p>
      </dgm:t>
    </dgm:pt>
    <dgm:pt modelId="{81BB840F-E38E-4243-B332-67930CDEA877}" type="pres">
      <dgm:prSet presAssocID="{EA9A5398-280F-46FA-B599-8D352561DF40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7CA617DF-199E-4BF9-B977-47D7983EC707}" type="pres">
      <dgm:prSet presAssocID="{EC732957-1702-4103-A0FB-9626A766AB0A}" presName="node" presStyleLbl="node1" presStyleIdx="4" presStyleCnt="10" custRadScaleRad="101636" custRadScaleInc="-13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46994-0B7F-423C-B26D-16930D410A11}" type="pres">
      <dgm:prSet presAssocID="{AF596E56-7F65-4677-B8BE-87AE0E86DD05}" presName="Name9" presStyleLbl="parChTrans1D2" presStyleIdx="5" presStyleCnt="10"/>
      <dgm:spPr/>
      <dgm:t>
        <a:bodyPr/>
        <a:lstStyle/>
        <a:p>
          <a:endParaRPr lang="ru-RU"/>
        </a:p>
      </dgm:t>
    </dgm:pt>
    <dgm:pt modelId="{0C4957AF-1A46-4D9D-A0AC-5DCAD66348C8}" type="pres">
      <dgm:prSet presAssocID="{AF596E56-7F65-4677-B8BE-87AE0E86DD05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8330673C-BA68-4D4B-B41D-936D433DDE69}" type="pres">
      <dgm:prSet presAssocID="{75C501FA-776B-4A1B-A97F-2D5F6238530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19883-C955-479E-98C3-66D55DD97948}" type="pres">
      <dgm:prSet presAssocID="{6940D920-4876-4AD7-BE05-13B9E5A4FC7B}" presName="Name9" presStyleLbl="parChTrans1D2" presStyleIdx="6" presStyleCnt="10"/>
      <dgm:spPr/>
      <dgm:t>
        <a:bodyPr/>
        <a:lstStyle/>
        <a:p>
          <a:endParaRPr lang="ru-RU"/>
        </a:p>
      </dgm:t>
    </dgm:pt>
    <dgm:pt modelId="{F7C14B31-D60F-425B-8E39-B676FF5F4F00}" type="pres">
      <dgm:prSet presAssocID="{6940D920-4876-4AD7-BE05-13B9E5A4FC7B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669D3EAF-FC71-4283-A169-485E0CF2D585}" type="pres">
      <dgm:prSet presAssocID="{CDCFB21E-F104-44FB-8A2F-076287A5DA8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8FD9E-398F-42E2-BE3C-C41ED7D20FF8}" type="pres">
      <dgm:prSet presAssocID="{B4F22DA7-BECF-4486-8D32-209C55619D01}" presName="Name9" presStyleLbl="parChTrans1D2" presStyleIdx="7" presStyleCnt="10"/>
      <dgm:spPr/>
      <dgm:t>
        <a:bodyPr/>
        <a:lstStyle/>
        <a:p>
          <a:endParaRPr lang="ru-RU"/>
        </a:p>
      </dgm:t>
    </dgm:pt>
    <dgm:pt modelId="{3F2D7BC7-3207-42AD-AAF2-7665FE275171}" type="pres">
      <dgm:prSet presAssocID="{B4F22DA7-BECF-4486-8D32-209C55619D01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67591405-32DB-4D6E-8FB3-F0E364F68935}" type="pres">
      <dgm:prSet presAssocID="{81121B62-12AE-4B9D-BB0F-9EF58EDFB88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0AAFC-9D8A-456D-BC9C-3DEE47F0DC78}" type="pres">
      <dgm:prSet presAssocID="{8BFB6327-4BB0-46A4-8CE9-6F72BB7F790D}" presName="Name9" presStyleLbl="parChTrans1D2" presStyleIdx="8" presStyleCnt="10"/>
      <dgm:spPr/>
      <dgm:t>
        <a:bodyPr/>
        <a:lstStyle/>
        <a:p>
          <a:endParaRPr lang="ru-RU"/>
        </a:p>
      </dgm:t>
    </dgm:pt>
    <dgm:pt modelId="{D6324737-3883-40E5-A15D-5EF9585E64FA}" type="pres">
      <dgm:prSet presAssocID="{8BFB6327-4BB0-46A4-8CE9-6F72BB7F790D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11812B77-2BAB-4464-A84D-B9565462E3AF}" type="pres">
      <dgm:prSet presAssocID="{8B5B9B2C-8442-452A-833D-44D9211CAFF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EF50C-8214-4A8E-B717-B0E50A721705}" type="pres">
      <dgm:prSet presAssocID="{44711005-91BA-45E4-8922-E5FE933D0396}" presName="Name9" presStyleLbl="parChTrans1D2" presStyleIdx="9" presStyleCnt="10"/>
      <dgm:spPr/>
      <dgm:t>
        <a:bodyPr/>
        <a:lstStyle/>
        <a:p>
          <a:endParaRPr lang="ru-RU"/>
        </a:p>
      </dgm:t>
    </dgm:pt>
    <dgm:pt modelId="{BCDD3C31-808B-417E-AD17-117E6F2C6839}" type="pres">
      <dgm:prSet presAssocID="{44711005-91BA-45E4-8922-E5FE933D0396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41B6BC2D-1729-4FC2-BCBA-7E49843E2BFE}" type="pres">
      <dgm:prSet presAssocID="{C72155BD-1008-41C1-8DB5-4D706579BE2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D34E0-A942-45AE-B58B-2C486BEEAA00}" srcId="{3F8657B8-1040-42EF-B2B8-7F2E3FA312EE}" destId="{F51B21C9-5BE7-448B-B66C-79CB4C3F3932}" srcOrd="2" destOrd="0" parTransId="{3B65703B-0407-4BA7-B01C-20ED725CACDF}" sibTransId="{187EF801-CB78-4BA6-BB10-C82A214C6DC6}"/>
    <dgm:cxn modelId="{881FA739-9B89-450E-8677-247A9EBC6557}" type="presOf" srcId="{02C1A4B7-0913-493F-8886-680D8B8BBA8E}" destId="{47898309-0F37-4F44-B64E-8086067ED600}" srcOrd="0" destOrd="0" presId="urn:microsoft.com/office/officeart/2005/8/layout/radial1"/>
    <dgm:cxn modelId="{ED0790B5-5B1A-44CA-A0F0-1646ACE6C855}" srcId="{5FEEFE36-3F28-4447-80BB-A4BED664132A}" destId="{045E52CC-221D-4BBE-AE8D-41C6D75D5D89}" srcOrd="2" destOrd="0" parTransId="{E8F326A1-87E6-4393-88CD-33456869C18D}" sibTransId="{22A428D7-97D5-4161-8DB1-E54842C79934}"/>
    <dgm:cxn modelId="{E878ABEF-CEAA-4226-B8AF-7D784722AB40}" type="presOf" srcId="{06967E34-EB25-49F2-8853-77B54C4A84CE}" destId="{A96310B7-5B64-4BA2-9C5D-486A6387BB28}" srcOrd="0" destOrd="0" presId="urn:microsoft.com/office/officeart/2005/8/layout/radial1"/>
    <dgm:cxn modelId="{850D38E5-1936-4F10-AC4B-DD79C0A94058}" type="presOf" srcId="{8B5B9B2C-8442-452A-833D-44D9211CAFFB}" destId="{11812B77-2BAB-4464-A84D-B9565462E3AF}" srcOrd="0" destOrd="0" presId="urn:microsoft.com/office/officeart/2005/8/layout/radial1"/>
    <dgm:cxn modelId="{954C749A-31EF-4195-96C5-2BF2F76E2B1D}" srcId="{3F8657B8-1040-42EF-B2B8-7F2E3FA312EE}" destId="{81121B62-12AE-4B9D-BB0F-9EF58EDFB888}" srcOrd="7" destOrd="0" parTransId="{B4F22DA7-BECF-4486-8D32-209C55619D01}" sibTransId="{60AEBD6A-5911-4F13-B89A-AE350CFF4B4A}"/>
    <dgm:cxn modelId="{966DB963-36D9-4BFF-A3A8-00D5F47D80B7}" type="presOf" srcId="{3F8657B8-1040-42EF-B2B8-7F2E3FA312EE}" destId="{0A28753C-391D-4EBE-8A78-494AB19B2E89}" srcOrd="0" destOrd="0" presId="urn:microsoft.com/office/officeart/2005/8/layout/radial1"/>
    <dgm:cxn modelId="{6D6E24C2-996E-4723-B491-2D0DED922644}" srcId="{5FEEFE36-3F28-4447-80BB-A4BED664132A}" destId="{3F8657B8-1040-42EF-B2B8-7F2E3FA312EE}" srcOrd="0" destOrd="0" parTransId="{812990DA-8F21-4E2B-9BA6-1C983958BFFE}" sibTransId="{039906E3-30DF-4DF3-872F-28E76083204D}"/>
    <dgm:cxn modelId="{6260149A-849F-457C-AC03-DB3D6EB7C9CF}" srcId="{3F8657B8-1040-42EF-B2B8-7F2E3FA312EE}" destId="{89A4458E-6681-4A6B-88B4-66B5116C0728}" srcOrd="0" destOrd="0" parTransId="{F487F2D5-C752-4DBB-BCE3-0D9E95D37FB3}" sibTransId="{A93B5D79-0007-4683-A4CA-35142D0F0635}"/>
    <dgm:cxn modelId="{E6AF7F55-4454-4FE2-B6D7-D79620722122}" type="presOf" srcId="{AF596E56-7F65-4677-B8BE-87AE0E86DD05}" destId="{0C4957AF-1A46-4D9D-A0AC-5DCAD66348C8}" srcOrd="1" destOrd="0" presId="urn:microsoft.com/office/officeart/2005/8/layout/radial1"/>
    <dgm:cxn modelId="{D50F3D35-3582-437A-AB8A-90A882D3AC09}" type="presOf" srcId="{B4F22DA7-BECF-4486-8D32-209C55619D01}" destId="{2C18FD9E-398F-42E2-BE3C-C41ED7D20FF8}" srcOrd="0" destOrd="0" presId="urn:microsoft.com/office/officeart/2005/8/layout/radial1"/>
    <dgm:cxn modelId="{76797860-199C-4E46-B3BA-87F74410B9A0}" srcId="{3F8657B8-1040-42EF-B2B8-7F2E3FA312EE}" destId="{CDCFB21E-F104-44FB-8A2F-076287A5DA8F}" srcOrd="6" destOrd="0" parTransId="{6940D920-4876-4AD7-BE05-13B9E5A4FC7B}" sibTransId="{5B4FA032-3C52-4526-A414-3603BF0B7AB2}"/>
    <dgm:cxn modelId="{A1E695C8-013F-4BC9-97C3-91BA43A2FC6B}" srcId="{3F8657B8-1040-42EF-B2B8-7F2E3FA312EE}" destId="{EC732957-1702-4103-A0FB-9626A766AB0A}" srcOrd="4" destOrd="0" parTransId="{EA9A5398-280F-46FA-B599-8D352561DF40}" sibTransId="{08191DAE-7FBB-49C4-9C0D-6D668BBAEC77}"/>
    <dgm:cxn modelId="{3AF4F83C-2BA6-4E5D-B10B-5CCFAABD47EB}" type="presOf" srcId="{3B65703B-0407-4BA7-B01C-20ED725CACDF}" destId="{1E542A33-305C-4302-ACFB-6C351AA492A9}" srcOrd="1" destOrd="0" presId="urn:microsoft.com/office/officeart/2005/8/layout/radial1"/>
    <dgm:cxn modelId="{BB63E7B1-1DDC-4785-A59E-4A3ED8993DC0}" type="presOf" srcId="{F487F2D5-C752-4DBB-BCE3-0D9E95D37FB3}" destId="{307B1A66-CE8E-4380-928B-FEDD184D593C}" srcOrd="1" destOrd="0" presId="urn:microsoft.com/office/officeart/2005/8/layout/radial1"/>
    <dgm:cxn modelId="{AE6A0A26-5F15-4A3D-B734-43CFAB28E6D5}" type="presOf" srcId="{C72155BD-1008-41C1-8DB5-4D706579BE2C}" destId="{41B6BC2D-1729-4FC2-BCBA-7E49843E2BFE}" srcOrd="0" destOrd="0" presId="urn:microsoft.com/office/officeart/2005/8/layout/radial1"/>
    <dgm:cxn modelId="{5F587E73-A452-4E4A-B615-4B479F733FB3}" type="presOf" srcId="{44711005-91BA-45E4-8922-E5FE933D0396}" destId="{BCDD3C31-808B-417E-AD17-117E6F2C6839}" srcOrd="1" destOrd="0" presId="urn:microsoft.com/office/officeart/2005/8/layout/radial1"/>
    <dgm:cxn modelId="{BA64F1B7-3E22-4074-BFAD-2890010D2D58}" srcId="{3F8657B8-1040-42EF-B2B8-7F2E3FA312EE}" destId="{02C1A4B7-0913-493F-8886-680D8B8BBA8E}" srcOrd="3" destOrd="0" parTransId="{1EB9B2C2-3DDE-4B38-A0E8-8C9C0A1CFDBD}" sibTransId="{F081E783-DA9C-4ABE-B190-BD1365AE539D}"/>
    <dgm:cxn modelId="{C41749D3-6D93-4F27-B07F-E3A4F6875310}" type="presOf" srcId="{1EB9B2C2-3DDE-4B38-A0E8-8C9C0A1CFDBD}" destId="{C309450B-12DE-4F88-8BA9-3C3D0258178F}" srcOrd="1" destOrd="0" presId="urn:microsoft.com/office/officeart/2005/8/layout/radial1"/>
    <dgm:cxn modelId="{92B7C576-8880-4806-8F90-006EB8889773}" type="presOf" srcId="{EC732957-1702-4103-A0FB-9626A766AB0A}" destId="{7CA617DF-199E-4BF9-B977-47D7983EC707}" srcOrd="0" destOrd="0" presId="urn:microsoft.com/office/officeart/2005/8/layout/radial1"/>
    <dgm:cxn modelId="{13AEDECC-49B3-4D4D-BBC5-00E214A668F2}" type="presOf" srcId="{3B65703B-0407-4BA7-B01C-20ED725CACDF}" destId="{DBDD7F88-C2CE-4810-8D84-A5303367AED0}" srcOrd="0" destOrd="0" presId="urn:microsoft.com/office/officeart/2005/8/layout/radial1"/>
    <dgm:cxn modelId="{86B29F2B-BF70-4F3F-B978-5A280862379D}" type="presOf" srcId="{89464073-A41C-4806-9870-D4ED3B88C0DD}" destId="{22A13E01-ACD0-476B-B9C4-9B4A60928706}" srcOrd="0" destOrd="0" presId="urn:microsoft.com/office/officeart/2005/8/layout/radial1"/>
    <dgm:cxn modelId="{27B87AE1-9BC5-4618-B11C-70995D327304}" type="presOf" srcId="{EA9A5398-280F-46FA-B599-8D352561DF40}" destId="{0E37C47D-C0EA-4E7D-92F0-BAA1D7BF7B23}" srcOrd="0" destOrd="0" presId="urn:microsoft.com/office/officeart/2005/8/layout/radial1"/>
    <dgm:cxn modelId="{D60BA1D1-F685-4C76-9DE5-B72F27177DBF}" type="presOf" srcId="{8BFB6327-4BB0-46A4-8CE9-6F72BB7F790D}" destId="{D6324737-3883-40E5-A15D-5EF9585E64FA}" srcOrd="1" destOrd="0" presId="urn:microsoft.com/office/officeart/2005/8/layout/radial1"/>
    <dgm:cxn modelId="{6B937D00-E046-45A2-A28A-D9937A068AF3}" type="presOf" srcId="{6940D920-4876-4AD7-BE05-13B9E5A4FC7B}" destId="{07119883-C955-479E-98C3-66D55DD97948}" srcOrd="0" destOrd="0" presId="urn:microsoft.com/office/officeart/2005/8/layout/radial1"/>
    <dgm:cxn modelId="{DE43BEE1-BEB4-4215-A59C-A0CF1B8D4265}" type="presOf" srcId="{06967E34-EB25-49F2-8853-77B54C4A84CE}" destId="{71B084FA-89D4-4BBE-99FC-D57C55CDF8F5}" srcOrd="1" destOrd="0" presId="urn:microsoft.com/office/officeart/2005/8/layout/radial1"/>
    <dgm:cxn modelId="{9AE27388-D9A0-4E1A-A950-A934947D81C5}" srcId="{3F8657B8-1040-42EF-B2B8-7F2E3FA312EE}" destId="{8B5B9B2C-8442-452A-833D-44D9211CAFFB}" srcOrd="8" destOrd="0" parTransId="{8BFB6327-4BB0-46A4-8CE9-6F72BB7F790D}" sibTransId="{FF2093EA-5C4F-495A-B937-D3B8D9AE0F0D}"/>
    <dgm:cxn modelId="{61B58967-B84F-4959-8764-5787573BAB65}" type="presOf" srcId="{EA9A5398-280F-46FA-B599-8D352561DF40}" destId="{81BB840F-E38E-4243-B332-67930CDEA877}" srcOrd="1" destOrd="0" presId="urn:microsoft.com/office/officeart/2005/8/layout/radial1"/>
    <dgm:cxn modelId="{8DE79709-9FC5-4FB8-89E1-C7CF6F248122}" type="presOf" srcId="{CDCFB21E-F104-44FB-8A2F-076287A5DA8F}" destId="{669D3EAF-FC71-4283-A169-485E0CF2D585}" srcOrd="0" destOrd="0" presId="urn:microsoft.com/office/officeart/2005/8/layout/radial1"/>
    <dgm:cxn modelId="{5539C61B-F52F-4899-BB23-D81060311EC6}" type="presOf" srcId="{44711005-91BA-45E4-8922-E5FE933D0396}" destId="{32BEF50C-8214-4A8E-B717-B0E50A721705}" srcOrd="0" destOrd="0" presId="urn:microsoft.com/office/officeart/2005/8/layout/radial1"/>
    <dgm:cxn modelId="{B63A61A3-F8A3-4E6B-858A-154CB10DE1D6}" srcId="{3F8657B8-1040-42EF-B2B8-7F2E3FA312EE}" destId="{89464073-A41C-4806-9870-D4ED3B88C0DD}" srcOrd="1" destOrd="0" parTransId="{06967E34-EB25-49F2-8853-77B54C4A84CE}" sibTransId="{FB64406C-202C-4667-AC79-9A97501D3A0F}"/>
    <dgm:cxn modelId="{A218C85B-4B4C-4DE1-86AB-83F39FFCB12D}" type="presOf" srcId="{8BFB6327-4BB0-46A4-8CE9-6F72BB7F790D}" destId="{9FD0AAFC-9D8A-456D-BC9C-3DEE47F0DC78}" srcOrd="0" destOrd="0" presId="urn:microsoft.com/office/officeart/2005/8/layout/radial1"/>
    <dgm:cxn modelId="{D7DF9B0B-09DA-487D-AC79-3BC690448308}" type="presOf" srcId="{F51B21C9-5BE7-448B-B66C-79CB4C3F3932}" destId="{65005583-EBFF-4A3E-814E-6D9736D2BD8D}" srcOrd="0" destOrd="0" presId="urn:microsoft.com/office/officeart/2005/8/layout/radial1"/>
    <dgm:cxn modelId="{50E23580-FC54-464A-90BB-FE05410E0638}" type="presOf" srcId="{81121B62-12AE-4B9D-BB0F-9EF58EDFB888}" destId="{67591405-32DB-4D6E-8FB3-F0E364F68935}" srcOrd="0" destOrd="0" presId="urn:microsoft.com/office/officeart/2005/8/layout/radial1"/>
    <dgm:cxn modelId="{4C4C256E-F8C1-4351-AB30-2278D1B4823F}" type="presOf" srcId="{89A4458E-6681-4A6B-88B4-66B5116C0728}" destId="{B4CCE002-0D5C-40FD-A10B-1D14741FB710}" srcOrd="0" destOrd="0" presId="urn:microsoft.com/office/officeart/2005/8/layout/radial1"/>
    <dgm:cxn modelId="{96CDEE01-9C54-4E8F-95D3-0DFE850123D7}" type="presOf" srcId="{6940D920-4876-4AD7-BE05-13B9E5A4FC7B}" destId="{F7C14B31-D60F-425B-8E39-B676FF5F4F00}" srcOrd="1" destOrd="0" presId="urn:microsoft.com/office/officeart/2005/8/layout/radial1"/>
    <dgm:cxn modelId="{F1CDAAF8-CB63-4178-AE8F-F6226E2E5B6D}" type="presOf" srcId="{75C501FA-776B-4A1B-A97F-2D5F62385309}" destId="{8330673C-BA68-4D4B-B41D-936D433DDE69}" srcOrd="0" destOrd="0" presId="urn:microsoft.com/office/officeart/2005/8/layout/radial1"/>
    <dgm:cxn modelId="{014B0ADA-7158-49AC-949F-28205BFB94FF}" srcId="{3F8657B8-1040-42EF-B2B8-7F2E3FA312EE}" destId="{75C501FA-776B-4A1B-A97F-2D5F62385309}" srcOrd="5" destOrd="0" parTransId="{AF596E56-7F65-4677-B8BE-87AE0E86DD05}" sibTransId="{96D8C123-70B4-4754-854B-D30C69781E91}"/>
    <dgm:cxn modelId="{A8E12131-19A4-4158-A5E6-94B48A249F01}" type="presOf" srcId="{5FEEFE36-3F28-4447-80BB-A4BED664132A}" destId="{00CD3CEC-D5AA-4219-94B1-270A3CC5659B}" srcOrd="0" destOrd="0" presId="urn:microsoft.com/office/officeart/2005/8/layout/radial1"/>
    <dgm:cxn modelId="{8CCBE766-2057-4C5F-9910-73F7824A9CF9}" type="presOf" srcId="{F487F2D5-C752-4DBB-BCE3-0D9E95D37FB3}" destId="{90ED3C2C-6D4F-4C50-80BD-AD03D1B59B4D}" srcOrd="0" destOrd="0" presId="urn:microsoft.com/office/officeart/2005/8/layout/radial1"/>
    <dgm:cxn modelId="{3D06839A-016F-4B2A-AB3B-CDB1C12DC0E6}" type="presOf" srcId="{B4F22DA7-BECF-4486-8D32-209C55619D01}" destId="{3F2D7BC7-3207-42AD-AAF2-7665FE275171}" srcOrd="1" destOrd="0" presId="urn:microsoft.com/office/officeart/2005/8/layout/radial1"/>
    <dgm:cxn modelId="{B20585DF-325D-48C7-88BE-A677010F245E}" type="presOf" srcId="{AF596E56-7F65-4677-B8BE-87AE0E86DD05}" destId="{CE446994-0B7F-423C-B26D-16930D410A11}" srcOrd="0" destOrd="0" presId="urn:microsoft.com/office/officeart/2005/8/layout/radial1"/>
    <dgm:cxn modelId="{861496EE-EF03-496E-9E81-8F2E75385FEC}" type="presOf" srcId="{1EB9B2C2-3DDE-4B38-A0E8-8C9C0A1CFDBD}" destId="{C856A47E-C3F6-4744-97BF-C7CF9328E90D}" srcOrd="0" destOrd="0" presId="urn:microsoft.com/office/officeart/2005/8/layout/radial1"/>
    <dgm:cxn modelId="{411F65A2-187B-4550-9F41-C59C87372B1B}" srcId="{5FEEFE36-3F28-4447-80BB-A4BED664132A}" destId="{AF633829-87D7-4016-B397-35F54C3C4449}" srcOrd="1" destOrd="0" parTransId="{D5B119F8-15E3-4E69-BE2B-E13E5D7BE435}" sibTransId="{B080B65A-9181-440F-80D9-4A1DF494DAA2}"/>
    <dgm:cxn modelId="{EA444543-C3D2-4070-BC54-1C2F94DCD1A2}" srcId="{3F8657B8-1040-42EF-B2B8-7F2E3FA312EE}" destId="{C72155BD-1008-41C1-8DB5-4D706579BE2C}" srcOrd="9" destOrd="0" parTransId="{44711005-91BA-45E4-8922-E5FE933D0396}" sibTransId="{6C2D3207-7ED1-44DB-8DF6-1EEAFE2349F7}"/>
    <dgm:cxn modelId="{C186A860-CC81-4AC2-8800-D10452AC950A}" type="presParOf" srcId="{00CD3CEC-D5AA-4219-94B1-270A3CC5659B}" destId="{0A28753C-391D-4EBE-8A78-494AB19B2E89}" srcOrd="0" destOrd="0" presId="urn:microsoft.com/office/officeart/2005/8/layout/radial1"/>
    <dgm:cxn modelId="{86E4B0B2-517C-4F27-9784-02112D6D90B7}" type="presParOf" srcId="{00CD3CEC-D5AA-4219-94B1-270A3CC5659B}" destId="{90ED3C2C-6D4F-4C50-80BD-AD03D1B59B4D}" srcOrd="1" destOrd="0" presId="urn:microsoft.com/office/officeart/2005/8/layout/radial1"/>
    <dgm:cxn modelId="{286FBA46-2316-4841-9B44-79B247EBBD62}" type="presParOf" srcId="{90ED3C2C-6D4F-4C50-80BD-AD03D1B59B4D}" destId="{307B1A66-CE8E-4380-928B-FEDD184D593C}" srcOrd="0" destOrd="0" presId="urn:microsoft.com/office/officeart/2005/8/layout/radial1"/>
    <dgm:cxn modelId="{91C6FE11-061E-41A9-9D49-B51AD7A181EE}" type="presParOf" srcId="{00CD3CEC-D5AA-4219-94B1-270A3CC5659B}" destId="{B4CCE002-0D5C-40FD-A10B-1D14741FB710}" srcOrd="2" destOrd="0" presId="urn:microsoft.com/office/officeart/2005/8/layout/radial1"/>
    <dgm:cxn modelId="{F7CEFF74-356D-41C6-819F-EAB031E4AFBC}" type="presParOf" srcId="{00CD3CEC-D5AA-4219-94B1-270A3CC5659B}" destId="{A96310B7-5B64-4BA2-9C5D-486A6387BB28}" srcOrd="3" destOrd="0" presId="urn:microsoft.com/office/officeart/2005/8/layout/radial1"/>
    <dgm:cxn modelId="{1749424B-D071-4177-BE53-6D411916690D}" type="presParOf" srcId="{A96310B7-5B64-4BA2-9C5D-486A6387BB28}" destId="{71B084FA-89D4-4BBE-99FC-D57C55CDF8F5}" srcOrd="0" destOrd="0" presId="urn:microsoft.com/office/officeart/2005/8/layout/radial1"/>
    <dgm:cxn modelId="{068AEC6D-0BE9-426D-BED0-245DEEF9593D}" type="presParOf" srcId="{00CD3CEC-D5AA-4219-94B1-270A3CC5659B}" destId="{22A13E01-ACD0-476B-B9C4-9B4A60928706}" srcOrd="4" destOrd="0" presId="urn:microsoft.com/office/officeart/2005/8/layout/radial1"/>
    <dgm:cxn modelId="{4A5AA0B5-89C2-415D-AAB9-28C2134AC22C}" type="presParOf" srcId="{00CD3CEC-D5AA-4219-94B1-270A3CC5659B}" destId="{DBDD7F88-C2CE-4810-8D84-A5303367AED0}" srcOrd="5" destOrd="0" presId="urn:microsoft.com/office/officeart/2005/8/layout/radial1"/>
    <dgm:cxn modelId="{9163C3BF-8909-43D1-A373-338A2A366128}" type="presParOf" srcId="{DBDD7F88-C2CE-4810-8D84-A5303367AED0}" destId="{1E542A33-305C-4302-ACFB-6C351AA492A9}" srcOrd="0" destOrd="0" presId="urn:microsoft.com/office/officeart/2005/8/layout/radial1"/>
    <dgm:cxn modelId="{5AD05219-1C3B-481E-87E2-C7A4847E595A}" type="presParOf" srcId="{00CD3CEC-D5AA-4219-94B1-270A3CC5659B}" destId="{65005583-EBFF-4A3E-814E-6D9736D2BD8D}" srcOrd="6" destOrd="0" presId="urn:microsoft.com/office/officeart/2005/8/layout/radial1"/>
    <dgm:cxn modelId="{F19C86B1-DA82-4765-98A8-B24BE0D8CDF8}" type="presParOf" srcId="{00CD3CEC-D5AA-4219-94B1-270A3CC5659B}" destId="{C856A47E-C3F6-4744-97BF-C7CF9328E90D}" srcOrd="7" destOrd="0" presId="urn:microsoft.com/office/officeart/2005/8/layout/radial1"/>
    <dgm:cxn modelId="{4CA6B144-6EA5-40DD-8159-C99A3D0E53BB}" type="presParOf" srcId="{C856A47E-C3F6-4744-97BF-C7CF9328E90D}" destId="{C309450B-12DE-4F88-8BA9-3C3D0258178F}" srcOrd="0" destOrd="0" presId="urn:microsoft.com/office/officeart/2005/8/layout/radial1"/>
    <dgm:cxn modelId="{F3453DF3-742C-4A41-8010-AD6DDF4439C8}" type="presParOf" srcId="{00CD3CEC-D5AA-4219-94B1-270A3CC5659B}" destId="{47898309-0F37-4F44-B64E-8086067ED600}" srcOrd="8" destOrd="0" presId="urn:microsoft.com/office/officeart/2005/8/layout/radial1"/>
    <dgm:cxn modelId="{2D12F721-D840-4E44-9DC5-5EA1E7D827FD}" type="presParOf" srcId="{00CD3CEC-D5AA-4219-94B1-270A3CC5659B}" destId="{0E37C47D-C0EA-4E7D-92F0-BAA1D7BF7B23}" srcOrd="9" destOrd="0" presId="urn:microsoft.com/office/officeart/2005/8/layout/radial1"/>
    <dgm:cxn modelId="{2B7C5A74-DB6D-42C4-A5A9-006AD94EB708}" type="presParOf" srcId="{0E37C47D-C0EA-4E7D-92F0-BAA1D7BF7B23}" destId="{81BB840F-E38E-4243-B332-67930CDEA877}" srcOrd="0" destOrd="0" presId="urn:microsoft.com/office/officeart/2005/8/layout/radial1"/>
    <dgm:cxn modelId="{F4196EC8-362A-4BE7-A59C-41B9DEF68811}" type="presParOf" srcId="{00CD3CEC-D5AA-4219-94B1-270A3CC5659B}" destId="{7CA617DF-199E-4BF9-B977-47D7983EC707}" srcOrd="10" destOrd="0" presId="urn:microsoft.com/office/officeart/2005/8/layout/radial1"/>
    <dgm:cxn modelId="{D103D67D-8E01-4C9B-9BD3-E12011F97F67}" type="presParOf" srcId="{00CD3CEC-D5AA-4219-94B1-270A3CC5659B}" destId="{CE446994-0B7F-423C-B26D-16930D410A11}" srcOrd="11" destOrd="0" presId="urn:microsoft.com/office/officeart/2005/8/layout/radial1"/>
    <dgm:cxn modelId="{B555D86B-C7B1-4FA1-9644-5C26D1368F4D}" type="presParOf" srcId="{CE446994-0B7F-423C-B26D-16930D410A11}" destId="{0C4957AF-1A46-4D9D-A0AC-5DCAD66348C8}" srcOrd="0" destOrd="0" presId="urn:microsoft.com/office/officeart/2005/8/layout/radial1"/>
    <dgm:cxn modelId="{234575D4-D361-4DA0-9F66-8A4B55CD5AEC}" type="presParOf" srcId="{00CD3CEC-D5AA-4219-94B1-270A3CC5659B}" destId="{8330673C-BA68-4D4B-B41D-936D433DDE69}" srcOrd="12" destOrd="0" presId="urn:microsoft.com/office/officeart/2005/8/layout/radial1"/>
    <dgm:cxn modelId="{51760E96-FFCA-4EDE-A2C8-7919AF575221}" type="presParOf" srcId="{00CD3CEC-D5AA-4219-94B1-270A3CC5659B}" destId="{07119883-C955-479E-98C3-66D55DD97948}" srcOrd="13" destOrd="0" presId="urn:microsoft.com/office/officeart/2005/8/layout/radial1"/>
    <dgm:cxn modelId="{2015A7F5-B20C-4B41-823B-6660B0EEBE68}" type="presParOf" srcId="{07119883-C955-479E-98C3-66D55DD97948}" destId="{F7C14B31-D60F-425B-8E39-B676FF5F4F00}" srcOrd="0" destOrd="0" presId="urn:microsoft.com/office/officeart/2005/8/layout/radial1"/>
    <dgm:cxn modelId="{2C31C885-EDEE-48B8-B0B0-8EBA7F51A816}" type="presParOf" srcId="{00CD3CEC-D5AA-4219-94B1-270A3CC5659B}" destId="{669D3EAF-FC71-4283-A169-485E0CF2D585}" srcOrd="14" destOrd="0" presId="urn:microsoft.com/office/officeart/2005/8/layout/radial1"/>
    <dgm:cxn modelId="{70500327-76AD-4F27-A057-531658775D8E}" type="presParOf" srcId="{00CD3CEC-D5AA-4219-94B1-270A3CC5659B}" destId="{2C18FD9E-398F-42E2-BE3C-C41ED7D20FF8}" srcOrd="15" destOrd="0" presId="urn:microsoft.com/office/officeart/2005/8/layout/radial1"/>
    <dgm:cxn modelId="{ADA50BBD-EBC1-4146-99C6-0CCA2380F6A5}" type="presParOf" srcId="{2C18FD9E-398F-42E2-BE3C-C41ED7D20FF8}" destId="{3F2D7BC7-3207-42AD-AAF2-7665FE275171}" srcOrd="0" destOrd="0" presId="urn:microsoft.com/office/officeart/2005/8/layout/radial1"/>
    <dgm:cxn modelId="{8597126F-42E6-4458-AEAE-EEA256FD2854}" type="presParOf" srcId="{00CD3CEC-D5AA-4219-94B1-270A3CC5659B}" destId="{67591405-32DB-4D6E-8FB3-F0E364F68935}" srcOrd="16" destOrd="0" presId="urn:microsoft.com/office/officeart/2005/8/layout/radial1"/>
    <dgm:cxn modelId="{25FC8DB2-2F5B-4AE3-B82A-C334150D6C8E}" type="presParOf" srcId="{00CD3CEC-D5AA-4219-94B1-270A3CC5659B}" destId="{9FD0AAFC-9D8A-456D-BC9C-3DEE47F0DC78}" srcOrd="17" destOrd="0" presId="urn:microsoft.com/office/officeart/2005/8/layout/radial1"/>
    <dgm:cxn modelId="{3E885E7E-FECC-40A6-B296-76E93287AB83}" type="presParOf" srcId="{9FD0AAFC-9D8A-456D-BC9C-3DEE47F0DC78}" destId="{D6324737-3883-40E5-A15D-5EF9585E64FA}" srcOrd="0" destOrd="0" presId="urn:microsoft.com/office/officeart/2005/8/layout/radial1"/>
    <dgm:cxn modelId="{A79BF9A2-BA41-43EC-8B27-955EE05304B8}" type="presParOf" srcId="{00CD3CEC-D5AA-4219-94B1-270A3CC5659B}" destId="{11812B77-2BAB-4464-A84D-B9565462E3AF}" srcOrd="18" destOrd="0" presId="urn:microsoft.com/office/officeart/2005/8/layout/radial1"/>
    <dgm:cxn modelId="{B958091D-DD81-495E-990D-52106C756C28}" type="presParOf" srcId="{00CD3CEC-D5AA-4219-94B1-270A3CC5659B}" destId="{32BEF50C-8214-4A8E-B717-B0E50A721705}" srcOrd="19" destOrd="0" presId="urn:microsoft.com/office/officeart/2005/8/layout/radial1"/>
    <dgm:cxn modelId="{A4EC35DD-E2B0-45E9-BFCC-F0BA71E71D64}" type="presParOf" srcId="{32BEF50C-8214-4A8E-B717-B0E50A721705}" destId="{BCDD3C31-808B-417E-AD17-117E6F2C6839}" srcOrd="0" destOrd="0" presId="urn:microsoft.com/office/officeart/2005/8/layout/radial1"/>
    <dgm:cxn modelId="{E6942409-3847-4E7A-BE74-41773CBF65BB}" type="presParOf" srcId="{00CD3CEC-D5AA-4219-94B1-270A3CC5659B}" destId="{41B6BC2D-1729-4FC2-BCBA-7E49843E2BFE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33B99-D6CA-4276-8C74-1B33A73B75F0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AE45BB-84DE-47A1-89CB-C02B562FE0B9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СОО п.12   Освоение обучающимися основной образовательной программы завершается обязательной государственной итоговой аттестацией выпускников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5F971-0355-4DA5-AD71-385A6B2A14F7}" type="parTrans" cxnId="{71F6A882-F95B-4356-AF70-403B2C738EB7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F568B-35BE-47B2-9E4F-76782AFAB331}" type="sibTrans" cxnId="{71F6A882-F95B-4356-AF70-403B2C738EB7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DF8F1-A151-4B80-80E0-5536AC966D91}">
      <dgm:prSet phldrT="[Текст]" custT="1"/>
      <dgm:spPr/>
      <dgm:t>
        <a:bodyPr/>
        <a:lstStyle/>
        <a:p>
          <a:r>
            <a:rPr lang="ru-RU" sz="20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итоговая аттестация (ГИА) обучающихся проводится </a:t>
          </a:r>
          <a:r>
            <a:rPr lang="ru-RU" sz="2000" b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 всем изучавшимся учебным предметам</a:t>
          </a:r>
          <a:endParaRPr lang="ru-RU" sz="1600" b="0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C008A-3106-49CC-A79D-0D4DF76674C8}" type="parTrans" cxnId="{0E117C98-ABD4-419B-B741-5F9F3C6C6D9E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1F47A-C396-4FE7-B55E-9AC553F65054}" type="sibTrans" cxnId="{0E117C98-ABD4-419B-B741-5F9F3C6C6D9E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9FE4F-7C0C-49DC-842C-866732891668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ГИА проводится в форме ЕГЭ по окончании                     11 класса в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обязательном порядке по учебным предметам: </a:t>
          </a:r>
        </a:p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«Русский язык»;</a:t>
          </a:r>
        </a:p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«Математика»;</a:t>
          </a:r>
        </a:p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«Иностранный язык»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FD94B-87BE-4008-BF01-7637912F942A}" type="parTrans" cxnId="{4A958558-5624-4D45-B3F8-464CC3AAC875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ED7D1-4029-4647-9AF2-42C36B94BF43}" type="sibTrans" cxnId="{4A958558-5624-4D45-B3F8-464CC3AAC875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26C75-D970-4730-B911-2E6F49BC9297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Допускается прохождение обучающимися ГИА по завершению изучения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отдельных учебных предметов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базовом уровне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 10 класса</a:t>
          </a:r>
          <a:r>
            <a:rPr lang="ru-RU" sz="17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7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4BCC1-1955-4A3C-9463-6B76B584E9F1}" type="sibTrans" cxnId="{5297E1D2-5C12-43FA-A61C-359299184F91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29F42-4E6B-4CFB-8680-CA4C5210E73E}" type="parTrans" cxnId="{5297E1D2-5C12-43FA-A61C-359299184F91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C01A7-8CBD-47FF-AC2A-07006FCCB55F}">
      <dgm:prSet phldrT="[Текст]" custT="1"/>
      <dgm:spPr/>
      <dgm:t>
        <a:bodyPr/>
        <a:lstStyle/>
        <a:p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Обучающийся может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выбирает уровень (базовый или углублённый), </a:t>
          </a:r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которым будет проводиться ГИА в форме  ЕГЭ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AA8B3-8FF9-4B43-A41D-9742F1C758CA}" type="sibTrans" cxnId="{AC8C8923-EF83-40E6-8496-5FA132177451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B5F2E-E5B5-4DF9-BDAE-73666865595E}" type="parTrans" cxnId="{AC8C8923-EF83-40E6-8496-5FA132177451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FA72C-E53B-494C-8BB5-F85D991CF9E3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8241D-27E9-4CCB-B49C-7A3FDEC57BD4}" type="parTrans" cxnId="{3A4A9D53-7806-46C2-95EE-F05B91CD4353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9D9F9-7FD4-48C7-9BB5-5C95B4C3FF95}" type="sibTrans" cxnId="{3A4A9D53-7806-46C2-95EE-F05B91CD4353}">
      <dgm:prSet/>
      <dgm:spPr/>
      <dgm:t>
        <a:bodyPr/>
        <a:lstStyle/>
        <a:p>
          <a:endParaRPr lang="ru-RU" b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9F07A-312F-41CD-BE69-5289376C807C}" type="pres">
      <dgm:prSet presAssocID="{9AA33B99-D6CA-4276-8C74-1B33A73B75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0CC81-AA56-4E8E-B36F-B752846041DE}" type="pres">
      <dgm:prSet presAssocID="{5DAE45BB-84DE-47A1-89CB-C02B562FE0B9}" presName="roof" presStyleLbl="dkBgShp" presStyleIdx="0" presStyleCnt="2" custScaleY="60046" custLinFactNeighborY="7773"/>
      <dgm:spPr/>
      <dgm:t>
        <a:bodyPr/>
        <a:lstStyle/>
        <a:p>
          <a:endParaRPr lang="ru-RU"/>
        </a:p>
      </dgm:t>
    </dgm:pt>
    <dgm:pt modelId="{AEA1B809-B5CC-4867-8D14-E4831511647A}" type="pres">
      <dgm:prSet presAssocID="{5DAE45BB-84DE-47A1-89CB-C02B562FE0B9}" presName="pillars" presStyleCnt="0"/>
      <dgm:spPr/>
      <dgm:t>
        <a:bodyPr/>
        <a:lstStyle/>
        <a:p>
          <a:endParaRPr lang="ru-RU"/>
        </a:p>
      </dgm:t>
    </dgm:pt>
    <dgm:pt modelId="{8B9C4159-F7F5-48CC-8383-BC9182AD0C8A}" type="pres">
      <dgm:prSet presAssocID="{5DAE45BB-84DE-47A1-89CB-C02B562FE0B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FDFC-A368-406B-8391-A800F7F1BFFE}" type="pres">
      <dgm:prSet presAssocID="{1E69FE4F-7C0C-49DC-842C-86673289166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F56F-1C1B-4657-8FB2-5C2303E20059}" type="pres">
      <dgm:prSet presAssocID="{B18C01A7-8CBD-47FF-AC2A-07006FCCB55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4C48-C807-4B50-8DD8-648757B43BE6}" type="pres">
      <dgm:prSet presAssocID="{47C26C75-D970-4730-B911-2E6F49BC929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C815-B2E9-4205-BE5E-961CFB5642EE}" type="pres">
      <dgm:prSet presAssocID="{5DAE45BB-84DE-47A1-89CB-C02B562FE0B9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A0836D86-3393-4295-B132-4F1D1D7940CD}" type="presOf" srcId="{1E69FE4F-7C0C-49DC-842C-866732891668}" destId="{C3A4FDFC-A368-406B-8391-A800F7F1BFFE}" srcOrd="0" destOrd="0" presId="urn:microsoft.com/office/officeart/2005/8/layout/hList3"/>
    <dgm:cxn modelId="{5297E1D2-5C12-43FA-A61C-359299184F91}" srcId="{5DAE45BB-84DE-47A1-89CB-C02B562FE0B9}" destId="{47C26C75-D970-4730-B911-2E6F49BC9297}" srcOrd="3" destOrd="0" parTransId="{E2129F42-4E6B-4CFB-8680-CA4C5210E73E}" sibTransId="{76C4BCC1-1955-4A3C-9463-6B76B584E9F1}"/>
    <dgm:cxn modelId="{0E117C98-ABD4-419B-B741-5F9F3C6C6D9E}" srcId="{5DAE45BB-84DE-47A1-89CB-C02B562FE0B9}" destId="{0A1DF8F1-A151-4B80-80E0-5536AC966D91}" srcOrd="0" destOrd="0" parTransId="{07CC008A-3106-49CC-A79D-0D4DF76674C8}" sibTransId="{C2D1F47A-C396-4FE7-B55E-9AC553F65054}"/>
    <dgm:cxn modelId="{C5496913-B0B1-4214-9051-47D6364147B6}" type="presOf" srcId="{0A1DF8F1-A151-4B80-80E0-5536AC966D91}" destId="{8B9C4159-F7F5-48CC-8383-BC9182AD0C8A}" srcOrd="0" destOrd="0" presId="urn:microsoft.com/office/officeart/2005/8/layout/hList3"/>
    <dgm:cxn modelId="{392F33F2-707F-4E11-9626-58734C6A66CF}" type="presOf" srcId="{47C26C75-D970-4730-B911-2E6F49BC9297}" destId="{59124C48-C807-4B50-8DD8-648757B43BE6}" srcOrd="0" destOrd="0" presId="urn:microsoft.com/office/officeart/2005/8/layout/hList3"/>
    <dgm:cxn modelId="{71F6A882-F95B-4356-AF70-403B2C738EB7}" srcId="{9AA33B99-D6CA-4276-8C74-1B33A73B75F0}" destId="{5DAE45BB-84DE-47A1-89CB-C02B562FE0B9}" srcOrd="0" destOrd="0" parTransId="{1685F971-0355-4DA5-AD71-385A6B2A14F7}" sibTransId="{55CF568B-35BE-47B2-9E4F-76782AFAB331}"/>
    <dgm:cxn modelId="{9B3D3783-476D-4945-9422-E793F031431E}" type="presOf" srcId="{9AA33B99-D6CA-4276-8C74-1B33A73B75F0}" destId="{60A9F07A-312F-41CD-BE69-5289376C807C}" srcOrd="0" destOrd="0" presId="urn:microsoft.com/office/officeart/2005/8/layout/hList3"/>
    <dgm:cxn modelId="{3A4A9D53-7806-46C2-95EE-F05B91CD4353}" srcId="{9AA33B99-D6CA-4276-8C74-1B33A73B75F0}" destId="{3CDFA72C-E53B-494C-8BB5-F85D991CF9E3}" srcOrd="1" destOrd="0" parTransId="{7AB8241D-27E9-4CCB-B49C-7A3FDEC57BD4}" sibTransId="{4229D9F9-7FD4-48C7-9BB5-5C95B4C3FF95}"/>
    <dgm:cxn modelId="{4A958558-5624-4D45-B3F8-464CC3AAC875}" srcId="{5DAE45BB-84DE-47A1-89CB-C02B562FE0B9}" destId="{1E69FE4F-7C0C-49DC-842C-866732891668}" srcOrd="1" destOrd="0" parTransId="{92FFD94B-87BE-4008-BF01-7637912F942A}" sibTransId="{1A2ED7D1-4029-4647-9AF2-42C36B94BF43}"/>
    <dgm:cxn modelId="{073A1D90-CBC2-4CF9-A62A-17FE8FCAA11B}" type="presOf" srcId="{B18C01A7-8CBD-47FF-AC2A-07006FCCB55F}" destId="{8DBBF56F-1C1B-4657-8FB2-5C2303E20059}" srcOrd="0" destOrd="0" presId="urn:microsoft.com/office/officeart/2005/8/layout/hList3"/>
    <dgm:cxn modelId="{A040DC09-FAE1-4FC6-A925-09FE7E33B21F}" type="presOf" srcId="{5DAE45BB-84DE-47A1-89CB-C02B562FE0B9}" destId="{B310CC81-AA56-4E8E-B36F-B752846041DE}" srcOrd="0" destOrd="0" presId="urn:microsoft.com/office/officeart/2005/8/layout/hList3"/>
    <dgm:cxn modelId="{AC8C8923-EF83-40E6-8496-5FA132177451}" srcId="{5DAE45BB-84DE-47A1-89CB-C02B562FE0B9}" destId="{B18C01A7-8CBD-47FF-AC2A-07006FCCB55F}" srcOrd="2" destOrd="0" parTransId="{293B5F2E-E5B5-4DF9-BDAE-73666865595E}" sibTransId="{15DAA8B3-8FF9-4B43-A41D-9742F1C758CA}"/>
    <dgm:cxn modelId="{C642BB5E-42D9-4EA2-BBD9-BD1936084E6E}" type="presParOf" srcId="{60A9F07A-312F-41CD-BE69-5289376C807C}" destId="{B310CC81-AA56-4E8E-B36F-B752846041DE}" srcOrd="0" destOrd="0" presId="urn:microsoft.com/office/officeart/2005/8/layout/hList3"/>
    <dgm:cxn modelId="{3785BCFC-B2D8-4735-8B28-E117B78D9F87}" type="presParOf" srcId="{60A9F07A-312F-41CD-BE69-5289376C807C}" destId="{AEA1B809-B5CC-4867-8D14-E4831511647A}" srcOrd="1" destOrd="0" presId="urn:microsoft.com/office/officeart/2005/8/layout/hList3"/>
    <dgm:cxn modelId="{52311214-FC21-47D6-8824-5A6AC72A0DFE}" type="presParOf" srcId="{AEA1B809-B5CC-4867-8D14-E4831511647A}" destId="{8B9C4159-F7F5-48CC-8383-BC9182AD0C8A}" srcOrd="0" destOrd="0" presId="urn:microsoft.com/office/officeart/2005/8/layout/hList3"/>
    <dgm:cxn modelId="{82A90150-CBBC-4136-ABC4-FEE9D81E3DA2}" type="presParOf" srcId="{AEA1B809-B5CC-4867-8D14-E4831511647A}" destId="{C3A4FDFC-A368-406B-8391-A800F7F1BFFE}" srcOrd="1" destOrd="0" presId="urn:microsoft.com/office/officeart/2005/8/layout/hList3"/>
    <dgm:cxn modelId="{B8732725-285A-4574-BA4C-DF19E62A460E}" type="presParOf" srcId="{AEA1B809-B5CC-4867-8D14-E4831511647A}" destId="{8DBBF56F-1C1B-4657-8FB2-5C2303E20059}" srcOrd="2" destOrd="0" presId="urn:microsoft.com/office/officeart/2005/8/layout/hList3"/>
    <dgm:cxn modelId="{24B0CDA9-9BDB-407F-AE89-C41449CAA25B}" type="presParOf" srcId="{AEA1B809-B5CC-4867-8D14-E4831511647A}" destId="{59124C48-C807-4B50-8DD8-648757B43BE6}" srcOrd="3" destOrd="0" presId="urn:microsoft.com/office/officeart/2005/8/layout/hList3"/>
    <dgm:cxn modelId="{106C273C-B80D-4798-9C2C-58C191F4D4B8}" type="presParOf" srcId="{60A9F07A-312F-41CD-BE69-5289376C807C}" destId="{51F4C815-B2E9-4205-BE5E-961CFB5642E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1EF6F-B951-4A14-9C7A-31BDA4DDB10D}">
      <dsp:nvSpPr>
        <dsp:cNvPr id="0" name=""/>
        <dsp:cNvSpPr/>
      </dsp:nvSpPr>
      <dsp:spPr>
        <a:xfrm rot="16200000">
          <a:off x="702078" y="-682480"/>
          <a:ext cx="2592288" cy="3996444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дальнейшее становление и формирование личности обучающегося</a:t>
          </a:r>
          <a:endParaRPr lang="ru-RU" sz="20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9598"/>
        <a:ext cx="3996444" cy="1944216"/>
      </dsp:txXfrm>
    </dsp:sp>
    <dsp:sp modelId="{02875B50-98E8-44E1-AE38-42FB240919EA}">
      <dsp:nvSpPr>
        <dsp:cNvPr id="0" name=""/>
        <dsp:cNvSpPr/>
      </dsp:nvSpPr>
      <dsp:spPr>
        <a:xfrm>
          <a:off x="3996444" y="0"/>
          <a:ext cx="3996444" cy="2592288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26486"/>
                <a:satOff val="-2798"/>
                <a:lumOff val="20993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интереса к познанию и творческих способностей обучающегося</a:t>
          </a:r>
          <a:endParaRPr lang="ru-RU" sz="20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6444" y="0"/>
        <a:ext cx="3996444" cy="1944216"/>
      </dsp:txXfrm>
    </dsp:sp>
    <dsp:sp modelId="{3BFCA1AB-2708-43C5-BFD8-FF6846A33BEC}">
      <dsp:nvSpPr>
        <dsp:cNvPr id="0" name=""/>
        <dsp:cNvSpPr/>
      </dsp:nvSpPr>
      <dsp:spPr>
        <a:xfrm rot="10800000">
          <a:off x="0" y="2592288"/>
          <a:ext cx="3996444" cy="2592288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52972"/>
                <a:satOff val="-5595"/>
                <a:lumOff val="41987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навыков самостоятельной учебной деятельности </a:t>
          </a:r>
          <a:r>
            <a:rPr lang="ru-RU" sz="20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основе </a:t>
          </a:r>
          <a:r>
            <a:rPr lang="ru-RU" sz="2000" b="1" kern="12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индивидуализации и профессиональной ориентации </a:t>
          </a:r>
          <a:r>
            <a:rPr lang="ru-RU" sz="20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среднего общего образования</a:t>
          </a:r>
          <a:endParaRPr lang="ru-RU" sz="20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240359"/>
        <a:ext cx="3996444" cy="1944216"/>
      </dsp:txXfrm>
    </dsp:sp>
    <dsp:sp modelId="{343FFE6E-13D4-446E-B877-A4DC2DFBD556}">
      <dsp:nvSpPr>
        <dsp:cNvPr id="0" name=""/>
        <dsp:cNvSpPr/>
      </dsp:nvSpPr>
      <dsp:spPr>
        <a:xfrm rot="5400000">
          <a:off x="4698522" y="1890209"/>
          <a:ext cx="2592288" cy="3996444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26486"/>
                <a:satOff val="-2798"/>
                <a:lumOff val="20993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подготовку обучающегося к жизни в обществе, самостоятельному жизненному выбору, </a:t>
          </a:r>
          <a:r>
            <a:rPr lang="ru-RU" sz="2000" b="1" kern="12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продолжению образования и началу профессиональной деятельности</a:t>
          </a:r>
          <a:endParaRPr lang="ru-RU" sz="2000" b="1" kern="1200" dirty="0">
            <a:solidFill>
              <a:srgbClr val="0000FF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96444" y="3240360"/>
        <a:ext cx="3996444" cy="1944216"/>
      </dsp:txXfrm>
    </dsp:sp>
    <dsp:sp modelId="{2B6CFB13-67C7-4CA4-9EC7-6DCC83175F60}">
      <dsp:nvSpPr>
        <dsp:cNvPr id="0" name=""/>
        <dsp:cNvSpPr/>
      </dsp:nvSpPr>
      <dsp:spPr>
        <a:xfrm>
          <a:off x="2664297" y="1656180"/>
          <a:ext cx="2664293" cy="1440158"/>
        </a:xfrm>
        <a:prstGeom prst="roundRect">
          <a:avLst/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55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Среднее общее образование направлено на:</a:t>
          </a:r>
          <a:endParaRPr lang="ru-RU" sz="20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600" y="1726483"/>
        <a:ext cx="2523687" cy="1299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A7A1971-881F-4FC6-8920-67EF92FDB297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5948"/>
            <a:ext cx="5388610" cy="4440313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CF42A213-7829-439C-90D6-B2B32D25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1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A213-7829-439C-90D6-B2B32D25FD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8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A213-7829-439C-90D6-B2B32D25FD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0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7C73A-54F5-41E8-ADE0-0463D0C5AF93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40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A213-7829-439C-90D6-B2B32D25FD8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7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A213-7829-439C-90D6-B2B32D25FD8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F3D045-CF75-4B65-AFD0-CCEA706D7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4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6">
              <a:lumMod val="40000"/>
              <a:lumOff val="60000"/>
            </a:schemeClr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#Par40"/><Relationship Id="rId5" Type="http://schemas.openxmlformats.org/officeDocument/2006/relationships/hyperlink" Target="consultantplus://offline/ref=8B02D513673A00F89707C2C0D9F63B6267CAEC1D5E9250F94F767E3C36F6FD6724CFD2F29099639864FFAE7735E730CD689F24D11C2F1D01vFT8G" TargetMode="External"/><Relationship Id="rId4" Type="http://schemas.openxmlformats.org/officeDocument/2006/relationships/hyperlink" Target="consultantplus://offline/ref=8B02D513673A00F89707C2C0D9F63B6267CBE61E5C9A50F94F767E3C36F6FD6724CFD2F2909962996EFFAE7735E730CD689F24D11C2F1D01vFT8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332656"/>
            <a:ext cx="6264696" cy="4213479"/>
          </a:xfrm>
          <a:prstGeom prst="rect">
            <a:avLst/>
          </a:prstGeom>
          <a:blipFill>
            <a:blip r:embed="rId3">
              <a:alphaModFix amt="50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55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55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СЕМИНАР-СОВЕЩАНИЕ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ФГОС СОО: первые результаты, опыт, проблемы»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55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80120" cy="12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5652120" y="4885471"/>
            <a:ext cx="3258414" cy="1636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Астапова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КУиЭО ТОИПКРО,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к.т.: 90-20-43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719" y="4546135"/>
            <a:ext cx="550840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sz="255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sz="255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процессом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sz="255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внедрения ФГОС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sz="255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</a:t>
            </a:r>
            <a:endParaRPr lang="ru-RU" sz="2550" b="1" dirty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444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но 1 15"/>
          <p:cNvSpPr/>
          <p:nvPr/>
        </p:nvSpPr>
        <p:spPr>
          <a:xfrm rot="20706815">
            <a:off x="6385090" y="3824954"/>
            <a:ext cx="2287372" cy="24955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78045"/>
              </p:ext>
            </p:extLst>
          </p:nvPr>
        </p:nvGraphicFramePr>
        <p:xfrm>
          <a:off x="251520" y="188640"/>
          <a:ext cx="5538442" cy="64604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4946"/>
                <a:gridCol w="1136737"/>
                <a:gridCol w="1129258"/>
                <a:gridCol w="1197501"/>
              </a:tblGrid>
              <a:tr h="898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дневных</a:t>
                      </a:r>
                      <a:r>
                        <a:rPr lang="ru-RU" sz="140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 </a:t>
                      </a:r>
                    </a:p>
                    <a:p>
                      <a:pPr algn="ctr" fontAlgn="ctr">
                        <a:tabLst/>
                      </a:pPr>
                      <a:r>
                        <a:rPr lang="ru-RU" sz="140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Томской области (данные по Томской области на 1 января 2019г.)</a:t>
                      </a:r>
                      <a:endParaRPr lang="ru-RU" sz="1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ФГОС СОО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2018-2019 уч. 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ФГОС СОО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2019-2020 уч. г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14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район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Асиновский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Бакчарский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Верхнекетский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Зырянский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Каргасокский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3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Колпашевский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3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Кривошеинский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Молчановский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Парабельский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Тегульдетский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Чаинский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Шегарский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г.Кедровый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 Северск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г.Стрежевой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3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ОГОУ (ОУ субъекта РФ)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88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ТО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39972" y="1563685"/>
            <a:ext cx="3121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ФГОС СОО в регионе до 2020 года (</a:t>
            </a:r>
            <a:r>
              <a:rPr lang="ru-RU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школы,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аспоряжения ДОО ТО №388-р и 391-р).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Обязательным для всех российских школ ФГОС СОО станет с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gorkinschool.uoirbitmo.ru/upload/images/153690_html_m34cc39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79" y="5929000"/>
            <a:ext cx="3053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94799" y="188640"/>
            <a:ext cx="3067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введение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54584" y="2764704"/>
            <a:ext cx="3096344" cy="3607045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 и личностное самоопределение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образования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образование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образование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образование</a:t>
            </a:r>
          </a:p>
        </p:txBody>
      </p:sp>
      <p:sp>
        <p:nvSpPr>
          <p:cNvPr id="4" name="Пятно 1 3"/>
          <p:cNvSpPr/>
          <p:nvPr/>
        </p:nvSpPr>
        <p:spPr>
          <a:xfrm rot="14510323">
            <a:off x="265122" y="31648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6" y="532121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266246"/>
            <a:ext cx="6707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последовательности: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накапливание ресурсов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условий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ÑÐ³Ð¾Ñ ÑÑÐµÐ´Ð½ÐµÐ³Ð¾ Ð¾Ð±ÑÐµÐ³Ð¾ Ð¾Ð±ÑÐ°Ð·Ð¾Ð²Ð°Ð½Ð¸Ñ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28" y="2132856"/>
            <a:ext cx="571924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057" y="2147976"/>
            <a:ext cx="2505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меняется: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547" y="1916832"/>
            <a:ext cx="80559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17.05.2012 N 413 (</a:t>
            </a:r>
            <a:r>
              <a:rPr lang="ru-RU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</a:t>
            </a:r>
            <a:r>
              <a:rPr lang="ru-RU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29.06.2017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«Об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среднего общего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ООП СОО –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 и размещена на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01855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 rot="14510323">
            <a:off x="221474" y="-68404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7" y="444077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016883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…обеспечивает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учебных планов одного или нескольких профилей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необходимых условий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выполнения определенного вида трудовой деятельности (профессии) в сфере технического и обслуживающего труда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748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Образовательная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организация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ятно 1 5"/>
          <p:cNvSpPr/>
          <p:nvPr/>
        </p:nvSpPr>
        <p:spPr>
          <a:xfrm rot="14510323">
            <a:off x="337130" y="31649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4" y="532122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8496944" cy="129614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860438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уманитарный;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ехнологический;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 профиля обучения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(</a:t>
            </a: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кроме универсального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должен содержать не менее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учебных предметов на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углублённом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уровне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изучения из соответствующей профилю обучения предметной области и (или) смежной с ней предметной области. </a:t>
            </a:r>
          </a:p>
        </p:txBody>
      </p:sp>
      <p:sp>
        <p:nvSpPr>
          <p:cNvPr id="3" name="Пятно 1 2"/>
          <p:cNvSpPr/>
          <p:nvPr/>
        </p:nvSpPr>
        <p:spPr>
          <a:xfrm rot="14510323">
            <a:off x="193114" y="-192156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8" y="316097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9940" y="204112"/>
            <a:ext cx="6538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п.18.3.1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70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50293" y="551147"/>
            <a:ext cx="6993707" cy="70643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класса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828380"/>
              </p:ext>
            </p:extLst>
          </p:nvPr>
        </p:nvGraphicFramePr>
        <p:xfrm>
          <a:off x="395536" y="1700808"/>
          <a:ext cx="8393114" cy="4686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59648"/>
                <a:gridCol w="1217059"/>
                <a:gridCol w="1217059"/>
                <a:gridCol w="1182614"/>
                <a:gridCol w="1205578"/>
                <a:gridCol w="1205578"/>
                <a:gridCol w="1205578"/>
              </a:tblGrid>
              <a:tr h="5777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9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неделю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учащихся, выбравших данный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часов в неделю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учащихся, выбравших данный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групп*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</a:tr>
              <a:tr h="57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</a:tr>
              <a:tr h="57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</a:tr>
              <a:tr h="57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</a:tr>
              <a:tr h="57770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учебных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47" marB="190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19050" marT="19047" marB="1904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19050" marT="19047" marB="190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19050" marT="19047" marB="19047"/>
                </a:tc>
              </a:tr>
            </a:tbl>
          </a:graphicData>
        </a:graphic>
      </p:graphicFrame>
      <p:sp>
        <p:nvSpPr>
          <p:cNvPr id="23608" name="Rectangle 1"/>
          <p:cNvSpPr>
            <a:spLocks noChangeArrowheads="1"/>
          </p:cNvSpPr>
          <p:nvPr/>
        </p:nvSpPr>
        <p:spPr bwMode="auto">
          <a:xfrm>
            <a:off x="4684963" y="6405183"/>
            <a:ext cx="4103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  <a:cs typeface="Times New Roman" panose="02020603050405020304" pitchFamily="18" charset="0"/>
              </a:rPr>
              <a:t> *Данная колонка заполняется в последнюю очередь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 rot="14510323">
            <a:off x="265122" y="-40360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6" y="477742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27687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…предоставляет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возможность формирования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учебных планов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включающих учебные предметы из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областей (на базовом или углубленном уровне), в том числе интегрированные учебные предметы "Естествознание", "Обществознание", "Россия в мире", "Экология",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предметы, курсы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9142" y="62068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latin typeface="Arial Black" panose="020B0A04020102020204" pitchFamily="34" charset="0"/>
              </a:rPr>
              <a:t>Образовательная организация (</a:t>
            </a:r>
            <a:r>
              <a:rPr lang="ru-RU" sz="2800" i="1" dirty="0">
                <a:ln w="0"/>
                <a:latin typeface="Arial Black" panose="020B0A04020102020204" pitchFamily="34" charset="0"/>
              </a:rPr>
              <a:t>п.18.3.1</a:t>
            </a:r>
            <a:r>
              <a:rPr lang="ru-RU" sz="2800" dirty="0">
                <a:ln w="0"/>
                <a:latin typeface="Arial Black" panose="020B0A04020102020204" pitchFamily="34" charset="0"/>
              </a:rPr>
              <a:t>):</a:t>
            </a:r>
          </a:p>
        </p:txBody>
      </p:sp>
      <p:sp>
        <p:nvSpPr>
          <p:cNvPr id="6" name="Пятно 1 5"/>
          <p:cNvSpPr/>
          <p:nvPr/>
        </p:nvSpPr>
        <p:spPr>
          <a:xfrm rot="14510323">
            <a:off x="265121" y="-40359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5" y="460114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5" cy="924929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</a:t>
            </a:r>
          </a:p>
        </p:txBody>
      </p:sp>
      <p:sp>
        <p:nvSpPr>
          <p:cNvPr id="7" name="Пятно 1 6"/>
          <p:cNvSpPr/>
          <p:nvPr/>
        </p:nvSpPr>
        <p:spPr>
          <a:xfrm rot="14510323">
            <a:off x="265122" y="-40360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6" y="477742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57" name="Таблица 23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52569"/>
              </p:ext>
            </p:extLst>
          </p:nvPr>
        </p:nvGraphicFramePr>
        <p:xfrm>
          <a:off x="467544" y="1450905"/>
          <a:ext cx="8676455" cy="48811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72177"/>
                <a:gridCol w="866650"/>
                <a:gridCol w="837437"/>
                <a:gridCol w="1224136"/>
                <a:gridCol w="1321246"/>
                <a:gridCol w="1063116"/>
                <a:gridCol w="898561"/>
                <a:gridCol w="895568"/>
                <a:gridCol w="897564"/>
              </a:tblGrid>
              <a:tr h="537935">
                <a:tc gridSpan="9">
                  <a:txBody>
                    <a:bodyPr/>
                    <a:lstStyle/>
                    <a:p>
                      <a:pPr marL="36000" marR="179070" indent="0" algn="ctr">
                        <a:lnSpc>
                          <a:spcPct val="100000"/>
                        </a:lnSpc>
                        <a:spcAft>
                          <a:spcPts val="11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образовательная программа (ФИО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)…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период) … </a:t>
                      </a:r>
                    </a:p>
                  </a:txBody>
                  <a:tcPr marL="39779" marR="0" marT="23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600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</a:tr>
              <a:tr h="3481774"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предметная </a:t>
                      </a: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надпредметная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Требуемое время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оценивает </a:t>
                      </a: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18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</a:tr>
              <a:tr h="124608">
                <a:tc>
                  <a:txBody>
                    <a:bodyPr/>
                    <a:lstStyle/>
                    <a:p>
                      <a:pPr marL="539750" marR="4318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4318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49275" marR="431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74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8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</a:tr>
              <a:tr h="124608">
                <a:tc>
                  <a:txBody>
                    <a:bodyPr/>
                    <a:lstStyle/>
                    <a:p>
                      <a:pPr marL="539750" marR="4318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4318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49275" marR="431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74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8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</a:tr>
              <a:tr h="211952">
                <a:tc gridSpan="4">
                  <a:txBody>
                    <a:bodyPr/>
                    <a:lstStyle/>
                    <a:p>
                      <a:pPr marL="539750" marR="61595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коррекции программы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marR="774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8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</a:tr>
              <a:tr h="211952">
                <a:tc gridSpan="4">
                  <a:txBody>
                    <a:bodyPr/>
                    <a:lstStyle/>
                    <a:p>
                      <a:pPr marL="539750" marR="61595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Подписи учителей (педагогов)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marR="774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8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  <a:tc>
                  <a:txBody>
                    <a:bodyPr/>
                    <a:lstStyle/>
                    <a:p>
                      <a:pPr marL="539750" marR="1524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9" marR="0" marT="2380" marB="0"/>
                </a:tc>
              </a:tr>
            </a:tbl>
          </a:graphicData>
        </a:graphic>
      </p:graphicFrame>
      <p:grpSp>
        <p:nvGrpSpPr>
          <p:cNvPr id="176" name="Group 292664"/>
          <p:cNvGrpSpPr/>
          <p:nvPr/>
        </p:nvGrpSpPr>
        <p:grpSpPr>
          <a:xfrm>
            <a:off x="5622925" y="1577975"/>
            <a:ext cx="344265" cy="38100"/>
            <a:chOff x="0" y="0"/>
            <a:chExt cx="168707" cy="38100"/>
          </a:xfrm>
        </p:grpSpPr>
        <p:sp>
          <p:nvSpPr>
            <p:cNvPr id="177" name="Rectangle 10951"/>
            <p:cNvSpPr/>
            <p:nvPr/>
          </p:nvSpPr>
          <p:spPr>
            <a:xfrm rot="-5399999">
              <a:off x="86854" y="-99425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39750" marR="4318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8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3" y="72008"/>
            <a:ext cx="7427169" cy="112474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 п.11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особую форму организации деятельности обучающихся (учебное исследование или учебный проект)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0250" y="945699"/>
            <a:ext cx="4040188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5516" y="1653277"/>
            <a:ext cx="396044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выполняется: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под руководством учителя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 выбранной теме в рамках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или нескольких изучаемых учебных предметов, курсов;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или двух лет</a:t>
            </a:r>
            <a:r>
              <a:rPr lang="ru-RU" sz="1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учебного времени, специально отведённого учебным планом, и должен быть представлен в виде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завершённого учебного исследования или разработанного проекта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57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1638948"/>
            <a:ext cx="4531332" cy="515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индивидуального проекта должны отражать: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навыков коммуникативной, учебно-исследовательской, проектной  деятельности,  критического мышления;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инновационной, аналитической, творческой, интеллектуальной</a:t>
            </a:r>
            <a:r>
              <a:rPr lang="ru-RU" sz="1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навыков самостоятельного применения приобретённых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способов действий при решении различных задач;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исследования на основе собранных данных, презентации результатов.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516" y="4759575"/>
            <a:ext cx="4140460" cy="896532"/>
          </a:xfrm>
          <a:prstGeom prst="roundRect">
            <a:avLst>
              <a:gd name="adj" fmla="val 439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проектной деятельности: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познавательная, практическая, учебно-исследовательская, социальная, художественно-творческая, иная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516" y="5738263"/>
            <a:ext cx="4140460" cy="908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виды проектов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 творческий, социальный, прикладной, инновационный, конструкторский, инженерный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 rot="14510323">
            <a:off x="206924" y="-84283"/>
            <a:ext cx="1097303" cy="1383869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8" y="127481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AutoShape 8"/>
          <p:cNvSpPr>
            <a:spLocks/>
          </p:cNvSpPr>
          <p:nvPr/>
        </p:nvSpPr>
        <p:spPr bwMode="auto">
          <a:xfrm rot="5400000">
            <a:off x="4435570" y="-1500574"/>
            <a:ext cx="431800" cy="5900737"/>
          </a:xfrm>
          <a:prstGeom prst="leftBrace">
            <a:avLst>
              <a:gd name="adj1" fmla="val 113879"/>
              <a:gd name="adj2" fmla="val 52532"/>
            </a:avLst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8299480"/>
              </p:ext>
            </p:extLst>
          </p:nvPr>
        </p:nvGraphicFramePr>
        <p:xfrm>
          <a:off x="142844" y="2675743"/>
          <a:ext cx="8029556" cy="405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8941" y="275641"/>
            <a:ext cx="7772400" cy="269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Внеурочная деятельность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842627" y="1563433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спортивно-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оздоровительное</a:t>
            </a:r>
          </a:p>
        </p:txBody>
      </p:sp>
      <p:sp>
        <p:nvSpPr>
          <p:cNvPr id="3100" name="Rectangle 5"/>
          <p:cNvSpPr>
            <a:spLocks noChangeArrowheads="1"/>
          </p:cNvSpPr>
          <p:nvPr/>
        </p:nvSpPr>
        <p:spPr bwMode="auto">
          <a:xfrm>
            <a:off x="1683380" y="734924"/>
            <a:ext cx="6659563" cy="360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Направления развития личности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285223" y="1521899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духовно-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нравственное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751487" y="1521899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FF"/>
                </a:solidFill>
                <a:latin typeface="Arial" panose="020B0604020202020204" pitchFamily="34" charset="0"/>
              </a:rPr>
              <a:t>социальное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268691" y="1536880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интеллектуальное</a:t>
            </a:r>
          </a:p>
        </p:txBody>
      </p:sp>
      <p:sp>
        <p:nvSpPr>
          <p:cNvPr id="28682" name="Rectangle 34"/>
          <p:cNvSpPr>
            <a:spLocks noChangeArrowheads="1"/>
          </p:cNvSpPr>
          <p:nvPr/>
        </p:nvSpPr>
        <p:spPr bwMode="auto">
          <a:xfrm>
            <a:off x="3758366" y="2852936"/>
            <a:ext cx="7985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научные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общества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711287" y="5220707"/>
            <a:ext cx="2268537" cy="112553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до 700 часов за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два года обучения</a:t>
            </a:r>
          </a:p>
        </p:txBody>
      </p:sp>
      <p:sp>
        <p:nvSpPr>
          <p:cNvPr id="28684" name="Oval 10"/>
          <p:cNvSpPr>
            <a:spLocks noChangeArrowheads="1"/>
          </p:cNvSpPr>
          <p:nvPr/>
        </p:nvSpPr>
        <p:spPr bwMode="auto">
          <a:xfrm>
            <a:off x="6711287" y="1536880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общекультурное</a:t>
            </a: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1249993" y="2756299"/>
            <a:ext cx="433387" cy="3734005"/>
          </a:xfrm>
          <a:prstGeom prst="octag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>
          <a:xfrm rot="14510323">
            <a:off x="191649" y="-246854"/>
            <a:ext cx="1407836" cy="1854195"/>
          </a:xfrm>
          <a:prstGeom prst="irregularSeal1">
            <a:avLst/>
          </a:prstGeom>
          <a:blipFill>
            <a:blip r:embed="rId8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3" y="159163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90108" y="2892874"/>
            <a:ext cx="1910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ФЗ  Статья 15.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«Сетевая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 реализации образовательных 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но 1 8"/>
          <p:cNvSpPr/>
          <p:nvPr/>
        </p:nvSpPr>
        <p:spPr>
          <a:xfrm rot="14510323">
            <a:off x="395535" y="66052"/>
            <a:ext cx="2304256" cy="2826613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49999"/>
            <a:ext cx="7416824" cy="48245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государственных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стандартов (ФГОС) от государственных образовательных стандартов (ГОС) общего образования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1008112" cy="11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899860" y="494394"/>
            <a:ext cx="6944972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образовательных программ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 rot="-2138547">
            <a:off x="2767798" y="1217575"/>
            <a:ext cx="1655763" cy="25892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 rot="1700715">
            <a:off x="4548937" y="1215505"/>
            <a:ext cx="1655763" cy="26638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 rot="7385683">
            <a:off x="5217632" y="3127009"/>
            <a:ext cx="1655762" cy="26654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условия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505916" y="3752060"/>
            <a:ext cx="1655763" cy="27813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 rot="-6004100">
            <a:off x="1998120" y="2847584"/>
            <a:ext cx="1655763" cy="25193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Кадровые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54279" name="AutoShape 8"/>
          <p:cNvSpPr>
            <a:spLocks noChangeAspect="1" noChangeArrowheads="1"/>
          </p:cNvSpPr>
          <p:nvPr/>
        </p:nvSpPr>
        <p:spPr bwMode="auto">
          <a:xfrm>
            <a:off x="3303113" y="2634814"/>
            <a:ext cx="2162175" cy="2054225"/>
          </a:xfrm>
          <a:prstGeom prst="pentagon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 rot="-5400000">
            <a:off x="-1040118" y="3538864"/>
            <a:ext cx="3918989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  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«сетевого   столетия»</a:t>
            </a:r>
            <a:r>
              <a:rPr lang="ru-RU" alt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62609" y="5611497"/>
            <a:ext cx="3642745" cy="1108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к ребенку,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ребенка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Г. </a:t>
            </a:r>
            <a:r>
              <a:rPr lang="ru-RU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2" name="Рисунок 17" descr="старшеклассник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09" y="2897118"/>
            <a:ext cx="1777000" cy="172613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но 1 12"/>
          <p:cNvSpPr/>
          <p:nvPr/>
        </p:nvSpPr>
        <p:spPr>
          <a:xfrm rot="14510323">
            <a:off x="235483" y="-32783"/>
            <a:ext cx="1407836" cy="1854195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6" y="404664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8313" y="4652963"/>
            <a:ext cx="37433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411525" y="59953"/>
            <a:ext cx="8229600" cy="715963"/>
          </a:xfrm>
        </p:spPr>
        <p:txBody>
          <a:bodyPr/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кадровым условиям (ФГОС СОО п.22)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39404"/>
              </p:ext>
            </p:extLst>
          </p:nvPr>
        </p:nvGraphicFramePr>
        <p:xfrm>
          <a:off x="179512" y="761390"/>
          <a:ext cx="8784976" cy="58283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92488"/>
                <a:gridCol w="4392488"/>
              </a:tblGrid>
              <a:tr h="651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педагогических работников образовательных </a:t>
                      </a:r>
                      <a:r>
                        <a:rPr lang="ru-RU" sz="1400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</a:t>
                      </a: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должна отражать: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педагогического работника, должны быть сформированы </a:t>
                      </a:r>
                      <a:r>
                        <a:rPr lang="ru-RU" sz="1400" u="sng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компетенции</a:t>
                      </a: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умения: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  <a:tr h="69310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в соответствующих предметных областях знания и методах обучения</a:t>
                      </a: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обеспечивать условия для успешной деятельности, позитивной мотивации, а также самомотивирования обучающихся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  <a:tr h="693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гуманистической позиции, позитивной направленности на педагогическую деятельность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поиск и анализ информации с помощью ИКТ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  <a:tr h="693109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общую культуру, определяющую характер и стиль педагогической деятельности, влияющую на успешность педагогического общения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разрабатывать программы, методические материалы,  рекомендовать обучающимся дополнительные источники информации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  <a:tr h="693109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самоорганизованность, эмоциональную устойчивость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организовывать и сопровождать учебно-исследовательскую и проектную деятельность обучающихся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  <a:tr h="693109">
                <a:tc rowSpan="3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реализовывать педагогическое оценивание деятельности обучающихся в соответствии с требованиями ФГОС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  <a:tr h="89526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стандартизированные и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нестандартизированные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работы; проводить интерпретацию результатов достижений обучающихся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  <a:tr h="543934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947" t="21973" r="15606" b="11757"/>
          <a:stretch/>
        </p:blipFill>
        <p:spPr>
          <a:xfrm>
            <a:off x="125568" y="4005064"/>
            <a:ext cx="4428814" cy="26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AutoShape 6"/>
          <p:cNvSpPr>
            <a:spLocks noChangeArrowheads="1"/>
          </p:cNvSpPr>
          <p:nvPr/>
        </p:nvSpPr>
        <p:spPr bwMode="auto">
          <a:xfrm rot="5400000">
            <a:off x="6579454" y="815154"/>
            <a:ext cx="1274960" cy="3005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rot="10800000" vert="eaVert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593" y="384945"/>
            <a:ext cx="7165975" cy="5492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DC1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DC1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требований к материально-техническим и информационным условиям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156176" y="3093229"/>
            <a:ext cx="244792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ООП, 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требований  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</a:t>
            </a: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 rot="5400000">
            <a:off x="2152511" y="636461"/>
            <a:ext cx="917575" cy="3005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rot="10800000" vert="eaVert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+mn-cs"/>
              </a:rPr>
              <a:t>ОУ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+mn-cs"/>
              </a:rPr>
              <a:t>иметь</a:t>
            </a:r>
          </a:p>
        </p:txBody>
      </p:sp>
      <p:sp>
        <p:nvSpPr>
          <p:cNvPr id="24584" name="AutoShape 9"/>
          <p:cNvSpPr>
            <a:spLocks noChangeArrowheads="1"/>
          </p:cNvSpPr>
          <p:nvPr/>
        </p:nvSpPr>
        <p:spPr bwMode="auto">
          <a:xfrm>
            <a:off x="214184" y="4840473"/>
            <a:ext cx="2428875" cy="1512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rgbClr val="FFFFE7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ресурсы, ИКТ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>
            <a:off x="152996" y="2808123"/>
            <a:ext cx="2463800" cy="842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rgbClr val="FFFFE7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с</a:t>
            </a:r>
            <a:r>
              <a:rPr lang="ru-RU" sz="1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медиатекой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2853956" y="4376872"/>
            <a:ext cx="2714625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rgbClr val="FFFFE7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комплекты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 и оборудования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предметных областей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внеурочной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>
            <a:off x="2818732" y="2749622"/>
            <a:ext cx="2714625" cy="1512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rgbClr val="FFFFE7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кабинеты с АРМ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 ученика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 для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исследовательской,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 </a:t>
            </a:r>
          </a:p>
        </p:txBody>
      </p:sp>
      <p:sp>
        <p:nvSpPr>
          <p:cNvPr id="108557" name="AutoShape 13"/>
          <p:cNvSpPr>
            <a:spLocks/>
          </p:cNvSpPr>
          <p:nvPr/>
        </p:nvSpPr>
        <p:spPr bwMode="auto">
          <a:xfrm rot="5089360">
            <a:off x="4638676" y="5878512"/>
            <a:ext cx="576262" cy="1141413"/>
          </a:xfrm>
          <a:prstGeom prst="rightBrace">
            <a:avLst>
              <a:gd name="adj1" fmla="val 16506"/>
              <a:gd name="adj2" fmla="val 44981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590" name="AutoShape 15"/>
          <p:cNvSpPr>
            <a:spLocks noChangeArrowheads="1"/>
          </p:cNvSpPr>
          <p:nvPr/>
        </p:nvSpPr>
        <p:spPr bwMode="auto">
          <a:xfrm>
            <a:off x="6223835" y="4162697"/>
            <a:ext cx="2357437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управления: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взаимодействие, 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мониторинги, 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планирование</a:t>
            </a:r>
            <a:r>
              <a:rPr lang="ru-RU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132358" y="3874774"/>
            <a:ext cx="2484438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rgbClr val="FFFFE7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лаборатории, мастерские,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цеха в соответствии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профилями обучения</a:t>
            </a:r>
          </a:p>
        </p:txBody>
      </p:sp>
      <p:sp>
        <p:nvSpPr>
          <p:cNvPr id="32782" name="AutoShape 9"/>
          <p:cNvSpPr>
            <a:spLocks noChangeArrowheads="1"/>
          </p:cNvSpPr>
          <p:nvPr/>
        </p:nvSpPr>
        <p:spPr bwMode="auto">
          <a:xfrm>
            <a:off x="2873561" y="5492369"/>
            <a:ext cx="264318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rgbClr val="FFFFE7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актовые, спортивные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хореографические залы,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спортивные сооружения </a:t>
            </a:r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6223835" y="5599525"/>
            <a:ext cx="2357437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32D23"/>
            </a:solidFill>
            <a:round/>
            <a:headEnd/>
            <a:tailEnd/>
          </a:ln>
          <a:effectLst>
            <a:outerShdw dist="107763" dir="13500000" algn="ctr" rotWithShape="0">
              <a:srgbClr val="FFFFE7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но 1 16"/>
          <p:cNvSpPr/>
          <p:nvPr/>
        </p:nvSpPr>
        <p:spPr>
          <a:xfrm rot="14510323">
            <a:off x="265122" y="-182699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7" y="294939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8106"/>
            <a:ext cx="6780287" cy="908050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готовности информационных 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ОО  к реализации  ФГОС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2116277"/>
            <a:ext cx="7776864" cy="4275137"/>
          </a:xfrm>
          <a:solidFill>
            <a:schemeClr val="bg1"/>
          </a:solidFill>
          <a:ln>
            <a:solidFill>
              <a:schemeClr val="bg2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800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свободный доступ в Интернет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обучающихся.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доступ в сеть с использованием технологии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классного журнала.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дневника учащегося.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Интернет-сайт для публикации и размещения детских образовательных продуктов (система электронного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и функционирует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диалога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участниками образовательного процесса.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результатов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мнения родителей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введения ФГОС.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публичном докладе ОО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раздела, содержащего информацию о ходе введения ФГОС.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 rot="14510323">
            <a:off x="193113" y="-112367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7" y="388106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10"/>
          <p:cNvSpPr>
            <a:spLocks/>
          </p:cNvSpPr>
          <p:nvPr/>
        </p:nvSpPr>
        <p:spPr bwMode="auto">
          <a:xfrm rot="5400000" flipV="1">
            <a:off x="3491707" y="3501231"/>
            <a:ext cx="719138" cy="1584325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7" name="Freeform 10"/>
          <p:cNvSpPr>
            <a:spLocks/>
          </p:cNvSpPr>
          <p:nvPr/>
        </p:nvSpPr>
        <p:spPr bwMode="auto">
          <a:xfrm rot="5400000">
            <a:off x="1651794" y="3729832"/>
            <a:ext cx="936625" cy="46037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8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3340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 sz="1200">
              <a:ea typeface="Times New Roman" pitchFamily="18" charset="0"/>
            </a:endParaRPr>
          </a:p>
          <a:p>
            <a:pPr indent="450850" algn="ctr">
              <a:defRPr/>
            </a:pPr>
            <a:r>
              <a:rPr lang="en-US" sz="1200">
                <a:ea typeface="Times New Roman" pitchFamily="18" charset="0"/>
              </a:rPr>
              <a:t/>
            </a:r>
            <a:br>
              <a:rPr lang="en-US" sz="1200">
                <a:ea typeface="Times New Roman" pitchFamily="18" charset="0"/>
              </a:rPr>
            </a:br>
            <a:endParaRPr lang="en-US"/>
          </a:p>
        </p:txBody>
      </p:sp>
      <p:sp>
        <p:nvSpPr>
          <p:cNvPr id="26630" name="Freeform 10"/>
          <p:cNvSpPr>
            <a:spLocks/>
          </p:cNvSpPr>
          <p:nvPr/>
        </p:nvSpPr>
        <p:spPr bwMode="auto">
          <a:xfrm rot="5400000">
            <a:off x="19050" y="2436813"/>
            <a:ext cx="1265238" cy="512762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Freeform 10"/>
          <p:cNvSpPr>
            <a:spLocks/>
          </p:cNvSpPr>
          <p:nvPr/>
        </p:nvSpPr>
        <p:spPr bwMode="auto">
          <a:xfrm rot="5400000">
            <a:off x="1156494" y="2740819"/>
            <a:ext cx="1079500" cy="439738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Freeform 10"/>
          <p:cNvSpPr>
            <a:spLocks/>
          </p:cNvSpPr>
          <p:nvPr/>
        </p:nvSpPr>
        <p:spPr bwMode="auto">
          <a:xfrm rot="5400000">
            <a:off x="3435350" y="2405063"/>
            <a:ext cx="1120775" cy="863600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3" name="Freeform 10"/>
          <p:cNvSpPr>
            <a:spLocks/>
          </p:cNvSpPr>
          <p:nvPr/>
        </p:nvSpPr>
        <p:spPr bwMode="auto">
          <a:xfrm rot="5400000" flipV="1">
            <a:off x="2807494" y="2817019"/>
            <a:ext cx="792162" cy="431800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 rot="5400000">
            <a:off x="1851819" y="2621757"/>
            <a:ext cx="1336675" cy="71437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79388" y="1700213"/>
            <a:ext cx="1296987" cy="5048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проектов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08175" y="1773238"/>
            <a:ext cx="1295400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ортфолио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23850" y="3141663"/>
            <a:ext cx="3311525" cy="431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Стартовый,  итоговый и текущий контроль</a:t>
            </a:r>
          </a:p>
        </p:txBody>
      </p:sp>
      <p:sp>
        <p:nvSpPr>
          <p:cNvPr id="26638" name="Freeform 10"/>
          <p:cNvSpPr>
            <a:spLocks/>
          </p:cNvSpPr>
          <p:nvPr/>
        </p:nvSpPr>
        <p:spPr bwMode="auto">
          <a:xfrm rot="5400000">
            <a:off x="4844257" y="3733006"/>
            <a:ext cx="1263650" cy="512763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Freeform 10"/>
          <p:cNvSpPr>
            <a:spLocks/>
          </p:cNvSpPr>
          <p:nvPr/>
        </p:nvSpPr>
        <p:spPr bwMode="auto">
          <a:xfrm rot="5400000" flipV="1">
            <a:off x="7165182" y="3788568"/>
            <a:ext cx="1079500" cy="360363"/>
          </a:xfrm>
          <a:custGeom>
            <a:avLst/>
            <a:gdLst>
              <a:gd name="T0" fmla="*/ 0 w 825"/>
              <a:gd name="T1" fmla="*/ 0 h 585"/>
              <a:gd name="T2" fmla="*/ 2147483646 w 825"/>
              <a:gd name="T3" fmla="*/ 2147483646 h 585"/>
              <a:gd name="T4" fmla="*/ 0 60000 65536"/>
              <a:gd name="T5" fmla="*/ 0 60000 65536"/>
              <a:gd name="T6" fmla="*/ 0 w 825"/>
              <a:gd name="T7" fmla="*/ 0 h 585"/>
              <a:gd name="T8" fmla="*/ 825 w 825"/>
              <a:gd name="T9" fmla="*/ 585 h 5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585">
                <a:moveTo>
                  <a:pt x="0" y="0"/>
                </a:moveTo>
                <a:lnTo>
                  <a:pt x="825" y="58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6640" name="Group 1"/>
          <p:cNvGrpSpPr>
            <a:grpSpLocks/>
          </p:cNvGrpSpPr>
          <p:nvPr/>
        </p:nvGrpSpPr>
        <p:grpSpPr bwMode="auto">
          <a:xfrm>
            <a:off x="467175" y="909146"/>
            <a:ext cx="8223118" cy="4383579"/>
            <a:chOff x="1512" y="1973"/>
            <a:chExt cx="9769" cy="5922"/>
          </a:xfrm>
        </p:grpSpPr>
        <p:sp>
          <p:nvSpPr>
            <p:cNvPr id="353312" name="Text Box 32"/>
            <p:cNvSpPr txBox="1">
              <a:spLocks noChangeArrowheads="1"/>
            </p:cNvSpPr>
            <p:nvPr/>
          </p:nvSpPr>
          <p:spPr bwMode="auto">
            <a:xfrm>
              <a:off x="6751" y="3839"/>
              <a:ext cx="2199" cy="6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indent="450850" algn="just" eaLnBrk="1" hangingPunct="1">
                <a:defRPr/>
              </a:pPr>
              <a:r>
                <a:rPr lang="ru-RU" sz="1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Тестирование (стандартизированное)</a:t>
              </a:r>
            </a:p>
          </p:txBody>
        </p:sp>
        <p:sp>
          <p:nvSpPr>
            <p:cNvPr id="353311" name="Text Box 31"/>
            <p:cNvSpPr txBox="1">
              <a:spLocks noChangeArrowheads="1"/>
            </p:cNvSpPr>
            <p:nvPr/>
          </p:nvSpPr>
          <p:spPr bwMode="auto">
            <a:xfrm>
              <a:off x="9061" y="3839"/>
              <a:ext cx="2199" cy="6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indent="450850" algn="ctr" eaLnBrk="1" hangingPunct="1">
                <a:defRPr/>
              </a:pPr>
              <a:r>
                <a:rPr lang="ru-RU" sz="1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Анкетирование (стандартизированное)</a:t>
              </a:r>
            </a:p>
          </p:txBody>
        </p:sp>
        <p:sp>
          <p:nvSpPr>
            <p:cNvPr id="353309" name="Text Box 29"/>
            <p:cNvSpPr txBox="1">
              <a:spLocks noChangeArrowheads="1"/>
            </p:cNvSpPr>
            <p:nvPr/>
          </p:nvSpPr>
          <p:spPr bwMode="auto">
            <a:xfrm>
              <a:off x="5481" y="5094"/>
              <a:ext cx="3459" cy="5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indent="450850" algn="ctr" eaLnBrk="1" hangingPunct="1">
                <a:defRPr/>
              </a:pPr>
              <a:r>
                <a:rPr lang="ru-RU" sz="1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Аттестация обучающихся, педагогических работников 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308" name="Text Box 28"/>
            <p:cNvSpPr txBox="1">
              <a:spLocks noChangeArrowheads="1"/>
            </p:cNvSpPr>
            <p:nvPr/>
          </p:nvSpPr>
          <p:spPr bwMode="auto">
            <a:xfrm>
              <a:off x="9082" y="5094"/>
              <a:ext cx="2199" cy="6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indent="450850" algn="ctr" eaLnBrk="1" hangingPunct="1">
                <a:defRPr/>
              </a:pPr>
              <a:r>
                <a:rPr lang="ru-RU" sz="1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Мониторинговые исследования</a:t>
              </a:r>
            </a:p>
          </p:txBody>
        </p:sp>
        <p:grpSp>
          <p:nvGrpSpPr>
            <p:cNvPr id="26654" name="Group 19"/>
            <p:cNvGrpSpPr>
              <a:grpSpLocks/>
            </p:cNvGrpSpPr>
            <p:nvPr/>
          </p:nvGrpSpPr>
          <p:grpSpPr bwMode="auto">
            <a:xfrm>
              <a:off x="4678" y="7323"/>
              <a:ext cx="3056" cy="572"/>
              <a:chOff x="4678" y="7323"/>
              <a:chExt cx="3056" cy="572"/>
            </a:xfrm>
          </p:grpSpPr>
          <p:sp>
            <p:nvSpPr>
              <p:cNvPr id="26672" name="AutoShape 21"/>
              <p:cNvSpPr>
                <a:spLocks noChangeArrowheads="1"/>
              </p:cNvSpPr>
              <p:nvPr/>
            </p:nvSpPr>
            <p:spPr bwMode="auto">
              <a:xfrm rot="10800000">
                <a:off x="6474" y="7323"/>
                <a:ext cx="1260" cy="360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73" name="AutoShape 22"/>
              <p:cNvSpPr>
                <a:spLocks noChangeArrowheads="1"/>
              </p:cNvSpPr>
              <p:nvPr/>
            </p:nvSpPr>
            <p:spPr bwMode="auto">
              <a:xfrm>
                <a:off x="4678" y="7323"/>
                <a:ext cx="1260" cy="360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74" name="AutoShape 20"/>
              <p:cNvSpPr>
                <a:spLocks noChangeArrowheads="1"/>
              </p:cNvSpPr>
              <p:nvPr/>
            </p:nvSpPr>
            <p:spPr bwMode="auto">
              <a:xfrm rot="5400000">
                <a:off x="5940" y="7429"/>
                <a:ext cx="572" cy="360"/>
              </a:xfrm>
              <a:prstGeom prst="rightArrow">
                <a:avLst>
                  <a:gd name="adj1" fmla="val 50000"/>
                  <a:gd name="adj2" fmla="val 39722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57" name="Line 16"/>
            <p:cNvSpPr>
              <a:spLocks noChangeShapeType="1"/>
            </p:cNvSpPr>
            <p:nvPr/>
          </p:nvSpPr>
          <p:spPr bwMode="auto">
            <a:xfrm flipH="1">
              <a:off x="1512" y="2691"/>
              <a:ext cx="1080" cy="3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8" name="Freeform 14"/>
            <p:cNvSpPr>
              <a:spLocks/>
            </p:cNvSpPr>
            <p:nvPr/>
          </p:nvSpPr>
          <p:spPr bwMode="auto">
            <a:xfrm flipH="1">
              <a:off x="3822" y="2565"/>
              <a:ext cx="54" cy="575"/>
            </a:xfrm>
            <a:custGeom>
              <a:avLst/>
              <a:gdLst>
                <a:gd name="T0" fmla="*/ 0 w 1"/>
                <a:gd name="T1" fmla="*/ 0 h 390"/>
                <a:gd name="T2" fmla="*/ 0 w 1"/>
                <a:gd name="T3" fmla="*/ 2717 h 390"/>
                <a:gd name="T4" fmla="*/ 0 60000 65536"/>
                <a:gd name="T5" fmla="*/ 0 60000 65536"/>
                <a:gd name="T6" fmla="*/ 0 w 1"/>
                <a:gd name="T7" fmla="*/ 0 h 390"/>
                <a:gd name="T8" fmla="*/ 1 w 1"/>
                <a:gd name="T9" fmla="*/ 390 h 3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0">
                  <a:moveTo>
                    <a:pt x="0" y="0"/>
                  </a:moveTo>
                  <a:lnTo>
                    <a:pt x="0" y="3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9" name="Freeform 12"/>
            <p:cNvSpPr>
              <a:spLocks/>
            </p:cNvSpPr>
            <p:nvPr/>
          </p:nvSpPr>
          <p:spPr bwMode="auto">
            <a:xfrm>
              <a:off x="5301" y="2574"/>
              <a:ext cx="1259" cy="566"/>
            </a:xfrm>
            <a:custGeom>
              <a:avLst/>
              <a:gdLst>
                <a:gd name="T0" fmla="*/ 0 w 1082"/>
                <a:gd name="T1" fmla="*/ 0 h 379"/>
                <a:gd name="T2" fmla="*/ 2309 w 1082"/>
                <a:gd name="T3" fmla="*/ 2815 h 379"/>
                <a:gd name="T4" fmla="*/ 0 60000 65536"/>
                <a:gd name="T5" fmla="*/ 0 60000 65536"/>
                <a:gd name="T6" fmla="*/ 0 w 1082"/>
                <a:gd name="T7" fmla="*/ 0 h 379"/>
                <a:gd name="T8" fmla="*/ 1082 w 1082"/>
                <a:gd name="T9" fmla="*/ 379 h 3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2" h="379">
                  <a:moveTo>
                    <a:pt x="0" y="0"/>
                  </a:moveTo>
                  <a:lnTo>
                    <a:pt x="1082" y="37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0" name="Freeform 10"/>
            <p:cNvSpPr>
              <a:spLocks/>
            </p:cNvSpPr>
            <p:nvPr/>
          </p:nvSpPr>
          <p:spPr bwMode="auto">
            <a:xfrm rot="5400000">
              <a:off x="2065" y="3204"/>
              <a:ext cx="1708" cy="608"/>
            </a:xfrm>
            <a:custGeom>
              <a:avLst/>
              <a:gdLst>
                <a:gd name="T0" fmla="*/ 0 w 825"/>
                <a:gd name="T1" fmla="*/ 0 h 585"/>
                <a:gd name="T2" fmla="*/ 31380 w 825"/>
                <a:gd name="T3" fmla="*/ 710 h 585"/>
                <a:gd name="T4" fmla="*/ 0 60000 65536"/>
                <a:gd name="T5" fmla="*/ 0 60000 65536"/>
                <a:gd name="T6" fmla="*/ 0 w 825"/>
                <a:gd name="T7" fmla="*/ 0 h 585"/>
                <a:gd name="T8" fmla="*/ 825 w 825"/>
                <a:gd name="T9" fmla="*/ 585 h 5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5" h="585">
                  <a:moveTo>
                    <a:pt x="0" y="0"/>
                  </a:moveTo>
                  <a:lnTo>
                    <a:pt x="825" y="5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1" name="Freeform 8"/>
            <p:cNvSpPr>
              <a:spLocks/>
            </p:cNvSpPr>
            <p:nvPr/>
          </p:nvSpPr>
          <p:spPr bwMode="auto">
            <a:xfrm rot="-4713686">
              <a:off x="4106" y="2984"/>
              <a:ext cx="1657" cy="993"/>
            </a:xfrm>
            <a:custGeom>
              <a:avLst/>
              <a:gdLst>
                <a:gd name="T0" fmla="*/ 33748 w 780"/>
                <a:gd name="T1" fmla="*/ 0 h 585"/>
                <a:gd name="T2" fmla="*/ 0 w 780"/>
                <a:gd name="T3" fmla="*/ 8246 h 585"/>
                <a:gd name="T4" fmla="*/ 0 60000 65536"/>
                <a:gd name="T5" fmla="*/ 0 60000 65536"/>
                <a:gd name="T6" fmla="*/ 0 w 780"/>
                <a:gd name="T7" fmla="*/ 0 h 585"/>
                <a:gd name="T8" fmla="*/ 780 w 780"/>
                <a:gd name="T9" fmla="*/ 585 h 5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0" h="585">
                  <a:moveTo>
                    <a:pt x="780" y="0"/>
                  </a:moveTo>
                  <a:lnTo>
                    <a:pt x="0" y="5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2" name="Freeform 6"/>
            <p:cNvSpPr>
              <a:spLocks/>
            </p:cNvSpPr>
            <p:nvPr/>
          </p:nvSpPr>
          <p:spPr bwMode="auto">
            <a:xfrm>
              <a:off x="7790" y="2600"/>
              <a:ext cx="730" cy="1240"/>
            </a:xfrm>
            <a:custGeom>
              <a:avLst/>
              <a:gdLst>
                <a:gd name="T0" fmla="*/ 730 w 730"/>
                <a:gd name="T1" fmla="*/ 0 h 1240"/>
                <a:gd name="T2" fmla="*/ 0 w 730"/>
                <a:gd name="T3" fmla="*/ 1240 h 1240"/>
                <a:gd name="T4" fmla="*/ 0 60000 65536"/>
                <a:gd name="T5" fmla="*/ 0 60000 65536"/>
                <a:gd name="T6" fmla="*/ 0 w 730"/>
                <a:gd name="T7" fmla="*/ 0 h 1240"/>
                <a:gd name="T8" fmla="*/ 730 w 730"/>
                <a:gd name="T9" fmla="*/ 1240 h 1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0" h="1240">
                  <a:moveTo>
                    <a:pt x="730" y="0"/>
                  </a:moveTo>
                  <a:lnTo>
                    <a:pt x="0" y="12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3" name="Freeform 5"/>
            <p:cNvSpPr>
              <a:spLocks/>
            </p:cNvSpPr>
            <p:nvPr/>
          </p:nvSpPr>
          <p:spPr bwMode="auto">
            <a:xfrm>
              <a:off x="9270" y="2600"/>
              <a:ext cx="840" cy="1240"/>
            </a:xfrm>
            <a:custGeom>
              <a:avLst/>
              <a:gdLst>
                <a:gd name="T0" fmla="*/ 0 w 840"/>
                <a:gd name="T1" fmla="*/ 0 h 1240"/>
                <a:gd name="T2" fmla="*/ 840 w 840"/>
                <a:gd name="T3" fmla="*/ 1240 h 1240"/>
                <a:gd name="T4" fmla="*/ 0 60000 65536"/>
                <a:gd name="T5" fmla="*/ 0 60000 65536"/>
                <a:gd name="T6" fmla="*/ 0 w 840"/>
                <a:gd name="T7" fmla="*/ 0 h 1240"/>
                <a:gd name="T8" fmla="*/ 840 w 840"/>
                <a:gd name="T9" fmla="*/ 1240 h 1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0" h="1240">
                  <a:moveTo>
                    <a:pt x="0" y="0"/>
                  </a:moveTo>
                  <a:lnTo>
                    <a:pt x="840" y="12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4" name="Freeform 4"/>
            <p:cNvSpPr>
              <a:spLocks/>
            </p:cNvSpPr>
            <p:nvPr/>
          </p:nvSpPr>
          <p:spPr bwMode="auto">
            <a:xfrm>
              <a:off x="10219" y="4487"/>
              <a:ext cx="2" cy="602"/>
            </a:xfrm>
            <a:custGeom>
              <a:avLst/>
              <a:gdLst>
                <a:gd name="T0" fmla="*/ 2 w 2"/>
                <a:gd name="T1" fmla="*/ 0 h 602"/>
                <a:gd name="T2" fmla="*/ 0 w 2"/>
                <a:gd name="T3" fmla="*/ 602 h 602"/>
                <a:gd name="T4" fmla="*/ 0 60000 65536"/>
                <a:gd name="T5" fmla="*/ 0 60000 65536"/>
                <a:gd name="T6" fmla="*/ 0 w 2"/>
                <a:gd name="T7" fmla="*/ 0 h 602"/>
                <a:gd name="T8" fmla="*/ 2 w 2"/>
                <a:gd name="T9" fmla="*/ 602 h 6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02">
                  <a:moveTo>
                    <a:pt x="2" y="0"/>
                  </a:moveTo>
                  <a:lnTo>
                    <a:pt x="0" y="6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5" name="Freeform 3"/>
            <p:cNvSpPr>
              <a:spLocks/>
            </p:cNvSpPr>
            <p:nvPr/>
          </p:nvSpPr>
          <p:spPr bwMode="auto">
            <a:xfrm>
              <a:off x="6788" y="4460"/>
              <a:ext cx="1012" cy="625"/>
            </a:xfrm>
            <a:custGeom>
              <a:avLst/>
              <a:gdLst>
                <a:gd name="T0" fmla="*/ 1012 w 1012"/>
                <a:gd name="T1" fmla="*/ 0 h 625"/>
                <a:gd name="T2" fmla="*/ 0 w 1012"/>
                <a:gd name="T3" fmla="*/ 625 h 625"/>
                <a:gd name="T4" fmla="*/ 0 60000 65536"/>
                <a:gd name="T5" fmla="*/ 0 60000 65536"/>
                <a:gd name="T6" fmla="*/ 0 w 1012"/>
                <a:gd name="T7" fmla="*/ 0 h 625"/>
                <a:gd name="T8" fmla="*/ 1012 w 1012"/>
                <a:gd name="T9" fmla="*/ 625 h 6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2" h="625">
                  <a:moveTo>
                    <a:pt x="1012" y="0"/>
                  </a:moveTo>
                  <a:lnTo>
                    <a:pt x="0" y="62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6" name="Freeform 2"/>
            <p:cNvSpPr>
              <a:spLocks/>
            </p:cNvSpPr>
            <p:nvPr/>
          </p:nvSpPr>
          <p:spPr bwMode="auto">
            <a:xfrm>
              <a:off x="8150" y="4470"/>
              <a:ext cx="1293" cy="615"/>
            </a:xfrm>
            <a:custGeom>
              <a:avLst/>
              <a:gdLst>
                <a:gd name="T0" fmla="*/ 0 w 1293"/>
                <a:gd name="T1" fmla="*/ 0 h 615"/>
                <a:gd name="T2" fmla="*/ 1293 w 1293"/>
                <a:gd name="T3" fmla="*/ 615 h 615"/>
                <a:gd name="T4" fmla="*/ 0 60000 65536"/>
                <a:gd name="T5" fmla="*/ 0 60000 65536"/>
                <a:gd name="T6" fmla="*/ 0 w 1293"/>
                <a:gd name="T7" fmla="*/ 0 h 615"/>
                <a:gd name="T8" fmla="*/ 1293 w 1293"/>
                <a:gd name="T9" fmla="*/ 615 h 6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93" h="615">
                  <a:moveTo>
                    <a:pt x="0" y="0"/>
                  </a:moveTo>
                  <a:lnTo>
                    <a:pt x="1293" y="61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8" name="Text Box 38"/>
            <p:cNvSpPr txBox="1">
              <a:spLocks noChangeArrowheads="1"/>
            </p:cNvSpPr>
            <p:nvPr/>
          </p:nvSpPr>
          <p:spPr bwMode="auto">
            <a:xfrm>
              <a:off x="7158" y="1973"/>
              <a:ext cx="3697" cy="10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indent="450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A5002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Объективные методы оценки (инструментарий, процедуры и критерии)</a:t>
              </a:r>
            </a:p>
          </p:txBody>
        </p:sp>
        <p:sp>
          <p:nvSpPr>
            <p:cNvPr id="26669" name="Text Box 39"/>
            <p:cNvSpPr txBox="1">
              <a:spLocks noChangeArrowheads="1"/>
            </p:cNvSpPr>
            <p:nvPr/>
          </p:nvSpPr>
          <p:spPr bwMode="auto">
            <a:xfrm>
              <a:off x="2025" y="1973"/>
              <a:ext cx="3657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indent="450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A5002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Субъективные методы оценки (инструментарий, процедуры и критерии)</a:t>
              </a:r>
            </a:p>
          </p:txBody>
        </p:sp>
        <p:sp>
          <p:nvSpPr>
            <p:cNvPr id="26670" name="Text Box 27"/>
            <p:cNvSpPr txBox="1">
              <a:spLocks noChangeArrowheads="1"/>
            </p:cNvSpPr>
            <p:nvPr/>
          </p:nvSpPr>
          <p:spPr bwMode="auto">
            <a:xfrm>
              <a:off x="1855" y="7226"/>
              <a:ext cx="287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indent="450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300" b="1">
                  <a:solidFill>
                    <a:srgbClr val="A5002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Внутренняя оценка </a:t>
              </a:r>
              <a:endParaRPr lang="en-US" altLang="ru-RU" sz="1800" b="1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1" name="Text Box 26"/>
            <p:cNvSpPr txBox="1">
              <a:spLocks noChangeArrowheads="1"/>
            </p:cNvSpPr>
            <p:nvPr/>
          </p:nvSpPr>
          <p:spPr bwMode="auto">
            <a:xfrm>
              <a:off x="7672" y="7323"/>
              <a:ext cx="287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indent="450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300" b="1">
                  <a:solidFill>
                    <a:srgbClr val="A5002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Внешняя оценка</a:t>
              </a:r>
              <a:endParaRPr lang="en-US" altLang="ru-RU" sz="1800" b="1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4140200" y="4508500"/>
            <a:ext cx="4464050" cy="21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образовательных организаций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627313" y="2420938"/>
            <a:ext cx="1296987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</a:rPr>
              <a:t>Практические работы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1550" y="2420938"/>
            <a:ext cx="1296988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</a:rPr>
              <a:t>Другое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492499" y="1700213"/>
            <a:ext cx="1422201" cy="576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или устный опрос </a:t>
            </a:r>
          </a:p>
        </p:txBody>
      </p:sp>
      <p:sp>
        <p:nvSpPr>
          <p:cNvPr id="26647" name="TextBox 57"/>
          <p:cNvSpPr txBox="1">
            <a:spLocks noChangeArrowheads="1"/>
          </p:cNvSpPr>
          <p:nvPr/>
        </p:nvSpPr>
        <p:spPr bwMode="auto">
          <a:xfrm>
            <a:off x="4356100" y="60213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250825" y="3860800"/>
            <a:ext cx="33845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Самообследование образовательных  организаций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42938" y="5572125"/>
            <a:ext cx="8001000" cy="792163"/>
          </a:xfrm>
          <a:prstGeom prst="roundRect">
            <a:avLst>
              <a:gd name="adj" fmla="val 50000"/>
            </a:avLst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и критериальная  основа оценки  - </a:t>
            </a:r>
            <a:endParaRPr kumimoji="1"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kumimoji="1"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ООП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ятно 1 50"/>
          <p:cNvSpPr/>
          <p:nvPr/>
        </p:nvSpPr>
        <p:spPr>
          <a:xfrm rot="14510323">
            <a:off x="103587" y="-182388"/>
            <a:ext cx="1267584" cy="1590263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5" y="163062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8563" y="196430"/>
            <a:ext cx="710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планируемых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 освоения ООП</a:t>
            </a:r>
          </a:p>
        </p:txBody>
      </p:sp>
    </p:spTree>
    <p:extLst>
      <p:ext uri="{BB962C8B-B14F-4D97-AF65-F5344CB8AC3E}">
        <p14:creationId xmlns:p14="http://schemas.microsoft.com/office/powerpoint/2010/main" val="12250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9120768"/>
              </p:ext>
            </p:extLst>
          </p:nvPr>
        </p:nvGraphicFramePr>
        <p:xfrm>
          <a:off x="107504" y="1029985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ятно 1 3"/>
          <p:cNvSpPr/>
          <p:nvPr/>
        </p:nvSpPr>
        <p:spPr>
          <a:xfrm rot="14510323">
            <a:off x="203627" y="-219954"/>
            <a:ext cx="1193907" cy="1631771"/>
          </a:xfrm>
          <a:prstGeom prst="irregularSeal1">
            <a:avLst/>
          </a:prstGeom>
          <a:blipFill>
            <a:blip r:embed="rId8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6" y="169307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8563" y="196430"/>
            <a:ext cx="4962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результата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освоения ООП</a:t>
            </a:r>
          </a:p>
        </p:txBody>
      </p:sp>
    </p:spTree>
    <p:extLst>
      <p:ext uri="{BB962C8B-B14F-4D97-AF65-F5344CB8AC3E}">
        <p14:creationId xmlns:p14="http://schemas.microsoft.com/office/powerpoint/2010/main" val="25922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3340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 sz="1200">
              <a:ea typeface="Times New Roman" pitchFamily="18" charset="0"/>
            </a:endParaRPr>
          </a:p>
          <a:p>
            <a:pPr indent="450850" algn="ctr">
              <a:defRPr/>
            </a:pPr>
            <a:r>
              <a:rPr lang="en-US" sz="1200">
                <a:ea typeface="Times New Roman" pitchFamily="18" charset="0"/>
              </a:rPr>
              <a:t/>
            </a:r>
            <a:br>
              <a:rPr lang="en-US" sz="1200">
                <a:ea typeface="Times New Roman" pitchFamily="18" charset="0"/>
              </a:rPr>
            </a:br>
            <a:endParaRPr lang="en-US"/>
          </a:p>
        </p:txBody>
      </p:sp>
      <p:sp>
        <p:nvSpPr>
          <p:cNvPr id="26644" name="Прямоугольник 102"/>
          <p:cNvSpPr>
            <a:spLocks noChangeArrowheads="1"/>
          </p:cNvSpPr>
          <p:nvPr/>
        </p:nvSpPr>
        <p:spPr bwMode="auto">
          <a:xfrm>
            <a:off x="1822815" y="151078"/>
            <a:ext cx="7596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ВШК </a:t>
            </a:r>
            <a:endParaRPr lang="ru-RU" alt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7" name="TextBox 57"/>
          <p:cNvSpPr txBox="1">
            <a:spLocks noChangeArrowheads="1"/>
          </p:cNvSpPr>
          <p:nvPr/>
        </p:nvSpPr>
        <p:spPr bwMode="auto">
          <a:xfrm>
            <a:off x="4356100" y="60213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" name="Пятно 1 50"/>
          <p:cNvSpPr/>
          <p:nvPr/>
        </p:nvSpPr>
        <p:spPr>
          <a:xfrm rot="14510323">
            <a:off x="103587" y="-182388"/>
            <a:ext cx="1267584" cy="1590263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5" y="163062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07504" y="883823"/>
            <a:ext cx="8849970" cy="576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ОБРАЗОВАНИЯ И НАУКИ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590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219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6 мая 2019 года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МЕТОДОЛОГИИ И КРИТЕРИЕВ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КАЧЕСТВА ОБЩЕГО ОБРАЗОВАНИЯ В ОБЩЕОБРАЗОВАТЕЛЬНЫХ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ОРГАНИЗАЦИЯХ НА ОСНОВЕ ПРАКТИКИ МЕЖДУНАРОДНЫХ ИССЛЕДОВАНИЙ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ПОДГОТОВКИ ОБУЧАЮЩИХСЯ</a:t>
            </a:r>
          </a:p>
          <a:p>
            <a:pPr indent="342900"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Ф от 07.05.2018 N 204 (ред. от 19.07.2018) &quot;О национальных целях и стратегических задачах развития Российской Федерации на период до 2024 года&quot;{КонсультантПлюс}"/>
              </a:rPr>
              <a:t>Указа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Президента Российской Федерации от 7 мая 2018 г. N 204 "О национальных целях и стратегических задачах развития Российской Федерации на период до 2024 года" (Собрание законодательства Российской Федерации, 2018, N 20, ст. 2817; 2018, N 30, ст. 4717) и в соответствии с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&quot;Паспорт национального проекта &quot;Образование&quot; (утв. президиумом Совета при Президенте РФ по стратегическому развитию и национальным проектам, протокол от 24.12.2018 N 16){КонсультантПлюс}"/>
              </a:rPr>
              <a:t>пунктом 1.9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федерального проекта "Современная школа" национального проекта "Образование", утвержденного протоколом от 24 декабря 2018 г. N 16 президиума Совета при Президенте Российской Федерации по стратегическому развитию и национальным проектам, приказываем: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Утвердить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file" tooltip="МЕТОДОЛОГИЯ И КРИТЕРИИ"/>
              </a:rPr>
              <a:t>Методологию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обучающихся.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Контроль за исполнением настоящего приказа возложить на Руководителя Федеральной службы по надзору в сфере образования и науки С.С. Кравцова и Министра просвещения Российской Федерации О.Ю. Васильеву в рамках своей компетенции.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Федеральной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службы по надзору</a:t>
            </a: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сфере образования и науки</a:t>
            </a: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С.С.КРАВЦОВ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О.Ю.ВАСИЛЬЕВА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Утверждены приказом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</a:t>
            </a: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и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Федеральной службы</a:t>
            </a: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надзору в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 образования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науки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883114"/>
              </p:ext>
            </p:extLst>
          </p:nvPr>
        </p:nvGraphicFramePr>
        <p:xfrm>
          <a:off x="611560" y="1058524"/>
          <a:ext cx="7989232" cy="44752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62128"/>
                <a:gridCol w="2689507"/>
                <a:gridCol w="2837597"/>
              </a:tblGrid>
              <a:tr h="378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для сравнения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 anchor="b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</a:tr>
              <a:tr h="1652720"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закрепленное 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стандарта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(ст. 7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8788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 Российской Федерации «Об образовании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»*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Совокупность 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обязательных при реализации основных образовательных программ (ООП)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23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Совокупность 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 компонентов 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711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(федерального, регионального (национально-регионального), образовательного учреждения), определяющая в первую очередь содержание ООП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</a:tr>
              <a:tr h="2068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стандарта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61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5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структуре ООП;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20000"/>
                        </a:lnSpc>
                        <a:spcAft>
                          <a:spcPts val="38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5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условиям реализации ООП;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5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результатам освоения ООП </a:t>
                      </a:r>
                      <a:endParaRPr lang="ru-RU" sz="10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20000"/>
                        </a:lnSpc>
                        <a:spcAft>
                          <a:spcPts val="385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5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обязательный минимум содержания ООП;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20000"/>
                        </a:lnSpc>
                        <a:spcAft>
                          <a:spcPts val="375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5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объем учебной нагрузки обучающихся;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5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уровню подготовки выпускников** </a:t>
                      </a:r>
                      <a:endParaRPr lang="ru-RU" sz="10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1" marR="73257" marT="92596" marB="43954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5733256"/>
            <a:ext cx="8040505" cy="85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8280" algn="just">
              <a:lnSpc>
                <a:spcPct val="116000"/>
              </a:lnSpc>
              <a:spcAft>
                <a:spcPts val="65"/>
              </a:spcAft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*До (для ГОС) и после (для ФГОС) принятия Федерального закона от 1 декабря 2007 г. № 309-ФЗ </a:t>
            </a: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08280" algn="just">
              <a:lnSpc>
                <a:spcPct val="116000"/>
              </a:lnSpc>
              <a:spcAft>
                <a:spcPts val="65"/>
              </a:spcAf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Данная структура соответствует федеральному компоненту государственного образовательного стандарта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 rot="14510323">
            <a:off x="157660" y="-116402"/>
            <a:ext cx="1195832" cy="1515514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2" y="214731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5822" y="274235"/>
            <a:ext cx="653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отличия ФГОС от ГОС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75343"/>
              </p:ext>
            </p:extLst>
          </p:nvPr>
        </p:nvGraphicFramePr>
        <p:xfrm>
          <a:off x="431786" y="1268760"/>
          <a:ext cx="8242519" cy="473215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40185"/>
                <a:gridCol w="2774775"/>
                <a:gridCol w="292755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для сравнения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 anchor="b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</a:tr>
              <a:tr h="1706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соответствующего учебного плана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  <a:tc>
                  <a:txBody>
                    <a:bodyPr/>
                    <a:lstStyle/>
                    <a:p>
                      <a:pPr marL="286385" marR="9080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часть;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6385" marR="9080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формируемая участниками образовательного процесса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  <a:tc>
                  <a:txBody>
                    <a:bodyPr/>
                    <a:lstStyle/>
                    <a:p>
                      <a:pPr marL="342900" marR="274320" lvl="0" indent="-342900" fontAlgn="base">
                        <a:lnSpc>
                          <a:spcPct val="107000"/>
                        </a:lnSpc>
                        <a:spcAft>
                          <a:spcPts val="595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 компонент; </a:t>
                      </a:r>
                    </a:p>
                    <a:p>
                      <a:pPr marL="342900" marR="27432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(</a:t>
                      </a:r>
                      <a:r>
                        <a:rPr lang="ru-RU" sz="1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национальнорегиональный</a:t>
                      </a: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компонент; - компонент образовательного учреждения 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</a:tr>
              <a:tr h="327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</a:tr>
              <a:tr h="1486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Устанавливаемые стандартом результаты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595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личностные;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575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  <a:tc>
                  <a:txBody>
                    <a:bodyPr/>
                    <a:lstStyle/>
                    <a:p>
                      <a:pPr marL="342900" marR="50800" lvl="0" indent="-342900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должны знать; </a:t>
                      </a:r>
                    </a:p>
                    <a:p>
                      <a:pPr marL="342900" marR="508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3030"/>
                        </a:buClr>
                        <a:buSzPts val="1600"/>
                        <a:buFont typeface="Symbol" panose="05050102010706020507" pitchFamily="18" charset="2"/>
                        <a:buChar char="-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должны уметь; - учащиеся должны использовать в практической деятельности и повседневной жизни* 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4" marR="49822" marT="61073" marB="40179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2772" y="6093296"/>
            <a:ext cx="800323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6000"/>
              </a:lnSpc>
              <a:spcAft>
                <a:spcPts val="65"/>
              </a:spcAft>
            </a:pPr>
            <a:r>
              <a:rPr lang="ru-RU" sz="1400" i="1" dirty="0">
                <a:solidFill>
                  <a:srgbClr val="42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*Данная структура соответствует федеральному компоненту государственного образовательного стандарта </a:t>
            </a:r>
            <a:endParaRPr lang="ru-RU" sz="1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 rot="14510323">
            <a:off x="99792" y="-116400"/>
            <a:ext cx="1195832" cy="1515514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4" y="214733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5822" y="274235"/>
            <a:ext cx="653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отличия ФГОС от ГОС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3141"/>
              </p:ext>
            </p:extLst>
          </p:nvPr>
        </p:nvGraphicFramePr>
        <p:xfrm>
          <a:off x="516350" y="1412776"/>
          <a:ext cx="8229600" cy="40267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36204"/>
                <a:gridCol w="2770426"/>
                <a:gridCol w="2922970"/>
              </a:tblGrid>
              <a:tr h="88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для сравнения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 anchor="b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</a:tr>
              <a:tr h="880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 стандарта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Системно-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  <a:tc>
                  <a:txBody>
                    <a:bodyPr/>
                    <a:lstStyle/>
                    <a:p>
                      <a:pPr marL="635" marR="558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модернизации российского образования*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</a:tr>
              <a:tr h="1374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учиться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3000"/>
                        </a:lnSpc>
                        <a:spcAft>
                          <a:spcPts val="305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развитие 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универсальных учебных действий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ступеней НОО 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соответственно)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  <a:tc>
                  <a:txBody>
                    <a:bodyPr/>
                    <a:lstStyle/>
                    <a:p>
                      <a:pPr marL="635" marR="438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Формирование, совершенствование и расширение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общеучебных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умений, навыков и способов деятельности**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</a:tr>
              <a:tr h="880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образовательного процесса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Урочная и внеурочная деятельность (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образовательная программа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Базисный учебный план 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82" marR="80476" marT="95491" marB="45043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6350" y="5429684"/>
            <a:ext cx="8229600" cy="1117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65"/>
              </a:spcAft>
            </a:pPr>
            <a:endParaRPr lang="ru-RU" sz="1400" i="1" dirty="0" smtClean="0">
              <a:solidFill>
                <a:srgbClr val="42303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6000"/>
              </a:lnSpc>
              <a:spcAft>
                <a:spcPts val="65"/>
              </a:spcAft>
            </a:pPr>
            <a:r>
              <a:rPr lang="ru-RU" sz="1400" i="1" dirty="0" smtClean="0">
                <a:solidFill>
                  <a:srgbClr val="42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ru-RU" sz="1400" i="1" dirty="0">
                <a:solidFill>
                  <a:srgbClr val="42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Определены Концепцией модернизации российского образования на период до 2010 года, утвержденной распоряжением Правительства Российской Федерации № 1756-р от 29 декабря 2001 г. </a:t>
            </a:r>
            <a:endParaRPr lang="ru-RU" sz="1400" i="1" dirty="0" smtClean="0">
              <a:solidFill>
                <a:srgbClr val="42303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6000"/>
              </a:lnSpc>
              <a:spcAft>
                <a:spcPts val="65"/>
              </a:spcAft>
            </a:pPr>
            <a:r>
              <a:rPr lang="ru-RU" sz="1400" i="1" dirty="0" smtClean="0">
                <a:solidFill>
                  <a:srgbClr val="42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ru-RU" sz="1400" i="1" dirty="0">
                <a:solidFill>
                  <a:srgbClr val="42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Относится к федеральному компоненту государственного образовательного стандарта </a:t>
            </a:r>
            <a:endParaRPr lang="ru-RU" sz="1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ятно 1 5"/>
          <p:cNvSpPr/>
          <p:nvPr/>
        </p:nvSpPr>
        <p:spPr>
          <a:xfrm rot="14510323">
            <a:off x="269252" y="-86876"/>
            <a:ext cx="1404695" cy="1698331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7" y="294939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5822" y="274235"/>
            <a:ext cx="653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отличия ФГОС от ГОС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но 1 9"/>
          <p:cNvSpPr/>
          <p:nvPr/>
        </p:nvSpPr>
        <p:spPr>
          <a:xfrm rot="14510323">
            <a:off x="514402" y="75960"/>
            <a:ext cx="2066524" cy="2806797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1008112" cy="11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2852936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2591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1845149"/>
              </p:ext>
            </p:extLst>
          </p:nvPr>
        </p:nvGraphicFramePr>
        <p:xfrm>
          <a:off x="683568" y="1412776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16428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№273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РФ»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66. </a:t>
            </a:r>
          </a:p>
        </p:txBody>
      </p:sp>
      <p:sp>
        <p:nvSpPr>
          <p:cNvPr id="6" name="Пятно 1 5"/>
          <p:cNvSpPr/>
          <p:nvPr/>
        </p:nvSpPr>
        <p:spPr>
          <a:xfrm rot="14510323">
            <a:off x="342660" y="-73370"/>
            <a:ext cx="1037383" cy="1429411"/>
          </a:xfrm>
          <a:prstGeom prst="irregularSeal1">
            <a:avLst/>
          </a:prstGeom>
          <a:blipFill>
            <a:blip r:embed="rId7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7" y="214711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 rot="14510323">
            <a:off x="337129" y="-80960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513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203522"/>
            <a:ext cx="6426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среднего общего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Особенности содержания и организации образовательного процесса в соответствии с ФГОС СОО </a:t>
            </a:r>
            <a:r>
              <a:rPr lang="ru-RU" dirty="0">
                <a:solidFill>
                  <a:srgbClr val="FF0000"/>
                </a:solidFill>
              </a:rPr>
              <a:t>определяются профильным принципом образования</a:t>
            </a:r>
            <a:r>
              <a:rPr lang="ru-RU" dirty="0"/>
              <a:t>, что предполагает изменение: </a:t>
            </a:r>
          </a:p>
          <a:p>
            <a:pPr lvl="0" fontAlgn="base"/>
            <a:r>
              <a:rPr lang="ru-RU" dirty="0"/>
              <a:t>принципов разработки основной образовательной программы среднего общего образования, программ по предметам, систем оценивания; </a:t>
            </a:r>
          </a:p>
          <a:p>
            <a:pPr lvl="0" fontAlgn="base"/>
            <a:r>
              <a:rPr lang="ru-RU" dirty="0"/>
              <a:t>структуры и содержания учебного плана; </a:t>
            </a:r>
          </a:p>
          <a:p>
            <a:pPr lvl="0" fontAlgn="base"/>
            <a:r>
              <a:rPr lang="ru-RU" dirty="0"/>
              <a:t>организации внеурочной деятельности и проектной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3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53536" cy="4525963"/>
          </a:xfrm>
        </p:spPr>
        <p:txBody>
          <a:bodyPr>
            <a:normAutofit lnSpcReduction="10000"/>
          </a:bodyPr>
          <a:lstStyle/>
          <a:p>
            <a:pPr marL="90488" indent="0">
              <a:tabLst>
                <a:tab pos="271463" algn="l"/>
                <a:tab pos="533400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ОБУЧЕНИЯ НА ОСНОВЕ  </a:t>
            </a:r>
          </a:p>
          <a:p>
            <a:pPr marL="90488" indent="0">
              <a:buNone/>
              <a:tabLst>
                <a:tab pos="271463" algn="l"/>
                <a:tab pos="533400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ОБРАЗОВАТЕЛЬНЫХ МАРШРУТОВ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0">
              <a:buNone/>
              <a:tabLst>
                <a:tab pos="271463" algn="l"/>
                <a:tab pos="533400" algn="l"/>
              </a:tabLs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0">
              <a:tabLst>
                <a:tab pos="271463" algn="l"/>
                <a:tab pos="5334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 ФУНКЦИИ ПЕДАГОГАМИ ШКОЛЫ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0">
              <a:tabLst>
                <a:tab pos="271463" algn="l"/>
                <a:tab pos="533400" algn="l"/>
              </a:tabLst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0">
              <a:tabLst>
                <a:tab pos="271463" algn="l"/>
                <a:tab pos="5334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 И  КОЛЛЕКТИВНОГО СПОСОБА ОБУЧЕНИЯ </a:t>
            </a:r>
          </a:p>
          <a:p>
            <a:pPr marL="90488" indent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 rot="14510323">
            <a:off x="337129" y="-80960"/>
            <a:ext cx="1407836" cy="185419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 cmpd="thinThick">
            <a:solidFill>
              <a:schemeClr val="accent1">
                <a:shade val="50000"/>
                <a:alpha val="3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ÐÐ°ÑÑÐ¸Ð½ÐºÐ¸ Ð¿Ð¾ Ð·Ð°Ð¿ÑÐ¾ÑÑ ÑÐ¼Ð±Ð»ÐµÐ¼Ð° Ð¢ÐÐÐÐÐ Ð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513"/>
            <a:ext cx="753688" cy="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203522"/>
            <a:ext cx="6426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среднего общего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3708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A5549055-788E-4CA2-973C-025B39343393}" vid="{E1D6AE6B-5E10-43C6-B380-CC8FE66F650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1834</TotalTime>
  <Words>1767</Words>
  <Application>Microsoft Office PowerPoint</Application>
  <PresentationFormat>Экран (4:3)</PresentationFormat>
  <Paragraphs>513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Презентация PowerPoint</vt:lpstr>
      <vt:lpstr>Отличия федеральных государственных  образовательных стандартов (ФГОС) от государственных образовательных стандартов (ГОС) общего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последовательности: постепенное накапливание ресурсов  и создание условий</vt:lpstr>
      <vt:lpstr>Презентация PowerPoint</vt:lpstr>
      <vt:lpstr>Презентация PowerPoint</vt:lpstr>
      <vt:lpstr>Презентация PowerPoint</vt:lpstr>
      <vt:lpstr>Учебный план класса</vt:lpstr>
      <vt:lpstr>Презентация PowerPoint</vt:lpstr>
      <vt:lpstr>Индивидуальный учебный план</vt:lpstr>
      <vt:lpstr>ФГОС СОО п.11 Индивидуальный проект представляет собой особую форму организации деятельности обучающихся (учебное исследование или учебный проект)</vt:lpstr>
      <vt:lpstr>Внеурочная деятельность</vt:lpstr>
      <vt:lpstr>Требования к условиям реализации  основных образовательных программ </vt:lpstr>
      <vt:lpstr>Требования к кадровым условиям (ФГОС СОО п.22) </vt:lpstr>
      <vt:lpstr> Особенности требований к материально-техническим и информационным условиям</vt:lpstr>
      <vt:lpstr>Критерии готовности информационных   условий ОО  к реализации  ФГОС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МинееваЭЮ</dc:creator>
  <cp:lastModifiedBy>Конференция</cp:lastModifiedBy>
  <cp:revision>131</cp:revision>
  <cp:lastPrinted>2015-11-24T10:14:30Z</cp:lastPrinted>
  <dcterms:created xsi:type="dcterms:W3CDTF">2015-08-22T15:00:50Z</dcterms:created>
  <dcterms:modified xsi:type="dcterms:W3CDTF">2019-06-13T02:17:09Z</dcterms:modified>
</cp:coreProperties>
</file>