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46" r:id="rId3"/>
    <p:sldId id="334" r:id="rId4"/>
    <p:sldId id="335" r:id="rId5"/>
    <p:sldId id="336" r:id="rId6"/>
    <p:sldId id="338" r:id="rId7"/>
    <p:sldId id="348" r:id="rId8"/>
    <p:sldId id="349" r:id="rId9"/>
    <p:sldId id="339" r:id="rId10"/>
    <p:sldId id="342" r:id="rId11"/>
    <p:sldId id="345" r:id="rId12"/>
    <p:sldId id="274" r:id="rId13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70485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rgbClr val="00B050"/>
                </a:solidFill>
              </a:rPr>
              <a:t/>
            </a:r>
            <a:br>
              <a:rPr lang="ru-RU" altLang="ru-RU" sz="3200" b="1" dirty="0" smtClean="0">
                <a:solidFill>
                  <a:srgbClr val="00B050"/>
                </a:solidFill>
              </a:rPr>
            </a:br>
            <a:r>
              <a:rPr lang="ru-RU" altLang="ru-RU" sz="3200" b="1" dirty="0">
                <a:solidFill>
                  <a:srgbClr val="00B050"/>
                </a:solidFill>
              </a:rPr>
              <a:t/>
            </a:r>
            <a:br>
              <a:rPr lang="ru-RU" altLang="ru-RU" sz="32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автономное общеобразовательное учреждение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Е.Г.Версткиной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Томска 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B050"/>
                </a:solidFill>
              </a:rPr>
              <a:t/>
            </a:r>
            <a:br>
              <a:rPr lang="ru-RU" altLang="ru-RU" sz="3200" b="1" dirty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altLang="ru-RU" sz="2200" b="1" dirty="0">
                <a:solidFill>
                  <a:srgbClr val="FFFF00"/>
                </a:solidFill>
              </a:rPr>
              <a:t/>
            </a:r>
            <a:br>
              <a:rPr lang="ru-RU" altLang="ru-RU" sz="2200" b="1" dirty="0">
                <a:solidFill>
                  <a:srgbClr val="FFFF00"/>
                </a:solidFill>
              </a:rPr>
            </a:br>
            <a:r>
              <a:rPr lang="ru-RU" alt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b="1" dirty="0" smtClean="0">
                <a:solidFill>
                  <a:srgbClr val="FF0000"/>
                </a:solidFill>
              </a:rPr>
              <a:t>ОЛЬ УЧИТЕЛЯ-НАСТАВНИКА 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>В СТАНОВЛЕНИИ НАЧИНАЮЩЕГО ПЕДАГОГА»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7560839" cy="504056"/>
          </a:xfrm>
        </p:spPr>
        <p:txBody>
          <a:bodyPr>
            <a:normAutofit fontScale="25000" lnSpcReduction="20000"/>
          </a:bodyPr>
          <a:lstStyle/>
          <a:p>
            <a:pPr marL="182880" lvl="0" indent="-182880" algn="ctr"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ru-RU" sz="7200" b="1" i="1" dirty="0" smtClean="0">
                <a:solidFill>
                  <a:srgbClr val="292934"/>
                </a:solidFill>
                <a:latin typeface="Arial"/>
              </a:rPr>
              <a:t>Ковалева Алена Анатольевна, учитель географии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237312"/>
            <a:ext cx="219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lvl="0" indent="-182880" algn="ctr">
              <a:spcBef>
                <a:spcPct val="20000"/>
              </a:spcBef>
              <a:buClr>
                <a:srgbClr val="93A299"/>
              </a:buClr>
              <a:buSzPct val="85000"/>
              <a:defRPr/>
            </a:pP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</a:rPr>
              <a:t>Томск -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2020-</a:t>
            </a:r>
            <a:endParaRPr lang="ru-RU" altLang="ru-RU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Сертификат за участие во Всероссийской научно- методической конференции с международным участием «Развитие педагогического образования в России», Томск. 23-27 января 2018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I:\Грамоты сканы 04.04.18\Ковалева 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2198" y="2542013"/>
            <a:ext cx="2292403" cy="349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L:\грамоты новые 2018\сканы\doc20190303145751_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2536" y="2366409"/>
            <a:ext cx="2521920" cy="3841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5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64542" y="6076431"/>
            <a:ext cx="3419856" cy="28357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2017-2018 учебном году совместная разработка учебного занятия на тему «География русских народных игр» была награждена дипломом </a:t>
            </a:r>
            <a:r>
              <a:rPr lang="en-US" dirty="0"/>
              <a:t>I </a:t>
            </a:r>
            <a:r>
              <a:rPr lang="ru-RU" dirty="0"/>
              <a:t>степени очного этапа Всероссийского конкурса «Зеленые» аксиомы на занятиях, ЮНЕСКО ФГБНУ.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806595"/>
              </p:ext>
            </p:extLst>
          </p:nvPr>
        </p:nvGraphicFramePr>
        <p:xfrm>
          <a:off x="677860" y="502424"/>
          <a:ext cx="2558922" cy="362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0" y="502424"/>
                        <a:ext cx="2558922" cy="3627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C:\Users\Алёна\Documents\HWScan00103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22106" y="3351447"/>
            <a:ext cx="2210395" cy="310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2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4491861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b="1" dirty="0" smtClean="0"/>
              <a:t>   Наставничество </a:t>
            </a:r>
            <a:r>
              <a:rPr lang="ru-RU" b="1" dirty="0"/>
              <a:t>– это метод адаптации к профессии, осуществляющийся на любом этапе профессиональной карьеры:</a:t>
            </a:r>
          </a:p>
          <a:p>
            <a:r>
              <a:rPr lang="ru-RU" dirty="0"/>
              <a:t>- наставничество направлено на становление и повышение профессионализма в сфере практической деятельности педагога;</a:t>
            </a:r>
          </a:p>
          <a:p>
            <a:r>
              <a:rPr lang="ru-RU" dirty="0"/>
              <a:t>- это эффективная форма профессионального обучения, имеющая «обратную связь»;</a:t>
            </a:r>
          </a:p>
          <a:p>
            <a:r>
              <a:rPr lang="ru-RU" dirty="0"/>
              <a:t>- наставник координирует, стимулирует адаптационный процесс, управляет  им, используя дополнительно различные методы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85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37699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10675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2513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Девиз работы: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702800" cy="2777100"/>
          </a:xfrm>
          <a:prstGeom prst="rect">
            <a:avLst/>
          </a:prstGeom>
        </p:spPr>
      </p:pic>
      <p:pic>
        <p:nvPicPr>
          <p:cNvPr id="6" name="Рисунок 5" descr="http://uch.znate.ru/tw_files2/urls_2/17/d-16673/16673_html_m6c0be74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17032"/>
            <a:ext cx="2917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56" y="1772816"/>
            <a:ext cx="2630978" cy="3507971"/>
          </a:xfrm>
        </p:spPr>
      </p:pic>
    </p:spTree>
    <p:extLst>
      <p:ext uri="{BB962C8B-B14F-4D97-AF65-F5344CB8AC3E}">
        <p14:creationId xmlns:p14="http://schemas.microsoft.com/office/powerpoint/2010/main" val="6266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24065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собое </a:t>
            </a:r>
            <a:r>
              <a:rPr lang="ru-RU" dirty="0"/>
              <a:t>внимание молодого </a:t>
            </a:r>
            <a:r>
              <a:rPr lang="ru-RU" dirty="0" smtClean="0"/>
              <a:t>специалиста: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7344932" cy="413182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учебного процесса;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к ведению школьной документации;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формы и методы организации внеурочной деятельности, досуга учащихся;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инструктирование по правилам пользования техническими средствами обучения, технике безопасности – возможности использования в практической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механизм использования дидактического, наглядного и других материалов;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в учебной деятельности возможностей информационно-образовательной среды;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с электронными образовательными ресурсами;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ИКТ компетентности учителя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общепользовательская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общепедагогическая, специфическая (предметная).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2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        </a:t>
            </a:r>
            <a:r>
              <a:rPr lang="ru-RU" b="1" dirty="0"/>
              <a:t>П</a:t>
            </a:r>
            <a:r>
              <a:rPr lang="ru-RU" b="1" dirty="0" smtClean="0"/>
              <a:t>реимущества учителя – наставника </a:t>
            </a:r>
          </a:p>
          <a:p>
            <a:r>
              <a:rPr lang="ru-RU" dirty="0" smtClean="0"/>
              <a:t>- увидеть </a:t>
            </a:r>
            <a:r>
              <a:rPr lang="ru-RU" dirty="0"/>
              <a:t>и наметить перспективы в </a:t>
            </a:r>
            <a:r>
              <a:rPr lang="ru-RU" dirty="0" smtClean="0"/>
              <a:t>сфере </a:t>
            </a:r>
            <a:r>
              <a:rPr lang="ru-RU" dirty="0"/>
              <a:t>педагогической деятельности;</a:t>
            </a:r>
          </a:p>
          <a:p>
            <a:r>
              <a:rPr lang="ru-RU" dirty="0"/>
              <a:t>- </a:t>
            </a:r>
            <a:r>
              <a:rPr lang="ru-RU" dirty="0" smtClean="0"/>
              <a:t>ощущение своего вклада </a:t>
            </a:r>
            <a:r>
              <a:rPr lang="ru-RU" dirty="0"/>
              <a:t>в систему профессиональной адаптации молодого учителя, получила огромное удовольствие от общения с молодым специалистом;</a:t>
            </a:r>
          </a:p>
          <a:p>
            <a:r>
              <a:rPr lang="ru-RU" dirty="0"/>
              <a:t>- наставник всегда должен стремиться к самосовершенствованию – это стало моим кредо;</a:t>
            </a:r>
          </a:p>
          <a:p>
            <a:r>
              <a:rPr lang="ru-RU" dirty="0"/>
              <a:t>- выполнение функций наставника помогает в развитии педагогической карьеры учителя, повышении педагогической квалификации, способствует росту доверия ко мне в педагогическом коллективе общеобразовательного учреждения;</a:t>
            </a:r>
          </a:p>
          <a:p>
            <a:r>
              <a:rPr lang="ru-RU" dirty="0"/>
              <a:t>-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лёна\Desktop\конкурс\Грамоты сканы 04.04.18\Ковалева 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7" y="1196753"/>
            <a:ext cx="3960440" cy="459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85988"/>
            <a:ext cx="3352218" cy="4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903</TotalTime>
  <Words>214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 2</vt:lpstr>
      <vt:lpstr>Остин</vt:lpstr>
      <vt:lpstr>PDF</vt:lpstr>
      <vt:lpstr>   Муниципальное автономное общеобразовательное учреждение  гимназия № 55 Е.Г.Версткиной г. Томска                                                                                  «РОЛЬ УЧИТЕЛЯ-НАСТАВНИКА  В СТАНОВЛЕНИИ НАЧИНАЮЩЕГО ПЕДАГОГА»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Девиз работы:</vt:lpstr>
      <vt:lpstr>особое внимание молодого специалиста: </vt:lpstr>
      <vt:lpstr>Презентация PowerPoint</vt:lpstr>
      <vt:lpstr>Презентация PowerPoint</vt:lpstr>
      <vt:lpstr>Сертификат за участие во Всероссийской научно- методической конференции с международным участием «Развитие педагогического образования в России», Томск. 23-27 января 2018 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Алена</cp:lastModifiedBy>
  <cp:revision>75</cp:revision>
  <cp:lastPrinted>2020-01-24T05:59:11Z</cp:lastPrinted>
  <dcterms:created xsi:type="dcterms:W3CDTF">2017-03-02T17:53:55Z</dcterms:created>
  <dcterms:modified xsi:type="dcterms:W3CDTF">2020-01-24T06:00:25Z</dcterms:modified>
</cp:coreProperties>
</file>