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91" r:id="rId4"/>
    <p:sldId id="293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6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0AA"/>
    <a:srgbClr val="228092"/>
    <a:srgbClr val="B6E2F0"/>
    <a:srgbClr val="109DB3"/>
    <a:srgbClr val="4E95A0"/>
    <a:srgbClr val="FFDB96"/>
    <a:srgbClr val="8AC9DA"/>
    <a:srgbClr val="FFDA96"/>
    <a:srgbClr val="89C1E0"/>
    <a:srgbClr val="F2B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76" y="96"/>
      </p:cViewPr>
      <p:guideLst>
        <p:guide orient="horz" pos="2160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B2F8-0F85-40A4-B0C8-0D57BD553014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99A22-40D1-4E60-A464-1F674045B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18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36B1-98F4-4DD7-A56E-634381EEA77F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116CF-941C-4DD8-8345-C00A79F79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6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4C0D-275E-47E1-97F9-2AA39C4ADC25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C68-65B7-46BE-A613-6C143651DD64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5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A0E9-602A-4ACA-AB66-0130019AB17C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9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0E80-376E-447B-B364-62076744D786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906A-48F7-42D0-B448-3FBC930BE9D8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7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4CE3-3ABB-47FD-92F1-85D3F304AAAE}" type="datetime1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1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9754-5EB5-4D43-BD99-06554A4EA829}" type="datetime1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8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0178-2C2C-4142-B735-A124A3FFA264}" type="datetime1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7DF9-DA4F-4727-A23C-02C7AACC0457}" type="datetime1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4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B235-56A3-464A-946D-C4E7F4372BB5}" type="datetime1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3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FD5C-9542-4433-AB41-89905846D144}" type="datetime1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1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94F0-1C2F-42AB-989B-BB6CE0ADB988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1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305282"/>
            <a:ext cx="11876417" cy="667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130" y="3029315"/>
            <a:ext cx="10989425" cy="10346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Педагогическая навигация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9130" y="2990867"/>
            <a:ext cx="10989425" cy="0"/>
          </a:xfrm>
          <a:prstGeom prst="line">
            <a:avLst/>
          </a:prstGeom>
          <a:ln w="12700">
            <a:solidFill>
              <a:srgbClr val="6ABA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9129" y="2184977"/>
            <a:ext cx="10989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Федеральная инновационная площадка</a:t>
            </a:r>
          </a:p>
        </p:txBody>
      </p:sp>
      <p:pic>
        <p:nvPicPr>
          <p:cNvPr id="9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Экспертиза</a:t>
            </a:r>
            <a:endParaRPr lang="ru-RU" sz="4800" dirty="0">
              <a:solidFill>
                <a:srgbClr val="4E95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4" y="1429329"/>
            <a:ext cx="10058400" cy="48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Экспертиза</a:t>
            </a:r>
            <a:endParaRPr lang="ru-RU" sz="4800" dirty="0">
              <a:solidFill>
                <a:srgbClr val="4E95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741387"/>
            <a:ext cx="413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Каждую работу рецензируют 3 эксперта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106285"/>
            <a:ext cx="640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Эксперт оценивает работу в баллах и пишет краткую рецензию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4209836"/>
            <a:ext cx="865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 экспертизы: работа рекомендована или не рекомендована к публикации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5128721"/>
            <a:ext cx="5949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Рекомендованные к публикации работы войдут в сборник</a:t>
            </a:r>
          </a:p>
          <a:p>
            <a:r>
              <a:rPr lang="ru-RU" dirty="0" smtClean="0"/>
              <a:t>и будут опубликованы на сайте ТОИПКРО</a:t>
            </a:r>
            <a:endParaRPr lang="ru-RU" dirty="0"/>
          </a:p>
        </p:txBody>
      </p:sp>
      <p:pic>
        <p:nvPicPr>
          <p:cNvPr id="13" name="Picture 4" descr="https://www.gst.com.my/images/pficon1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58" b="25610"/>
          <a:stretch/>
        </p:blipFill>
        <p:spPr bwMode="auto">
          <a:xfrm>
            <a:off x="5954903" y="1499211"/>
            <a:ext cx="1801630" cy="936864"/>
          </a:xfrm>
          <a:prstGeom prst="rect">
            <a:avLst/>
          </a:prstGeom>
          <a:noFill/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944657"/>
            <a:ext cx="1897993" cy="17900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2515" y="2514968"/>
            <a:ext cx="824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5590AA"/>
                </a:solidFill>
              </a:rPr>
              <a:t>5!</a:t>
            </a:r>
            <a:endParaRPr lang="ru-RU" sz="6000" b="1" i="1" dirty="0">
              <a:solidFill>
                <a:srgbClr val="5590AA"/>
              </a:solidFill>
            </a:endParaRPr>
          </a:p>
        </p:txBody>
      </p:sp>
      <p:pic>
        <p:nvPicPr>
          <p:cNvPr id="18" name="Picture 2" descr="https://okzachet.ru/images/stories/guest-book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34" y="4969216"/>
            <a:ext cx="1650696" cy="88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8666" y="4794059"/>
            <a:ext cx="1507068" cy="12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305282"/>
            <a:ext cx="11876417" cy="667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314" y="660400"/>
            <a:ext cx="10349306" cy="23876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79130" y="2990867"/>
            <a:ext cx="10989425" cy="0"/>
          </a:xfrm>
          <a:prstGeom prst="line">
            <a:avLst/>
          </a:prstGeom>
          <a:ln w="12700">
            <a:solidFill>
              <a:srgbClr val="6ABA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74046" y="2243670"/>
            <a:ext cx="10724443" cy="3138311"/>
          </a:xfrm>
          <a:prstGeom prst="rect">
            <a:avLst/>
          </a:prstGeom>
          <a:ln>
            <a:solidFill>
              <a:srgbClr val="4BACC6"/>
            </a:solidFill>
          </a:ln>
          <a:effectLst>
            <a:outerShdw blurRad="50800" dist="50800" dir="146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Создание </a:t>
            </a:r>
            <a:r>
              <a:rPr lang="ru-RU" sz="3200" dirty="0"/>
              <a:t>ресурсов оперативной практико-ориентированной помощи учителям общеобразовательных организаций в решении определенной педагогической </a:t>
            </a:r>
            <a:r>
              <a:rPr lang="ru-RU" sz="3200" dirty="0" smtClean="0"/>
              <a:t>задачи/затруднения.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ЦЕЛЬ</a:t>
            </a:r>
            <a:endParaRPr lang="ru-RU" sz="4800" dirty="0"/>
          </a:p>
        </p:txBody>
      </p:sp>
      <p:pic>
        <p:nvPicPr>
          <p:cNvPr id="5122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23" y="5101874"/>
            <a:ext cx="2007834" cy="16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ЗАДАЧИ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131" y="1566358"/>
            <a:ext cx="11039056" cy="1933198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400" dirty="0"/>
              <a:t>реализация </a:t>
            </a:r>
            <a:r>
              <a:rPr lang="ru-RU" sz="2400" dirty="0" err="1"/>
              <a:t>деятельностного</a:t>
            </a:r>
            <a:r>
              <a:rPr lang="ru-RU" sz="2400" dirty="0"/>
              <a:t> подхода к решению проблемы оказания адресной помощи педагогу в его профессиональных затруднениях;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400" dirty="0"/>
              <a:t>оказание экспертно-аналитического сопровождения реализации образовательных технологий в контексте требований ФГОС на региональном уровне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9131" y="3592646"/>
            <a:ext cx="11039056" cy="1193843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привлечение региональных предметных Ассоциаций учителей качестве партнеров по независимой оценке и общественно-профессиональной экспертизе значимого педагогического опыта</a:t>
            </a:r>
            <a:r>
              <a:rPr lang="ru-RU" sz="2400" dirty="0" smtClean="0"/>
              <a:t>;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9131" y="4879579"/>
            <a:ext cx="11039056" cy="1324515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реализация нового механизма формирования содержания курсов повышения квалификации и формирования профессиональных компетенций педагогов на основе выявленных предметных </a:t>
            </a:r>
            <a:r>
              <a:rPr lang="ru-RU" sz="2400" dirty="0" smtClean="0"/>
              <a:t>затруднений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lipart-library.com/img/201242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749" y="5682464"/>
            <a:ext cx="1098101" cy="10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Педагогическая навигация</a:t>
            </a:r>
            <a:endParaRPr lang="ru-RU" sz="4800" dirty="0">
              <a:solidFill>
                <a:srgbClr val="4E95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7" y="1342625"/>
            <a:ext cx="10058400" cy="50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Педагогическая навигация</a:t>
            </a:r>
            <a:endParaRPr lang="ru-RU" sz="4800" dirty="0">
              <a:solidFill>
                <a:srgbClr val="4E95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44" y="1323940"/>
            <a:ext cx="10058400" cy="50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Педагогическая навигация</a:t>
            </a:r>
            <a:endParaRPr lang="ru-RU" sz="4800" dirty="0">
              <a:solidFill>
                <a:srgbClr val="4E95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8" y="1268969"/>
            <a:ext cx="10058400" cy="50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Педагогическая навигация</a:t>
            </a:r>
            <a:endParaRPr lang="ru-RU" sz="4800" dirty="0">
              <a:solidFill>
                <a:srgbClr val="4E95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44" y="1376638"/>
            <a:ext cx="10058400" cy="50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Педагогическая навигация</a:t>
            </a:r>
            <a:endParaRPr lang="ru-RU" sz="4800" dirty="0">
              <a:solidFill>
                <a:srgbClr val="4E95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1" y="1321374"/>
            <a:ext cx="10058400" cy="50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Педагогическая навигация</a:t>
            </a:r>
            <a:endParaRPr lang="ru-RU" sz="4800" dirty="0">
              <a:solidFill>
                <a:srgbClr val="4E95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44" y="1310584"/>
            <a:ext cx="10058400" cy="51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6476</TotalTime>
  <Words>153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Aparajita</vt:lpstr>
      <vt:lpstr>Arial</vt:lpstr>
      <vt:lpstr>Calibri</vt:lpstr>
      <vt:lpstr>Calibri Light</vt:lpstr>
      <vt:lpstr>Candara</vt:lpstr>
      <vt:lpstr>Times New Roman</vt:lpstr>
      <vt:lpstr>Wingdings</vt:lpstr>
      <vt:lpstr>Тема Office</vt:lpstr>
      <vt:lpstr>Педагогическая навигация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Е. В. Ковалева</cp:lastModifiedBy>
  <cp:revision>202</cp:revision>
  <cp:lastPrinted>2019-01-25T01:17:40Z</cp:lastPrinted>
  <dcterms:created xsi:type="dcterms:W3CDTF">2018-10-29T09:57:19Z</dcterms:created>
  <dcterms:modified xsi:type="dcterms:W3CDTF">2020-06-05T10:42:35Z</dcterms:modified>
</cp:coreProperties>
</file>