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ктор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5T21:55:16.20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A9745-86F3-4510-9CC9-20DC53EC769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22EE-4B6A-43E4-A63A-F6E32C4F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99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89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35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21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Версия «</a:t>
            </a:r>
            <a:r>
              <a:rPr lang="en-US" sz="3600" dirty="0" smtClean="0">
                <a:solidFill>
                  <a:srgbClr val="FF0000"/>
                </a:solidFill>
              </a:rPr>
              <a:t>Pro</a:t>
            </a:r>
            <a:r>
              <a:rPr lang="ru-RU" sz="3600" dirty="0" smtClean="0"/>
              <a:t>школу»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логика?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08912" cy="2664295"/>
          </a:xfrm>
        </p:spPr>
        <p:txBody>
          <a:bodyPr rtlCol="0">
            <a:noAutofit/>
          </a:bodyPr>
          <a:lstStyle/>
          <a:p>
            <a:pPr rtl="0"/>
            <a:r>
              <a:rPr lang="ru-RU" sz="8800" b="1" dirty="0"/>
              <a:t>Хромосомы.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/>
              <a:t>5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7208A6-B876-4A17-A4F3-942892DCB9D9}" type="datetime1">
              <a:rPr lang="ru-RU" smtClean="0"/>
              <a:pPr rtl="0"/>
              <a:t>23.03.2020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7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4710113" cy="3138488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279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84725"/>
            <a:ext cx="25923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81300"/>
            <a:ext cx="8856662" cy="1511300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Ответ: Ассимиляция (пластический обмен)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84450"/>
            <a:ext cx="4486275" cy="2803525"/>
          </a:xfr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565400"/>
            <a:ext cx="37449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3213100"/>
            <a:ext cx="8229600" cy="1252538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Ответ: Диссимиляция (энергетический обмен</a:t>
            </a:r>
            <a:r>
              <a:rPr lang="ru-RU" sz="310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46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Ключевой момент – ассоциации картинок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реподаватель\Desktop\eda-picca-49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845018" cy="3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Ученье — свет, а не учение — тьма.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реподаватель\Desktop\Dqp4FdVXgAA6z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322623" cy="2216164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Desktop\img11.jpg"/>
          <p:cNvPicPr>
            <a:picLocks noChangeAspect="1" noChangeArrowheads="1"/>
          </p:cNvPicPr>
          <p:nvPr/>
        </p:nvPicPr>
        <p:blipFill>
          <a:blip r:embed="rId3" cstate="print"/>
          <a:srcRect l="7476" t="20075" r="8657"/>
          <a:stretch>
            <a:fillRect/>
          </a:stretch>
        </p:blipFill>
        <p:spPr bwMode="auto">
          <a:xfrm>
            <a:off x="899592" y="3645024"/>
            <a:ext cx="3097623" cy="2213992"/>
          </a:xfrm>
          <a:prstGeom prst="rect">
            <a:avLst/>
          </a:prstGeom>
          <a:noFill/>
        </p:spPr>
      </p:pic>
      <p:pic>
        <p:nvPicPr>
          <p:cNvPr id="1028" name="Picture 4" descr="C:\Users\Преподаватель\Desktop\iQTYVPL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3347864" cy="2524398"/>
          </a:xfrm>
          <a:prstGeom prst="rect">
            <a:avLst/>
          </a:prstGeom>
          <a:noFill/>
        </p:spPr>
      </p:pic>
      <p:pic>
        <p:nvPicPr>
          <p:cNvPr id="1029" name="Picture 5" descr="C:\Users\Преподаватель\Desktop\i9TINQ8V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645024"/>
            <a:ext cx="3582592" cy="22391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реподаватель\Desktop\iYKE0RC53.jpg"/>
          <p:cNvPicPr>
            <a:picLocks noChangeAspect="1" noChangeArrowheads="1"/>
          </p:cNvPicPr>
          <p:nvPr/>
        </p:nvPicPr>
        <p:blipFill>
          <a:blip r:embed="rId2" cstate="print"/>
          <a:srcRect r="-1739" b="18841"/>
          <a:stretch>
            <a:fillRect/>
          </a:stretch>
        </p:blipFill>
        <p:spPr bwMode="auto">
          <a:xfrm>
            <a:off x="179512" y="1268760"/>
            <a:ext cx="878600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Знания - сила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реподаватель\Desktop\iQTQCQT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5509658" cy="3443536"/>
          </a:xfrm>
          <a:prstGeom prst="rect">
            <a:avLst/>
          </a:prstGeom>
          <a:noFill/>
        </p:spPr>
      </p:pic>
      <p:pic>
        <p:nvPicPr>
          <p:cNvPr id="2051" name="Picture 3" descr="C:\Users\Преподаватель\Desktop\D6UQ2WaW0AAFwV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865612" cy="353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страха </a:t>
            </a:r>
            <a:r>
              <a:rPr lang="ru-RU" smtClean="0"/>
              <a:t>глаза велики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реподаватель\Desktop\poslovits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12023"/>
            <a:ext cx="2952328" cy="5036180"/>
          </a:xfrm>
          <a:prstGeom prst="rect">
            <a:avLst/>
          </a:prstGeom>
          <a:noFill/>
        </p:spPr>
      </p:pic>
      <p:pic>
        <p:nvPicPr>
          <p:cNvPr id="1026" name="Picture 2" descr="C:\Users\Преподаватель\Desktop\29302_thumbnail_wide_w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5120717" cy="294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smtClean="0"/>
              <a:pPr rtl="0"/>
              <a:t>7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063F3-74DE-4544-9D50-E0BFE8F251B2}" type="datetime1">
              <a:rPr lang="ru-RU" smtClean="0"/>
              <a:pPr rtl="0"/>
              <a:t>23.03.2020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70316D6-9AC7-404F-9BF7-B53C2A14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4" y="1158082"/>
            <a:ext cx="3406378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E862FC5-8F44-4B32-BB08-B8250409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081"/>
            <a:ext cx="4149066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A3570643-9468-42D2-A792-B744560FF046}"/>
              </a:ext>
            </a:extLst>
          </p:cNvPr>
          <p:cNvSpPr/>
          <p:nvPr/>
        </p:nvSpPr>
        <p:spPr>
          <a:xfrm rot="2799274">
            <a:off x="3295607" y="2770980"/>
            <a:ext cx="381000" cy="11811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667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Работы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27619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03" y="2708275"/>
            <a:ext cx="7028962" cy="144145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8800" b="1" dirty="0"/>
              <a:t>Ядро клетки.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910F8B-7BDD-4D0D-B0CB-C412C0C58455}" type="datetime1">
              <a:rPr lang="ru-RU" smtClean="0"/>
              <a:pPr rtl="0"/>
              <a:t>23.03.2020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69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8183A58-C537-47A3-90B9-1FA36ACF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51" y="5295900"/>
            <a:ext cx="3298449" cy="1041400"/>
          </a:xfrm>
        </p:spPr>
        <p:txBody>
          <a:bodyPr>
            <a:normAutofit/>
          </a:bodyPr>
          <a:lstStyle/>
          <a:p>
            <a:r>
              <a:rPr lang="ru-RU" sz="4900" dirty="0"/>
              <a:t>Хромой</a:t>
            </a:r>
            <a:r>
              <a:rPr lang="ru-RU" dirty="0"/>
              <a:t> </a:t>
            </a:r>
            <a:r>
              <a:rPr lang="en-US" dirty="0"/>
              <a:t>‘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62A50-4B76-4169-82F0-0DD31A8F3B93}" type="datetime1">
              <a:rPr lang="ru-RU" smtClean="0"/>
              <a:pPr rtl="0"/>
              <a:t>23.03.2020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7859BD1-1D46-447C-952E-97B4DD761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2"/>
          <a:stretch/>
        </p:blipFill>
        <p:spPr bwMode="auto">
          <a:xfrm>
            <a:off x="134851" y="88900"/>
            <a:ext cx="4010025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60644B7-6A81-48DE-8CFA-C03959CA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876" y="520700"/>
            <a:ext cx="4624467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559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</TotalTime>
  <Words>77</Words>
  <Application>Microsoft Office PowerPoint</Application>
  <PresentationFormat>Экран (4:3)</PresentationFormat>
  <Paragraphs>28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Где логика?</vt:lpstr>
      <vt:lpstr>Ключевой момент – ассоциации картинок  </vt:lpstr>
      <vt:lpstr>Ученье — свет, а не учение — тьма. </vt:lpstr>
      <vt:lpstr>Слайд 4</vt:lpstr>
      <vt:lpstr>Знания - сила</vt:lpstr>
      <vt:lpstr>У страха глаза велики</vt:lpstr>
      <vt:lpstr>Слайд 7</vt:lpstr>
      <vt:lpstr>Ядро клетки.</vt:lpstr>
      <vt:lpstr>Хромой ‘</vt:lpstr>
      <vt:lpstr>Хромосомы.</vt:lpstr>
      <vt:lpstr>Слайд 11</vt:lpstr>
      <vt:lpstr>Ответ: Ассимиляция (пластический обмен)</vt:lpstr>
      <vt:lpstr>Слайд 13</vt:lpstr>
      <vt:lpstr>Ответ: Диссимиляция (энергетический обмен)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логика?</dc:title>
  <dc:creator>Преподаватель</dc:creator>
  <cp:lastModifiedBy>Преподаватель</cp:lastModifiedBy>
  <cp:revision>6</cp:revision>
  <dcterms:created xsi:type="dcterms:W3CDTF">2019-12-10T06:29:54Z</dcterms:created>
  <dcterms:modified xsi:type="dcterms:W3CDTF">2020-03-23T06:29:37Z</dcterms:modified>
</cp:coreProperties>
</file>