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encoding="windows-1251"/>
  <p:clrMru>
    <a:srgbClr val="66FFFF"/>
    <a:srgbClr val="16CB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D810C-98DB-4CF6-95C5-F328D90BDDD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BA56D-0825-4EC0-A437-65F878719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BA56D-0825-4EC0-A437-65F8787195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4FC3-8E99-4510-A543-8E69FDA5754B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7773-105C-4330-A7AB-68A26F6E2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0715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Инновационный образовательный проект </a:t>
            </a:r>
            <a:br>
              <a:rPr lang="ru-RU" sz="1600" i="1" dirty="0" smtClean="0"/>
            </a:br>
            <a:r>
              <a:rPr lang="ru-RU" sz="1600" i="1" dirty="0" smtClean="0"/>
              <a:t>«Методическая поддержка педагогов и школьных команд во внедрении и реализации эффективных образовательных технологий» </a:t>
            </a:r>
            <a:br>
              <a:rPr lang="ru-RU" sz="1600" i="1" dirty="0" smtClean="0"/>
            </a:br>
            <a:r>
              <a:rPr lang="ru-RU" sz="1600" i="1" dirty="0" smtClean="0"/>
              <a:t>Федеральной инновационной площадки Министерства просвещения Российской Федерации в базовых образовательных организациях</a:t>
            </a:r>
            <a:r>
              <a:rPr lang="ru-RU" sz="3200" dirty="0" smtClean="0">
                <a:latin typeface="Arial Narrow" pitchFamily="34" charset="0"/>
              </a:rPr>
              <a:t/>
            </a:r>
            <a:br>
              <a:rPr lang="ru-RU" sz="3200" dirty="0" smtClean="0">
                <a:latin typeface="Arial Narrow" pitchFamily="34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1966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Мотивирующая среда для реализации технологии музейной педагогики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методист МАДОУ № 38 г. Томска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Назарова Светлана Васильевна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Мотивирующая среда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педагогов в управлении и планировании;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Делегирование ответственности за деятельность и результаты;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личных разработок;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Постоянная оценка и совершенствование методов мотивации;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Демонстрация одобрительного отношения к высоким результатам труда сотрудников</a:t>
            </a:r>
          </a:p>
          <a:p>
            <a:pPr algn="just"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Аспекты в области мотивации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Придерживаться принципов комплексности, ощутимости поощрения, гласности и др.;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совпадения содержания труда с целью личности;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Выдача заданий, позволяющих успешно их выполнять и развивать способности личности;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четкой системы продвижения работников по службе.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мешает людям развиваться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Размытые и нереалистичные планы;</a:t>
            </a:r>
          </a:p>
          <a:p>
            <a:pPr lv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готовности что-то менять;</a:t>
            </a:r>
          </a:p>
          <a:p>
            <a:pPr lv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Делание только того, что хорошо получается и страх браться за иные новые задачи и проекты;</a:t>
            </a:r>
          </a:p>
          <a:p>
            <a:pPr lv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желания искать и находить время для того, чтобы подумать о своих действиях и их результатах;</a:t>
            </a:r>
          </a:p>
          <a:p>
            <a:pPr lvl="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интереса к обратной связи об успешности своих действий.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помогает развиваться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 стремитесь развиваться, получать новый опыт, профессионально расти;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 Вас есть представление о целях своего развития и конкретный план развития;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 готовы выйти из «зоны комфорта» и пробовать не только то, что Вам хорошо дается, но и что-то новое, пойти на риск;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 анализируете свои действия и их результаты, ищете причины успехов и неудач именно в своих действиях, а не во внешних обстоятельствах;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Вы стремитесь получать обратную связь об успешности Ваших действий от коллег, подчиненных, руководителей.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sent5.com/presentation/1/118346727_455484667.pdf-img/118346727_455484667.pdf-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19" y="714356"/>
            <a:ext cx="888928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формирование внутренних побуждающих факторов, действующих через самосознание, основанный на взаимной ответственности всех сторон в организации.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Мотивирование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действия, основанные на желании одной из сторон организации побудить другую сторону лучше работать через формирование мотивов поведения для достижения личных целей и целей организации.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Мотивация в управлении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Предполагается использование в определенной последовательности взаимозависимых категорий: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потребности людей - их интересы - мотивы деятельности – действия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Мотивирующая среда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endParaRPr lang="ru-RU" dirty="0" smtClean="0"/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Это совокупность условий,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определяющих направленность и величину усилий, прилагаемых работниками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для достижения целей организации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Потребности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Гигиенические факторы: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 оплаты труда,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 труда,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межличностные отношения,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 контроля.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Мотивирующие факторы :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ощущение успеха,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продвижение по службе,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признание,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 возможностей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деятельности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Понимать цель;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Способы достижения;</a:t>
            </a:r>
          </a:p>
          <a:p>
            <a:pPr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Умение решить возникающие трудности</a:t>
            </a:r>
          </a:p>
          <a:p>
            <a:pPr algn="just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Cветлана\Desktop\Для семинара\ФОТО с семинара\IMG_95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000504"/>
            <a:ext cx="3157540" cy="241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Cветлана\AppData\Local\Microsoft\Windows\INetCache\Content.Word\IMG_9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278608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26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020" y="571480"/>
            <a:ext cx="371871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MG_26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840" y="571480"/>
            <a:ext cx="369896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MG_26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426" y="3786190"/>
            <a:ext cx="352810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IMG_26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4366" y="3786190"/>
            <a:ext cx="352815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095951" cy="307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Cветлана\Desktop\Для семинара\ФОТО с семинара\135___01\IMG_6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482595"/>
            <a:ext cx="4143404" cy="3107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5385"/>
          <a:stretch>
            <a:fillRect/>
          </a:stretch>
        </p:blipFill>
        <p:spPr bwMode="auto">
          <a:xfrm>
            <a:off x="5286380" y="285728"/>
            <a:ext cx="3571900" cy="316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ветлана\Desktop\Для семинара\ФОТО с семинара\IMG_95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571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Cветлана\Desktop\Для семинара\фото сайт\IMG_9463.JPG"/>
          <p:cNvPicPr/>
          <p:nvPr/>
        </p:nvPicPr>
        <p:blipFill>
          <a:blip r:embed="rId3" cstate="print"/>
          <a:srcRect r="24267"/>
          <a:stretch>
            <a:fillRect/>
          </a:stretch>
        </p:blipFill>
        <p:spPr bwMode="auto">
          <a:xfrm>
            <a:off x="571472" y="214290"/>
            <a:ext cx="335758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14286"/>
          <a:stretch>
            <a:fillRect/>
          </a:stretch>
        </p:blipFill>
        <p:spPr bwMode="auto">
          <a:xfrm>
            <a:off x="2632969" y="3357562"/>
            <a:ext cx="422504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0c721d0be791ba18792a975834ec8e661d86"/>
</p:tagLst>
</file>

<file path=ppt/theme/theme1.xml><?xml version="1.0" encoding="utf-8"?>
<a:theme xmlns:a="http://schemas.openxmlformats.org/drawingml/2006/main" name="brai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brain</Template>
  <TotalTime>121</TotalTime>
  <Words>380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brain</vt:lpstr>
      <vt:lpstr>     Инновационный образовательный проект  «Методическая поддержка педагогов и школьных команд во внедрении и реализации эффективных образовательных технологий»  Федеральной инновационной площадки Министерства просвещения Российской Федерации в базовых образовательных организациях  </vt:lpstr>
      <vt:lpstr>   </vt:lpstr>
      <vt:lpstr>Мотивация в управлении</vt:lpstr>
      <vt:lpstr>Мотивирующая среда</vt:lpstr>
      <vt:lpstr>Потребности</vt:lpstr>
      <vt:lpstr>Цели деятельности</vt:lpstr>
      <vt:lpstr>Слайд 7</vt:lpstr>
      <vt:lpstr>Слайд 8</vt:lpstr>
      <vt:lpstr>Слайд 9</vt:lpstr>
      <vt:lpstr>Мотивирующая среда</vt:lpstr>
      <vt:lpstr>Аспекты в области мотивации</vt:lpstr>
      <vt:lpstr>Что мешает людям развиваться</vt:lpstr>
      <vt:lpstr>Что помогает развиваться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Cветлана</dc:creator>
  <cp:lastModifiedBy>Cветлана</cp:lastModifiedBy>
  <cp:revision>14</cp:revision>
  <dcterms:created xsi:type="dcterms:W3CDTF">2020-01-14T05:54:23Z</dcterms:created>
  <dcterms:modified xsi:type="dcterms:W3CDTF">2020-02-20T03:30:13Z</dcterms:modified>
</cp:coreProperties>
</file>