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6" r:id="rId3"/>
    <p:sldId id="257" r:id="rId4"/>
    <p:sldId id="258" r:id="rId5"/>
    <p:sldId id="259" r:id="rId6"/>
    <p:sldId id="261" r:id="rId7"/>
    <p:sldId id="268" r:id="rId8"/>
    <p:sldId id="267" r:id="rId9"/>
    <p:sldId id="271" r:id="rId10"/>
    <p:sldId id="272" r:id="rId11"/>
    <p:sldId id="273" r:id="rId12"/>
    <p:sldId id="27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91D28"/>
    <a:srgbClr val="0260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55856-5131-4FCE-95A4-FD2FF0F483E4}" type="doc">
      <dgm:prSet loTypeId="urn:microsoft.com/office/officeart/2005/8/layout/hierarchy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D04163-395E-46E1-8639-4964089A16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Оценочные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F0B9CDF-C1FF-42E9-B643-F5533C9756A6}" type="parTrans" cxnId="{28FAE817-0BED-425B-A18A-44B486F0E6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76EDB8-A290-4799-84AC-9CA1B4B62286}" type="sibTrans" cxnId="{28FAE817-0BED-425B-A18A-44B486F0E6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0CC7D0-49EF-4916-A233-A22E8360C4E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Региональный мониторинг</a:t>
          </a:r>
          <a:endParaRPr lang="ru-RU" sz="2400" b="1" dirty="0">
            <a:solidFill>
              <a:schemeClr val="tx1"/>
            </a:solidFill>
          </a:endParaRPr>
        </a:p>
      </dgm:t>
    </dgm:pt>
    <dgm:pt modelId="{15F5D89E-9989-4B79-A7FE-39960DBF2620}" type="parTrans" cxnId="{16B62A78-53F2-43C4-9A18-C049170F82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78BF61-6207-4ED4-8A7A-DDE4CCFFDC5E}" type="sibTrans" cxnId="{16B62A78-53F2-43C4-9A18-C049170F82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E6C433-621C-4A4C-B1C1-D4D232C712F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ВПР</a:t>
          </a:r>
          <a:endParaRPr lang="ru-RU" dirty="0">
            <a:solidFill>
              <a:schemeClr val="tx1"/>
            </a:solidFill>
          </a:endParaRPr>
        </a:p>
      </dgm:t>
    </dgm:pt>
    <dgm:pt modelId="{45DADC4B-566B-451D-B4C5-44B35A9D5A80}" type="parTrans" cxnId="{913EF755-9DB4-40CA-A1CD-44A895F373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B13745-BBEF-4F59-AB1E-F54A6B377776}" type="sibTrans" cxnId="{913EF755-9DB4-40CA-A1CD-44A895F373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64FB4F-FFAE-40F3-8F0C-BBD690C179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Внутренние</a:t>
          </a:r>
          <a:endParaRPr lang="ru-RU" dirty="0">
            <a:solidFill>
              <a:schemeClr val="tx1"/>
            </a:solidFill>
          </a:endParaRPr>
        </a:p>
      </dgm:t>
    </dgm:pt>
    <dgm:pt modelId="{35AAD3F1-E74A-4745-AA82-6DD8608F34E1}" type="parTrans" cxnId="{E0A799DA-FC5D-4383-A7B7-85F2C0D8482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58C177-7525-4AD2-8788-896DEB4BFBE7}" type="sibTrans" cxnId="{E0A799DA-FC5D-4383-A7B7-85F2C0D8482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2E1543-2771-4D46-AD68-C1B9958214D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Читательская грамотность</a:t>
          </a:r>
          <a:endParaRPr lang="ru-RU" dirty="0">
            <a:solidFill>
              <a:schemeClr val="tx1"/>
            </a:solidFill>
          </a:endParaRPr>
        </a:p>
      </dgm:t>
    </dgm:pt>
    <dgm:pt modelId="{0FB096E7-645B-4C2E-B0F5-A8E855E447FD}" type="parTrans" cxnId="{1182E365-694C-483B-9DAC-181DBC91DA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C7C040-C93D-4BC9-BD5C-DB92963FD9E6}" type="sibTrans" cxnId="{1182E365-694C-483B-9DAC-181DBC91DA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CFC952-C1B6-4A44-B440-5E70DB9AF36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Промежуточная аттестация</a:t>
          </a:r>
          <a:endParaRPr lang="ru-RU" dirty="0">
            <a:solidFill>
              <a:schemeClr val="tx1"/>
            </a:solidFill>
          </a:endParaRPr>
        </a:p>
      </dgm:t>
    </dgm:pt>
    <dgm:pt modelId="{C6F1BA4A-7B1E-40D2-8B51-6DA8F33323EA}" type="parTrans" cxnId="{62F663CD-1BB4-45F5-BA32-DAB0CA6C86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574A07-D2C1-4D6C-B2BD-D97DFCC70708}" type="sibTrans" cxnId="{62F663CD-1BB4-45F5-BA32-DAB0CA6C86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335DC3-869A-465D-B5E9-666EF73D205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Внешние </a:t>
          </a:r>
          <a:endParaRPr lang="ru-RU" dirty="0">
            <a:solidFill>
              <a:schemeClr val="tx1"/>
            </a:solidFill>
          </a:endParaRPr>
        </a:p>
      </dgm:t>
    </dgm:pt>
    <dgm:pt modelId="{C5DC0BA0-9F9C-4B51-A161-FB43A13B8DF2}" type="sibTrans" cxnId="{0C08F8AE-7E02-4B9D-AA7D-8E2C0C78F0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CA28F1-ED92-4932-A936-4C19921E4306}" type="parTrans" cxnId="{0C08F8AE-7E02-4B9D-AA7D-8E2C0C78F0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386437-3A59-465A-82DB-3B3095E9F4F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ГИА</a:t>
          </a:r>
          <a:endParaRPr lang="ru-RU" dirty="0">
            <a:solidFill>
              <a:schemeClr val="tx1"/>
            </a:solidFill>
          </a:endParaRPr>
        </a:p>
      </dgm:t>
    </dgm:pt>
    <dgm:pt modelId="{7696DC55-2EDA-4EB3-9925-6B740FABD1DD}" type="sibTrans" cxnId="{E80B7A2D-C0AB-4586-92C3-052E09271F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862D61-D3A5-4004-B46F-7615B4AAB059}" type="parTrans" cxnId="{E80B7A2D-C0AB-4586-92C3-052E09271F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3A9BA4-CAC9-467E-940D-D3A4523B25C3}" type="pres">
      <dgm:prSet presAssocID="{8EE55856-5131-4FCE-95A4-FD2FF0F48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9DDD46-80B2-470B-B65F-339C71329620}" type="pres">
      <dgm:prSet presAssocID="{F0D04163-395E-46E1-8639-4964089A1631}" presName="vertOne" presStyleCnt="0"/>
      <dgm:spPr/>
      <dgm:t>
        <a:bodyPr/>
        <a:lstStyle/>
        <a:p>
          <a:endParaRPr lang="ru-RU"/>
        </a:p>
      </dgm:t>
    </dgm:pt>
    <dgm:pt modelId="{58FD8FC8-9AFD-4F72-A296-11195E72212A}" type="pres">
      <dgm:prSet presAssocID="{F0D04163-395E-46E1-8639-4964089A163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0C1529-0814-49D1-8C80-8FA2079337B3}" type="pres">
      <dgm:prSet presAssocID="{F0D04163-395E-46E1-8639-4964089A1631}" presName="parTransOne" presStyleCnt="0"/>
      <dgm:spPr/>
      <dgm:t>
        <a:bodyPr/>
        <a:lstStyle/>
        <a:p>
          <a:endParaRPr lang="ru-RU"/>
        </a:p>
      </dgm:t>
    </dgm:pt>
    <dgm:pt modelId="{59095141-DE43-471E-A9AC-1C0411FFDA8F}" type="pres">
      <dgm:prSet presAssocID="{F0D04163-395E-46E1-8639-4964089A1631}" presName="horzOne" presStyleCnt="0"/>
      <dgm:spPr/>
      <dgm:t>
        <a:bodyPr/>
        <a:lstStyle/>
        <a:p>
          <a:endParaRPr lang="ru-RU"/>
        </a:p>
      </dgm:t>
    </dgm:pt>
    <dgm:pt modelId="{99DF0CA8-422B-49DC-AC66-3EA64F48AD79}" type="pres">
      <dgm:prSet presAssocID="{61335DC3-869A-465D-B5E9-666EF73D2059}" presName="vertTwo" presStyleCnt="0"/>
      <dgm:spPr/>
      <dgm:t>
        <a:bodyPr/>
        <a:lstStyle/>
        <a:p>
          <a:endParaRPr lang="ru-RU"/>
        </a:p>
      </dgm:t>
    </dgm:pt>
    <dgm:pt modelId="{26C046E2-4416-441D-900E-57D11DADBA9B}" type="pres">
      <dgm:prSet presAssocID="{61335DC3-869A-465D-B5E9-666EF73D205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D27A3E-2543-49CA-A514-F325E1F67577}" type="pres">
      <dgm:prSet presAssocID="{61335DC3-869A-465D-B5E9-666EF73D2059}" presName="parTransTwo" presStyleCnt="0"/>
      <dgm:spPr/>
      <dgm:t>
        <a:bodyPr/>
        <a:lstStyle/>
        <a:p>
          <a:endParaRPr lang="ru-RU"/>
        </a:p>
      </dgm:t>
    </dgm:pt>
    <dgm:pt modelId="{A9D8E4B0-78C5-48F9-A89F-8431084EE861}" type="pres">
      <dgm:prSet presAssocID="{61335DC3-869A-465D-B5E9-666EF73D2059}" presName="horzTwo" presStyleCnt="0"/>
      <dgm:spPr/>
      <dgm:t>
        <a:bodyPr/>
        <a:lstStyle/>
        <a:p>
          <a:endParaRPr lang="ru-RU"/>
        </a:p>
      </dgm:t>
    </dgm:pt>
    <dgm:pt modelId="{3AE7A111-9401-496A-AE22-20CDF4CC45C2}" type="pres">
      <dgm:prSet presAssocID="{860CC7D0-49EF-4916-A233-A22E8360C4E1}" presName="vertThree" presStyleCnt="0"/>
      <dgm:spPr/>
      <dgm:t>
        <a:bodyPr/>
        <a:lstStyle/>
        <a:p>
          <a:endParaRPr lang="ru-RU"/>
        </a:p>
      </dgm:t>
    </dgm:pt>
    <dgm:pt modelId="{F2B6C33C-CBB2-44A5-8B6F-0166B4472826}" type="pres">
      <dgm:prSet presAssocID="{860CC7D0-49EF-4916-A233-A22E8360C4E1}" presName="txThree" presStyleLbl="node3" presStyleIdx="0" presStyleCnt="5" custScaleX="10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E2FA0-7DEE-4255-9436-E064BD1DCF19}" type="pres">
      <dgm:prSet presAssocID="{860CC7D0-49EF-4916-A233-A22E8360C4E1}" presName="horzThree" presStyleCnt="0"/>
      <dgm:spPr/>
      <dgm:t>
        <a:bodyPr/>
        <a:lstStyle/>
        <a:p>
          <a:endParaRPr lang="ru-RU"/>
        </a:p>
      </dgm:t>
    </dgm:pt>
    <dgm:pt modelId="{C1BA8C37-F60E-4226-AA27-F262A344AAC4}" type="pres">
      <dgm:prSet presAssocID="{3378BF61-6207-4ED4-8A7A-DDE4CCFFDC5E}" presName="sibSpaceThree" presStyleCnt="0"/>
      <dgm:spPr/>
      <dgm:t>
        <a:bodyPr/>
        <a:lstStyle/>
        <a:p>
          <a:endParaRPr lang="ru-RU"/>
        </a:p>
      </dgm:t>
    </dgm:pt>
    <dgm:pt modelId="{0391DCE7-86E6-4529-8843-7A1B26A6503C}" type="pres">
      <dgm:prSet presAssocID="{3BE6C433-621C-4A4C-B1C1-D4D232C712F0}" presName="vertThree" presStyleCnt="0"/>
      <dgm:spPr/>
      <dgm:t>
        <a:bodyPr/>
        <a:lstStyle/>
        <a:p>
          <a:endParaRPr lang="ru-RU"/>
        </a:p>
      </dgm:t>
    </dgm:pt>
    <dgm:pt modelId="{9082CAEF-AB3B-4B95-BB82-391D13B48314}" type="pres">
      <dgm:prSet presAssocID="{3BE6C433-621C-4A4C-B1C1-D4D232C712F0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942E7-AA9F-4756-8530-5410E76B23AA}" type="pres">
      <dgm:prSet presAssocID="{3BE6C433-621C-4A4C-B1C1-D4D232C712F0}" presName="horzThree" presStyleCnt="0"/>
      <dgm:spPr/>
      <dgm:t>
        <a:bodyPr/>
        <a:lstStyle/>
        <a:p>
          <a:endParaRPr lang="ru-RU"/>
        </a:p>
      </dgm:t>
    </dgm:pt>
    <dgm:pt modelId="{22A50EC1-4A72-40AC-B711-C19CEB3DA330}" type="pres">
      <dgm:prSet presAssocID="{59B13745-BBEF-4F59-AB1E-F54A6B377776}" presName="sibSpaceThree" presStyleCnt="0"/>
      <dgm:spPr/>
      <dgm:t>
        <a:bodyPr/>
        <a:lstStyle/>
        <a:p>
          <a:endParaRPr lang="ru-RU"/>
        </a:p>
      </dgm:t>
    </dgm:pt>
    <dgm:pt modelId="{B67F4D39-6138-47BC-98B9-44E81CBDE626}" type="pres">
      <dgm:prSet presAssocID="{D0386437-3A59-465A-82DB-3B3095E9F4FA}" presName="vertThree" presStyleCnt="0"/>
      <dgm:spPr/>
      <dgm:t>
        <a:bodyPr/>
        <a:lstStyle/>
        <a:p>
          <a:endParaRPr lang="ru-RU"/>
        </a:p>
      </dgm:t>
    </dgm:pt>
    <dgm:pt modelId="{AB0831A4-D69F-46E9-A89C-4DBD1382450C}" type="pres">
      <dgm:prSet presAssocID="{D0386437-3A59-465A-82DB-3B3095E9F4FA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89ED9F-46BC-4354-A5B5-E823D3A6DD7C}" type="pres">
      <dgm:prSet presAssocID="{D0386437-3A59-465A-82DB-3B3095E9F4FA}" presName="horzThree" presStyleCnt="0"/>
      <dgm:spPr/>
      <dgm:t>
        <a:bodyPr/>
        <a:lstStyle/>
        <a:p>
          <a:endParaRPr lang="ru-RU"/>
        </a:p>
      </dgm:t>
    </dgm:pt>
    <dgm:pt modelId="{FAC21556-50FF-490C-83B1-AD567957D302}" type="pres">
      <dgm:prSet presAssocID="{C5DC0BA0-9F9C-4B51-A161-FB43A13B8DF2}" presName="sibSpaceTwo" presStyleCnt="0"/>
      <dgm:spPr/>
      <dgm:t>
        <a:bodyPr/>
        <a:lstStyle/>
        <a:p>
          <a:endParaRPr lang="ru-RU"/>
        </a:p>
      </dgm:t>
    </dgm:pt>
    <dgm:pt modelId="{F328D21E-4DA0-41E1-A471-C90447AC8206}" type="pres">
      <dgm:prSet presAssocID="{1764FB4F-FFAE-40F3-8F0C-BBD690C179D6}" presName="vertTwo" presStyleCnt="0"/>
      <dgm:spPr/>
      <dgm:t>
        <a:bodyPr/>
        <a:lstStyle/>
        <a:p>
          <a:endParaRPr lang="ru-RU"/>
        </a:p>
      </dgm:t>
    </dgm:pt>
    <dgm:pt modelId="{2B41D4D5-73FF-435B-BE8E-A634A1E7488E}" type="pres">
      <dgm:prSet presAssocID="{1764FB4F-FFAE-40F3-8F0C-BBD690C179D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BC26D-DA09-4D29-866D-898FD63BA4C5}" type="pres">
      <dgm:prSet presAssocID="{1764FB4F-FFAE-40F3-8F0C-BBD690C179D6}" presName="parTransTwo" presStyleCnt="0"/>
      <dgm:spPr/>
      <dgm:t>
        <a:bodyPr/>
        <a:lstStyle/>
        <a:p>
          <a:endParaRPr lang="ru-RU"/>
        </a:p>
      </dgm:t>
    </dgm:pt>
    <dgm:pt modelId="{90E276F0-3D86-43E0-8AD6-DA455DCDF007}" type="pres">
      <dgm:prSet presAssocID="{1764FB4F-FFAE-40F3-8F0C-BBD690C179D6}" presName="horzTwo" presStyleCnt="0"/>
      <dgm:spPr/>
      <dgm:t>
        <a:bodyPr/>
        <a:lstStyle/>
        <a:p>
          <a:endParaRPr lang="ru-RU"/>
        </a:p>
      </dgm:t>
    </dgm:pt>
    <dgm:pt modelId="{CB1D9872-FF11-4F9D-AD1F-31EBA49A6963}" type="pres">
      <dgm:prSet presAssocID="{9F2E1543-2771-4D46-AD68-C1B9958214D2}" presName="vertThree" presStyleCnt="0"/>
      <dgm:spPr/>
      <dgm:t>
        <a:bodyPr/>
        <a:lstStyle/>
        <a:p>
          <a:endParaRPr lang="ru-RU"/>
        </a:p>
      </dgm:t>
    </dgm:pt>
    <dgm:pt modelId="{AF36936F-4F59-487B-AF0A-A6667CADBEA7}" type="pres">
      <dgm:prSet presAssocID="{9F2E1543-2771-4D46-AD68-C1B9958214D2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44AF4-679A-4F88-AE09-B755FF1F7F9D}" type="pres">
      <dgm:prSet presAssocID="{9F2E1543-2771-4D46-AD68-C1B9958214D2}" presName="horzThree" presStyleCnt="0"/>
      <dgm:spPr/>
      <dgm:t>
        <a:bodyPr/>
        <a:lstStyle/>
        <a:p>
          <a:endParaRPr lang="ru-RU"/>
        </a:p>
      </dgm:t>
    </dgm:pt>
    <dgm:pt modelId="{DA58680D-7DA8-4AF1-A9C4-3725B64189C2}" type="pres">
      <dgm:prSet presAssocID="{B5C7C040-C93D-4BC9-BD5C-DB92963FD9E6}" presName="sibSpaceThree" presStyleCnt="0"/>
      <dgm:spPr/>
      <dgm:t>
        <a:bodyPr/>
        <a:lstStyle/>
        <a:p>
          <a:endParaRPr lang="ru-RU"/>
        </a:p>
      </dgm:t>
    </dgm:pt>
    <dgm:pt modelId="{E2CE6972-0A87-429C-931E-2C290C32DBAD}" type="pres">
      <dgm:prSet presAssocID="{F6CFC952-C1B6-4A44-B440-5E70DB9AF36B}" presName="vertThree" presStyleCnt="0"/>
      <dgm:spPr/>
      <dgm:t>
        <a:bodyPr/>
        <a:lstStyle/>
        <a:p>
          <a:endParaRPr lang="ru-RU"/>
        </a:p>
      </dgm:t>
    </dgm:pt>
    <dgm:pt modelId="{1825735A-D2CB-41AA-9B76-4E35ADA9D3CD}" type="pres">
      <dgm:prSet presAssocID="{F6CFC952-C1B6-4A44-B440-5E70DB9AF36B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CED0E-A213-4BC0-9D3B-85FEE043E0DC}" type="pres">
      <dgm:prSet presAssocID="{F6CFC952-C1B6-4A44-B440-5E70DB9AF36B}" presName="horzThree" presStyleCnt="0"/>
      <dgm:spPr/>
      <dgm:t>
        <a:bodyPr/>
        <a:lstStyle/>
        <a:p>
          <a:endParaRPr lang="ru-RU"/>
        </a:p>
      </dgm:t>
    </dgm:pt>
  </dgm:ptLst>
  <dgm:cxnLst>
    <dgm:cxn modelId="{BA0C98F9-4E74-4103-B568-FFBDBB0607C6}" type="presOf" srcId="{860CC7D0-49EF-4916-A233-A22E8360C4E1}" destId="{F2B6C33C-CBB2-44A5-8B6F-0166B4472826}" srcOrd="0" destOrd="0" presId="urn:microsoft.com/office/officeart/2005/8/layout/hierarchy4"/>
    <dgm:cxn modelId="{28FAE817-0BED-425B-A18A-44B486F0E66B}" srcId="{8EE55856-5131-4FCE-95A4-FD2FF0F483E4}" destId="{F0D04163-395E-46E1-8639-4964089A1631}" srcOrd="0" destOrd="0" parTransId="{CF0B9CDF-C1FF-42E9-B643-F5533C9756A6}" sibTransId="{B776EDB8-A290-4799-84AC-9CA1B4B62286}"/>
    <dgm:cxn modelId="{611543AB-CFCF-42F1-AE9F-093EFCBAEE91}" type="presOf" srcId="{9F2E1543-2771-4D46-AD68-C1B9958214D2}" destId="{AF36936F-4F59-487B-AF0A-A6667CADBEA7}" srcOrd="0" destOrd="0" presId="urn:microsoft.com/office/officeart/2005/8/layout/hierarchy4"/>
    <dgm:cxn modelId="{E2844C8C-834F-4D03-A837-59E684FB8E4E}" type="presOf" srcId="{8EE55856-5131-4FCE-95A4-FD2FF0F483E4}" destId="{713A9BA4-CAC9-467E-940D-D3A4523B25C3}" srcOrd="0" destOrd="0" presId="urn:microsoft.com/office/officeart/2005/8/layout/hierarchy4"/>
    <dgm:cxn modelId="{1182E365-694C-483B-9DAC-181DBC91DA68}" srcId="{1764FB4F-FFAE-40F3-8F0C-BBD690C179D6}" destId="{9F2E1543-2771-4D46-AD68-C1B9958214D2}" srcOrd="0" destOrd="0" parTransId="{0FB096E7-645B-4C2E-B0F5-A8E855E447FD}" sibTransId="{B5C7C040-C93D-4BC9-BD5C-DB92963FD9E6}"/>
    <dgm:cxn modelId="{62F663CD-1BB4-45F5-BA32-DAB0CA6C8659}" srcId="{1764FB4F-FFAE-40F3-8F0C-BBD690C179D6}" destId="{F6CFC952-C1B6-4A44-B440-5E70DB9AF36B}" srcOrd="1" destOrd="0" parTransId="{C6F1BA4A-7B1E-40D2-8B51-6DA8F33323EA}" sibTransId="{E2574A07-D2C1-4D6C-B2BD-D97DFCC70708}"/>
    <dgm:cxn modelId="{43AC7F62-CBB9-42CE-B479-1AA024ADD451}" type="presOf" srcId="{3BE6C433-621C-4A4C-B1C1-D4D232C712F0}" destId="{9082CAEF-AB3B-4B95-BB82-391D13B48314}" srcOrd="0" destOrd="0" presId="urn:microsoft.com/office/officeart/2005/8/layout/hierarchy4"/>
    <dgm:cxn modelId="{0F5871CE-32C3-4289-9330-FACD030FE09B}" type="presOf" srcId="{61335DC3-869A-465D-B5E9-666EF73D2059}" destId="{26C046E2-4416-441D-900E-57D11DADBA9B}" srcOrd="0" destOrd="0" presId="urn:microsoft.com/office/officeart/2005/8/layout/hierarchy4"/>
    <dgm:cxn modelId="{8B93FA58-334F-49F0-945B-E67556CABB58}" type="presOf" srcId="{D0386437-3A59-465A-82DB-3B3095E9F4FA}" destId="{AB0831A4-D69F-46E9-A89C-4DBD1382450C}" srcOrd="0" destOrd="0" presId="urn:microsoft.com/office/officeart/2005/8/layout/hierarchy4"/>
    <dgm:cxn modelId="{E80B7A2D-C0AB-4586-92C3-052E09271F73}" srcId="{61335DC3-869A-465D-B5E9-666EF73D2059}" destId="{D0386437-3A59-465A-82DB-3B3095E9F4FA}" srcOrd="2" destOrd="0" parTransId="{D3862D61-D3A5-4004-B46F-7615B4AAB059}" sibTransId="{7696DC55-2EDA-4EB3-9925-6B740FABD1DD}"/>
    <dgm:cxn modelId="{42565D30-E523-4C87-BFC0-31A21146038C}" type="presOf" srcId="{F6CFC952-C1B6-4A44-B440-5E70DB9AF36B}" destId="{1825735A-D2CB-41AA-9B76-4E35ADA9D3CD}" srcOrd="0" destOrd="0" presId="urn:microsoft.com/office/officeart/2005/8/layout/hierarchy4"/>
    <dgm:cxn modelId="{38D6699E-D40B-42B8-BD99-FEEFFEC23366}" type="presOf" srcId="{1764FB4F-FFAE-40F3-8F0C-BBD690C179D6}" destId="{2B41D4D5-73FF-435B-BE8E-A634A1E7488E}" srcOrd="0" destOrd="0" presId="urn:microsoft.com/office/officeart/2005/8/layout/hierarchy4"/>
    <dgm:cxn modelId="{E0A799DA-FC5D-4383-A7B7-85F2C0D84824}" srcId="{F0D04163-395E-46E1-8639-4964089A1631}" destId="{1764FB4F-FFAE-40F3-8F0C-BBD690C179D6}" srcOrd="1" destOrd="0" parTransId="{35AAD3F1-E74A-4745-AA82-6DD8608F34E1}" sibTransId="{6C58C177-7525-4AD2-8788-896DEB4BFBE7}"/>
    <dgm:cxn modelId="{0C08F8AE-7E02-4B9D-AA7D-8E2C0C78F09E}" srcId="{F0D04163-395E-46E1-8639-4964089A1631}" destId="{61335DC3-869A-465D-B5E9-666EF73D2059}" srcOrd="0" destOrd="0" parTransId="{B4CA28F1-ED92-4932-A936-4C19921E4306}" sibTransId="{C5DC0BA0-9F9C-4B51-A161-FB43A13B8DF2}"/>
    <dgm:cxn modelId="{16B62A78-53F2-43C4-9A18-C049170F821A}" srcId="{61335DC3-869A-465D-B5E9-666EF73D2059}" destId="{860CC7D0-49EF-4916-A233-A22E8360C4E1}" srcOrd="0" destOrd="0" parTransId="{15F5D89E-9989-4B79-A7FE-39960DBF2620}" sibTransId="{3378BF61-6207-4ED4-8A7A-DDE4CCFFDC5E}"/>
    <dgm:cxn modelId="{913EF755-9DB4-40CA-A1CD-44A895F373A1}" srcId="{61335DC3-869A-465D-B5E9-666EF73D2059}" destId="{3BE6C433-621C-4A4C-B1C1-D4D232C712F0}" srcOrd="1" destOrd="0" parTransId="{45DADC4B-566B-451D-B4C5-44B35A9D5A80}" sibTransId="{59B13745-BBEF-4F59-AB1E-F54A6B377776}"/>
    <dgm:cxn modelId="{C6170558-F0F2-489C-91E3-3CE142300C01}" type="presOf" srcId="{F0D04163-395E-46E1-8639-4964089A1631}" destId="{58FD8FC8-9AFD-4F72-A296-11195E72212A}" srcOrd="0" destOrd="0" presId="urn:microsoft.com/office/officeart/2005/8/layout/hierarchy4"/>
    <dgm:cxn modelId="{A44F12FA-CE65-42AC-90FE-789184ECA835}" type="presParOf" srcId="{713A9BA4-CAC9-467E-940D-D3A4523B25C3}" destId="{1F9DDD46-80B2-470B-B65F-339C71329620}" srcOrd="0" destOrd="0" presId="urn:microsoft.com/office/officeart/2005/8/layout/hierarchy4"/>
    <dgm:cxn modelId="{0F9FCA97-9CB7-4342-8BAF-C0DA217D0C84}" type="presParOf" srcId="{1F9DDD46-80B2-470B-B65F-339C71329620}" destId="{58FD8FC8-9AFD-4F72-A296-11195E72212A}" srcOrd="0" destOrd="0" presId="urn:microsoft.com/office/officeart/2005/8/layout/hierarchy4"/>
    <dgm:cxn modelId="{14A7A564-0F80-442F-9DDA-EF6AA523C03A}" type="presParOf" srcId="{1F9DDD46-80B2-470B-B65F-339C71329620}" destId="{890C1529-0814-49D1-8C80-8FA2079337B3}" srcOrd="1" destOrd="0" presId="urn:microsoft.com/office/officeart/2005/8/layout/hierarchy4"/>
    <dgm:cxn modelId="{A64284B6-F162-4A15-BA56-5B6CF90C0D45}" type="presParOf" srcId="{1F9DDD46-80B2-470B-B65F-339C71329620}" destId="{59095141-DE43-471E-A9AC-1C0411FFDA8F}" srcOrd="2" destOrd="0" presId="urn:microsoft.com/office/officeart/2005/8/layout/hierarchy4"/>
    <dgm:cxn modelId="{C360D054-9C88-43EF-AF41-02DCF16E50EC}" type="presParOf" srcId="{59095141-DE43-471E-A9AC-1C0411FFDA8F}" destId="{99DF0CA8-422B-49DC-AC66-3EA64F48AD79}" srcOrd="0" destOrd="0" presId="urn:microsoft.com/office/officeart/2005/8/layout/hierarchy4"/>
    <dgm:cxn modelId="{ED55613C-3AC5-4993-80EB-0A5BB5743F37}" type="presParOf" srcId="{99DF0CA8-422B-49DC-AC66-3EA64F48AD79}" destId="{26C046E2-4416-441D-900E-57D11DADBA9B}" srcOrd="0" destOrd="0" presId="urn:microsoft.com/office/officeart/2005/8/layout/hierarchy4"/>
    <dgm:cxn modelId="{122F0B3D-D016-404C-BFCF-589CC8272516}" type="presParOf" srcId="{99DF0CA8-422B-49DC-AC66-3EA64F48AD79}" destId="{FDD27A3E-2543-49CA-A514-F325E1F67577}" srcOrd="1" destOrd="0" presId="urn:microsoft.com/office/officeart/2005/8/layout/hierarchy4"/>
    <dgm:cxn modelId="{C6F3D387-4C73-4FC4-93BD-D9C4710A1C7C}" type="presParOf" srcId="{99DF0CA8-422B-49DC-AC66-3EA64F48AD79}" destId="{A9D8E4B0-78C5-48F9-A89F-8431084EE861}" srcOrd="2" destOrd="0" presId="urn:microsoft.com/office/officeart/2005/8/layout/hierarchy4"/>
    <dgm:cxn modelId="{6A011862-D4CF-43ED-9583-BCCC59A22540}" type="presParOf" srcId="{A9D8E4B0-78C5-48F9-A89F-8431084EE861}" destId="{3AE7A111-9401-496A-AE22-20CDF4CC45C2}" srcOrd="0" destOrd="0" presId="urn:microsoft.com/office/officeart/2005/8/layout/hierarchy4"/>
    <dgm:cxn modelId="{F26086EA-774A-4B3F-8B0A-05A282F972E1}" type="presParOf" srcId="{3AE7A111-9401-496A-AE22-20CDF4CC45C2}" destId="{F2B6C33C-CBB2-44A5-8B6F-0166B4472826}" srcOrd="0" destOrd="0" presId="urn:microsoft.com/office/officeart/2005/8/layout/hierarchy4"/>
    <dgm:cxn modelId="{F46CF2BB-BFE9-4735-9DCD-109CB63941D8}" type="presParOf" srcId="{3AE7A111-9401-496A-AE22-20CDF4CC45C2}" destId="{A48E2FA0-7DEE-4255-9436-E064BD1DCF19}" srcOrd="1" destOrd="0" presId="urn:microsoft.com/office/officeart/2005/8/layout/hierarchy4"/>
    <dgm:cxn modelId="{7E9493AC-9564-46F5-86A1-51A380E6161A}" type="presParOf" srcId="{A9D8E4B0-78C5-48F9-A89F-8431084EE861}" destId="{C1BA8C37-F60E-4226-AA27-F262A344AAC4}" srcOrd="1" destOrd="0" presId="urn:microsoft.com/office/officeart/2005/8/layout/hierarchy4"/>
    <dgm:cxn modelId="{1854AC71-7DE8-478A-80BB-87746FA49394}" type="presParOf" srcId="{A9D8E4B0-78C5-48F9-A89F-8431084EE861}" destId="{0391DCE7-86E6-4529-8843-7A1B26A6503C}" srcOrd="2" destOrd="0" presId="urn:microsoft.com/office/officeart/2005/8/layout/hierarchy4"/>
    <dgm:cxn modelId="{F9EE5BB6-4C91-47DA-8F74-9D32549A15AA}" type="presParOf" srcId="{0391DCE7-86E6-4529-8843-7A1B26A6503C}" destId="{9082CAEF-AB3B-4B95-BB82-391D13B48314}" srcOrd="0" destOrd="0" presId="urn:microsoft.com/office/officeart/2005/8/layout/hierarchy4"/>
    <dgm:cxn modelId="{0F255437-54CE-416D-A078-73E56AC838E5}" type="presParOf" srcId="{0391DCE7-86E6-4529-8843-7A1B26A6503C}" destId="{D0B942E7-AA9F-4756-8530-5410E76B23AA}" srcOrd="1" destOrd="0" presId="urn:microsoft.com/office/officeart/2005/8/layout/hierarchy4"/>
    <dgm:cxn modelId="{D4560FE5-85AA-456C-967C-E3CAF8868918}" type="presParOf" srcId="{A9D8E4B0-78C5-48F9-A89F-8431084EE861}" destId="{22A50EC1-4A72-40AC-B711-C19CEB3DA330}" srcOrd="3" destOrd="0" presId="urn:microsoft.com/office/officeart/2005/8/layout/hierarchy4"/>
    <dgm:cxn modelId="{8C5D3D37-A800-47B3-A57E-5E5B8BF628B3}" type="presParOf" srcId="{A9D8E4B0-78C5-48F9-A89F-8431084EE861}" destId="{B67F4D39-6138-47BC-98B9-44E81CBDE626}" srcOrd="4" destOrd="0" presId="urn:microsoft.com/office/officeart/2005/8/layout/hierarchy4"/>
    <dgm:cxn modelId="{85477DB3-212C-460A-AAE4-58699DA17F75}" type="presParOf" srcId="{B67F4D39-6138-47BC-98B9-44E81CBDE626}" destId="{AB0831A4-D69F-46E9-A89C-4DBD1382450C}" srcOrd="0" destOrd="0" presId="urn:microsoft.com/office/officeart/2005/8/layout/hierarchy4"/>
    <dgm:cxn modelId="{0D2A1896-BD74-4CCD-BBFA-C38F6AE86B10}" type="presParOf" srcId="{B67F4D39-6138-47BC-98B9-44E81CBDE626}" destId="{4089ED9F-46BC-4354-A5B5-E823D3A6DD7C}" srcOrd="1" destOrd="0" presId="urn:microsoft.com/office/officeart/2005/8/layout/hierarchy4"/>
    <dgm:cxn modelId="{3C401C9F-6CED-410C-A22A-511B54086473}" type="presParOf" srcId="{59095141-DE43-471E-A9AC-1C0411FFDA8F}" destId="{FAC21556-50FF-490C-83B1-AD567957D302}" srcOrd="1" destOrd="0" presId="urn:microsoft.com/office/officeart/2005/8/layout/hierarchy4"/>
    <dgm:cxn modelId="{F4D82D85-CEDC-4F69-A8CF-60DAA6B6BE3B}" type="presParOf" srcId="{59095141-DE43-471E-A9AC-1C0411FFDA8F}" destId="{F328D21E-4DA0-41E1-A471-C90447AC8206}" srcOrd="2" destOrd="0" presId="urn:microsoft.com/office/officeart/2005/8/layout/hierarchy4"/>
    <dgm:cxn modelId="{2AF43FF1-34E9-40A4-A732-4E10F49431E0}" type="presParOf" srcId="{F328D21E-4DA0-41E1-A471-C90447AC8206}" destId="{2B41D4D5-73FF-435B-BE8E-A634A1E7488E}" srcOrd="0" destOrd="0" presId="urn:microsoft.com/office/officeart/2005/8/layout/hierarchy4"/>
    <dgm:cxn modelId="{71E0C999-BD59-4DB8-B682-0FEEC0E6E788}" type="presParOf" srcId="{F328D21E-4DA0-41E1-A471-C90447AC8206}" destId="{D8BBC26D-DA09-4D29-866D-898FD63BA4C5}" srcOrd="1" destOrd="0" presId="urn:microsoft.com/office/officeart/2005/8/layout/hierarchy4"/>
    <dgm:cxn modelId="{B152F1AE-28DC-441F-A90B-7A390E1426C0}" type="presParOf" srcId="{F328D21E-4DA0-41E1-A471-C90447AC8206}" destId="{90E276F0-3D86-43E0-8AD6-DA455DCDF007}" srcOrd="2" destOrd="0" presId="urn:microsoft.com/office/officeart/2005/8/layout/hierarchy4"/>
    <dgm:cxn modelId="{8972BD07-1E32-42C2-A8F7-6BEEB085BE0C}" type="presParOf" srcId="{90E276F0-3D86-43E0-8AD6-DA455DCDF007}" destId="{CB1D9872-FF11-4F9D-AD1F-31EBA49A6963}" srcOrd="0" destOrd="0" presId="urn:microsoft.com/office/officeart/2005/8/layout/hierarchy4"/>
    <dgm:cxn modelId="{197E7A04-4290-40EA-8AF5-208181FDB158}" type="presParOf" srcId="{CB1D9872-FF11-4F9D-AD1F-31EBA49A6963}" destId="{AF36936F-4F59-487B-AF0A-A6667CADBEA7}" srcOrd="0" destOrd="0" presId="urn:microsoft.com/office/officeart/2005/8/layout/hierarchy4"/>
    <dgm:cxn modelId="{B02FB036-B40F-4288-97A9-AE25F42B3410}" type="presParOf" srcId="{CB1D9872-FF11-4F9D-AD1F-31EBA49A6963}" destId="{76044AF4-679A-4F88-AE09-B755FF1F7F9D}" srcOrd="1" destOrd="0" presId="urn:microsoft.com/office/officeart/2005/8/layout/hierarchy4"/>
    <dgm:cxn modelId="{1A2AF650-3E42-477E-B7D6-4621F947E6EB}" type="presParOf" srcId="{90E276F0-3D86-43E0-8AD6-DA455DCDF007}" destId="{DA58680D-7DA8-4AF1-A9C4-3725B64189C2}" srcOrd="1" destOrd="0" presId="urn:microsoft.com/office/officeart/2005/8/layout/hierarchy4"/>
    <dgm:cxn modelId="{0AAAE58B-7B61-49D5-8BF3-D472FDF9022D}" type="presParOf" srcId="{90E276F0-3D86-43E0-8AD6-DA455DCDF007}" destId="{E2CE6972-0A87-429C-931E-2C290C32DBAD}" srcOrd="2" destOrd="0" presId="urn:microsoft.com/office/officeart/2005/8/layout/hierarchy4"/>
    <dgm:cxn modelId="{5151AB09-C5D5-4E4E-90E6-039E5E6E6715}" type="presParOf" srcId="{E2CE6972-0A87-429C-931E-2C290C32DBAD}" destId="{1825735A-D2CB-41AA-9B76-4E35ADA9D3CD}" srcOrd="0" destOrd="0" presId="urn:microsoft.com/office/officeart/2005/8/layout/hierarchy4"/>
    <dgm:cxn modelId="{F0E4AA21-CE62-4678-8B82-0F7D5ED4777B}" type="presParOf" srcId="{E2CE6972-0A87-429C-931E-2C290C32DBAD}" destId="{624CED0E-A213-4BC0-9D3B-85FEE043E0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5793D-8E99-4751-A11C-9A006D6AD1FF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B6775DB-92F6-48F3-BB27-F00D97318DE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количество</a:t>
          </a:r>
          <a:endParaRPr lang="ru-RU" dirty="0">
            <a:solidFill>
              <a:schemeClr val="bg1"/>
            </a:solidFill>
          </a:endParaRPr>
        </a:p>
      </dgm:t>
    </dgm:pt>
    <dgm:pt modelId="{32FBB475-33C3-4E53-BAB0-81977C23B008}" type="parTrans" cxnId="{8C44CDD0-D006-47EC-A506-EAD56281DA4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EBCF69C-F7B0-48D8-8593-DC64F3E4BE2B}" type="sibTrans" cxnId="{8C44CDD0-D006-47EC-A506-EAD56281DA4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6792C6-94E5-40BC-A856-F2445A0D8FD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анализ</a:t>
          </a:r>
          <a:endParaRPr lang="ru-RU" dirty="0">
            <a:solidFill>
              <a:schemeClr val="bg1"/>
            </a:solidFill>
          </a:endParaRPr>
        </a:p>
      </dgm:t>
    </dgm:pt>
    <dgm:pt modelId="{0F7C2FBB-28F3-4F3E-B10A-113AEC352A60}" type="parTrans" cxnId="{EB62741E-2E78-4116-A4BD-C56DC4391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EB807AB-578D-43D3-83F2-5C50AAD9B7E4}" type="sibTrans" cxnId="{EB62741E-2E78-4116-A4BD-C56DC4391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8BD9164-6638-4591-A5E5-744D3E1EB9F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проблема</a:t>
          </a:r>
          <a:endParaRPr lang="ru-RU" dirty="0">
            <a:solidFill>
              <a:schemeClr val="bg1"/>
            </a:solidFill>
          </a:endParaRPr>
        </a:p>
      </dgm:t>
    </dgm:pt>
    <dgm:pt modelId="{601377E8-9912-490F-B1C0-5C625DB6A514}" type="parTrans" cxnId="{EB2BFD69-A07E-4AF6-A8F4-E37654579F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A454DE3-DD29-43D8-838F-797B31D02F80}" type="sibTrans" cxnId="{EB2BFD69-A07E-4AF6-A8F4-E37654579F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CD007EA-550C-4DE9-BFEA-D34976578BE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Решения</a:t>
          </a:r>
          <a:endParaRPr lang="ru-RU" dirty="0">
            <a:solidFill>
              <a:schemeClr val="bg1"/>
            </a:solidFill>
          </a:endParaRPr>
        </a:p>
      </dgm:t>
    </dgm:pt>
    <dgm:pt modelId="{2E0D2089-FB72-4CD7-AA71-B64EE6BC77F6}" type="parTrans" cxnId="{98F9CCC3-FF93-4BA0-BFB0-AB0EA692D3F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DE1ED33-B5EC-483E-98B1-987C684FA406}" type="sibTrans" cxnId="{98F9CCC3-FF93-4BA0-BFB0-AB0EA692D3F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87E704A-4C8A-4A54-A54D-38F3EF257C8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мероприятия</a:t>
          </a:r>
          <a:endParaRPr lang="ru-RU" b="1" dirty="0">
            <a:solidFill>
              <a:schemeClr val="bg1"/>
            </a:solidFill>
          </a:endParaRPr>
        </a:p>
      </dgm:t>
    </dgm:pt>
    <dgm:pt modelId="{5B927F2D-2668-44F8-842B-61C3E5E72E6F}" type="parTrans" cxnId="{7F3C957D-B9BB-44B7-A693-0D74739D625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D4FC9A-C501-404F-9CD5-76DBCA58D1C1}" type="sibTrans" cxnId="{7F3C957D-B9BB-44B7-A693-0D74739D625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57992CF-C8E9-482C-ADCA-F70F2B67BD52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результат</a:t>
          </a:r>
          <a:endParaRPr lang="ru-RU" dirty="0">
            <a:solidFill>
              <a:schemeClr val="bg1"/>
            </a:solidFill>
          </a:endParaRPr>
        </a:p>
      </dgm:t>
    </dgm:pt>
    <dgm:pt modelId="{F16A4434-283C-4506-97AA-16AAF92E14A7}" type="parTrans" cxnId="{47881F9B-C363-4EFF-8C0E-F931B6C43FD5}">
      <dgm:prSet/>
      <dgm:spPr/>
      <dgm:t>
        <a:bodyPr/>
        <a:lstStyle/>
        <a:p>
          <a:endParaRPr lang="ru-RU"/>
        </a:p>
      </dgm:t>
    </dgm:pt>
    <dgm:pt modelId="{E22D2741-833F-4AA3-9B7F-790A0BAAAEFA}" type="sibTrans" cxnId="{47881F9B-C363-4EFF-8C0E-F931B6C43FD5}">
      <dgm:prSet/>
      <dgm:spPr/>
      <dgm:t>
        <a:bodyPr/>
        <a:lstStyle/>
        <a:p>
          <a:endParaRPr lang="ru-RU"/>
        </a:p>
      </dgm:t>
    </dgm:pt>
    <dgm:pt modelId="{16F34AC2-1F0C-4A87-B263-1C10B9EC57DC}" type="pres">
      <dgm:prSet presAssocID="{1BA5793D-8E99-4751-A11C-9A006D6AD1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6FDD6-976D-4998-859B-829F2D20EB78}" type="pres">
      <dgm:prSet presAssocID="{1BA5793D-8E99-4751-A11C-9A006D6AD1FF}" presName="cycle" presStyleCnt="0"/>
      <dgm:spPr/>
    </dgm:pt>
    <dgm:pt modelId="{021A721D-D4A6-4410-8A8D-A5D8903D76C7}" type="pres">
      <dgm:prSet presAssocID="{987E704A-4C8A-4A54-A54D-38F3EF257C8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AC43D-688B-4B1E-B3BA-F4AAF1D2AE49}" type="pres">
      <dgm:prSet presAssocID="{C9D4FC9A-C501-404F-9CD5-76DBCA58D1C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BFC78A2-7443-497A-82C1-92C3196171C5}" type="pres">
      <dgm:prSet presAssocID="{0B6775DB-92F6-48F3-BB27-F00D97318DE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040C8-BC92-4CDA-A3A7-2EAA40DFD1F9}" type="pres">
      <dgm:prSet presAssocID="{236792C6-94E5-40BC-A856-F2445A0D8FD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B1FA2-6F57-40E8-9F61-E5108639B333}" type="pres">
      <dgm:prSet presAssocID="{28BD9164-6638-4591-A5E5-744D3E1EB9F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F98F8-4811-481F-8BD0-24352EB9F896}" type="pres">
      <dgm:prSet presAssocID="{8CD007EA-550C-4DE9-BFEA-D34976578BE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CBAD-1176-4DB5-92D7-454F5A66724C}" type="pres">
      <dgm:prSet presAssocID="{157992CF-C8E9-482C-ADCA-F70F2B67BD52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23A03-726A-4CB7-B141-F978F069B6AB}" type="presOf" srcId="{1BA5793D-8E99-4751-A11C-9A006D6AD1FF}" destId="{16F34AC2-1F0C-4A87-B263-1C10B9EC57DC}" srcOrd="0" destOrd="0" presId="urn:microsoft.com/office/officeart/2005/8/layout/cycle3"/>
    <dgm:cxn modelId="{2F4E465A-BD6C-4686-9E1C-4329165983BE}" type="presOf" srcId="{28BD9164-6638-4591-A5E5-744D3E1EB9FC}" destId="{D64B1FA2-6F57-40E8-9F61-E5108639B333}" srcOrd="0" destOrd="0" presId="urn:microsoft.com/office/officeart/2005/8/layout/cycle3"/>
    <dgm:cxn modelId="{D8B4D375-A7BB-4625-988D-C77EEF0D7C5A}" type="presOf" srcId="{236792C6-94E5-40BC-A856-F2445A0D8FD3}" destId="{CF7040C8-BC92-4CDA-A3A7-2EAA40DFD1F9}" srcOrd="0" destOrd="0" presId="urn:microsoft.com/office/officeart/2005/8/layout/cycle3"/>
    <dgm:cxn modelId="{8C44CDD0-D006-47EC-A506-EAD56281DA4B}" srcId="{1BA5793D-8E99-4751-A11C-9A006D6AD1FF}" destId="{0B6775DB-92F6-48F3-BB27-F00D97318DE0}" srcOrd="1" destOrd="0" parTransId="{32FBB475-33C3-4E53-BAB0-81977C23B008}" sibTransId="{EEBCF69C-F7B0-48D8-8593-DC64F3E4BE2B}"/>
    <dgm:cxn modelId="{47881F9B-C363-4EFF-8C0E-F931B6C43FD5}" srcId="{1BA5793D-8E99-4751-A11C-9A006D6AD1FF}" destId="{157992CF-C8E9-482C-ADCA-F70F2B67BD52}" srcOrd="5" destOrd="0" parTransId="{F16A4434-283C-4506-97AA-16AAF92E14A7}" sibTransId="{E22D2741-833F-4AA3-9B7F-790A0BAAAEFA}"/>
    <dgm:cxn modelId="{4A619BC4-0EB3-4404-B6CA-0EE1AD56105F}" type="presOf" srcId="{C9D4FC9A-C501-404F-9CD5-76DBCA58D1C1}" destId="{DBAAC43D-688B-4B1E-B3BA-F4AAF1D2AE49}" srcOrd="0" destOrd="0" presId="urn:microsoft.com/office/officeart/2005/8/layout/cycle3"/>
    <dgm:cxn modelId="{383A7F18-8540-4666-A90A-9ACF7B7F0878}" type="presOf" srcId="{8CD007EA-550C-4DE9-BFEA-D34976578BE1}" destId="{972F98F8-4811-481F-8BD0-24352EB9F896}" srcOrd="0" destOrd="0" presId="urn:microsoft.com/office/officeart/2005/8/layout/cycle3"/>
    <dgm:cxn modelId="{3A2C5436-EB59-464A-A53B-576E736846BB}" type="presOf" srcId="{157992CF-C8E9-482C-ADCA-F70F2B67BD52}" destId="{C4C2CBAD-1176-4DB5-92D7-454F5A66724C}" srcOrd="0" destOrd="0" presId="urn:microsoft.com/office/officeart/2005/8/layout/cycle3"/>
    <dgm:cxn modelId="{612890CA-34C8-49D9-B7E3-F1BA47C5AB04}" type="presOf" srcId="{987E704A-4C8A-4A54-A54D-38F3EF257C84}" destId="{021A721D-D4A6-4410-8A8D-A5D8903D76C7}" srcOrd="0" destOrd="0" presId="urn:microsoft.com/office/officeart/2005/8/layout/cycle3"/>
    <dgm:cxn modelId="{EB62741E-2E78-4116-A4BD-C56DC43912E7}" srcId="{1BA5793D-8E99-4751-A11C-9A006D6AD1FF}" destId="{236792C6-94E5-40BC-A856-F2445A0D8FD3}" srcOrd="2" destOrd="0" parTransId="{0F7C2FBB-28F3-4F3E-B10A-113AEC352A60}" sibTransId="{9EB807AB-578D-43D3-83F2-5C50AAD9B7E4}"/>
    <dgm:cxn modelId="{3469F4D5-D6BF-4E9B-90C4-00253E7396FA}" type="presOf" srcId="{0B6775DB-92F6-48F3-BB27-F00D97318DE0}" destId="{BBFC78A2-7443-497A-82C1-92C3196171C5}" srcOrd="0" destOrd="0" presId="urn:microsoft.com/office/officeart/2005/8/layout/cycle3"/>
    <dgm:cxn modelId="{98F9CCC3-FF93-4BA0-BFB0-AB0EA692D3F1}" srcId="{1BA5793D-8E99-4751-A11C-9A006D6AD1FF}" destId="{8CD007EA-550C-4DE9-BFEA-D34976578BE1}" srcOrd="4" destOrd="0" parTransId="{2E0D2089-FB72-4CD7-AA71-B64EE6BC77F6}" sibTransId="{CDE1ED33-B5EC-483E-98B1-987C684FA406}"/>
    <dgm:cxn modelId="{7F3C957D-B9BB-44B7-A693-0D74739D6259}" srcId="{1BA5793D-8E99-4751-A11C-9A006D6AD1FF}" destId="{987E704A-4C8A-4A54-A54D-38F3EF257C84}" srcOrd="0" destOrd="0" parTransId="{5B927F2D-2668-44F8-842B-61C3E5E72E6F}" sibTransId="{C9D4FC9A-C501-404F-9CD5-76DBCA58D1C1}"/>
    <dgm:cxn modelId="{EB2BFD69-A07E-4AF6-A8F4-E37654579FD6}" srcId="{1BA5793D-8E99-4751-A11C-9A006D6AD1FF}" destId="{28BD9164-6638-4591-A5E5-744D3E1EB9FC}" srcOrd="3" destOrd="0" parTransId="{601377E8-9912-490F-B1C0-5C625DB6A514}" sibTransId="{DA454DE3-DD29-43D8-838F-797B31D02F80}"/>
    <dgm:cxn modelId="{DA78E1D1-7334-473E-B87D-62BE0948E25B}" type="presParOf" srcId="{16F34AC2-1F0C-4A87-B263-1C10B9EC57DC}" destId="{7876FDD6-976D-4998-859B-829F2D20EB78}" srcOrd="0" destOrd="0" presId="urn:microsoft.com/office/officeart/2005/8/layout/cycle3"/>
    <dgm:cxn modelId="{5C0D4B3D-0AA2-47AE-8680-76757FC057B4}" type="presParOf" srcId="{7876FDD6-976D-4998-859B-829F2D20EB78}" destId="{021A721D-D4A6-4410-8A8D-A5D8903D76C7}" srcOrd="0" destOrd="0" presId="urn:microsoft.com/office/officeart/2005/8/layout/cycle3"/>
    <dgm:cxn modelId="{81AB3E76-D4B4-45C1-8ADA-1D3ED8A3D506}" type="presParOf" srcId="{7876FDD6-976D-4998-859B-829F2D20EB78}" destId="{DBAAC43D-688B-4B1E-B3BA-F4AAF1D2AE49}" srcOrd="1" destOrd="0" presId="urn:microsoft.com/office/officeart/2005/8/layout/cycle3"/>
    <dgm:cxn modelId="{56AC7E79-C150-4DD4-AC87-0AAE8E16C9D2}" type="presParOf" srcId="{7876FDD6-976D-4998-859B-829F2D20EB78}" destId="{BBFC78A2-7443-497A-82C1-92C3196171C5}" srcOrd="2" destOrd="0" presId="urn:microsoft.com/office/officeart/2005/8/layout/cycle3"/>
    <dgm:cxn modelId="{CD6DBB0B-1C10-41FB-8DAE-EC17C70DDAF6}" type="presParOf" srcId="{7876FDD6-976D-4998-859B-829F2D20EB78}" destId="{CF7040C8-BC92-4CDA-A3A7-2EAA40DFD1F9}" srcOrd="3" destOrd="0" presId="urn:microsoft.com/office/officeart/2005/8/layout/cycle3"/>
    <dgm:cxn modelId="{B9E34E83-66E7-4F47-9B47-6FFDB1B72CD5}" type="presParOf" srcId="{7876FDD6-976D-4998-859B-829F2D20EB78}" destId="{D64B1FA2-6F57-40E8-9F61-E5108639B333}" srcOrd="4" destOrd="0" presId="urn:microsoft.com/office/officeart/2005/8/layout/cycle3"/>
    <dgm:cxn modelId="{62B05FC0-607D-4444-B8F3-1AE6D5FDFFAD}" type="presParOf" srcId="{7876FDD6-976D-4998-859B-829F2D20EB78}" destId="{972F98F8-4811-481F-8BD0-24352EB9F896}" srcOrd="5" destOrd="0" presId="urn:microsoft.com/office/officeart/2005/8/layout/cycle3"/>
    <dgm:cxn modelId="{92D324F3-828C-41FE-A443-319381229C08}" type="presParOf" srcId="{7876FDD6-976D-4998-859B-829F2D20EB78}" destId="{C4C2CBAD-1176-4DB5-92D7-454F5A66724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B2356-9478-4386-B2DC-9D3C1CF426A3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490116-B6B4-4A9E-A8E0-0BC9B48188A1}">
      <dgm:prSet phldrT="[Текст]"/>
      <dgm:spPr/>
      <dgm:t>
        <a:bodyPr/>
        <a:lstStyle/>
        <a:p>
          <a:r>
            <a:rPr lang="ru-RU" b="1" dirty="0" smtClean="0"/>
            <a:t>роль участника</a:t>
          </a:r>
          <a:endParaRPr lang="ru-RU" b="1" dirty="0"/>
        </a:p>
      </dgm:t>
    </dgm:pt>
    <dgm:pt modelId="{85D05158-7627-49AC-8465-D0500006E58A}" type="parTrans" cxnId="{5940DD27-277B-4D0E-BCAD-BCC15A965000}">
      <dgm:prSet/>
      <dgm:spPr/>
      <dgm:t>
        <a:bodyPr/>
        <a:lstStyle/>
        <a:p>
          <a:endParaRPr lang="ru-RU" b="1"/>
        </a:p>
      </dgm:t>
    </dgm:pt>
    <dgm:pt modelId="{5E8C394B-5A5C-4725-9270-3A1D2CBA061A}" type="sibTrans" cxnId="{5940DD27-277B-4D0E-BCAD-BCC15A965000}">
      <dgm:prSet/>
      <dgm:spPr/>
      <dgm:t>
        <a:bodyPr/>
        <a:lstStyle/>
        <a:p>
          <a:endParaRPr lang="ru-RU" b="1"/>
        </a:p>
      </dgm:t>
    </dgm:pt>
    <dgm:pt modelId="{53B47489-D455-4528-92D1-664325F82544}">
      <dgm:prSet phldrT="[Текст]"/>
      <dgm:spPr/>
      <dgm:t>
        <a:bodyPr/>
        <a:lstStyle/>
        <a:p>
          <a:r>
            <a:rPr lang="ru-RU" b="1" dirty="0" smtClean="0"/>
            <a:t>Учитель - предметник</a:t>
          </a:r>
          <a:endParaRPr lang="ru-RU" b="1" dirty="0"/>
        </a:p>
      </dgm:t>
    </dgm:pt>
    <dgm:pt modelId="{5DA75742-122B-46CF-A591-AC171B345A4A}" type="parTrans" cxnId="{8A815907-9E9B-4517-B7B7-7E73985132FB}">
      <dgm:prSet/>
      <dgm:spPr/>
      <dgm:t>
        <a:bodyPr/>
        <a:lstStyle/>
        <a:p>
          <a:endParaRPr lang="ru-RU" b="1"/>
        </a:p>
      </dgm:t>
    </dgm:pt>
    <dgm:pt modelId="{161B4ED3-7A85-48C9-AF70-F5FE6FCD8729}" type="sibTrans" cxnId="{8A815907-9E9B-4517-B7B7-7E73985132FB}">
      <dgm:prSet/>
      <dgm:spPr/>
      <dgm:t>
        <a:bodyPr/>
        <a:lstStyle/>
        <a:p>
          <a:endParaRPr lang="ru-RU" b="1"/>
        </a:p>
      </dgm:t>
    </dgm:pt>
    <dgm:pt modelId="{2D7F714C-799A-4E08-9B90-6452F1DA192F}">
      <dgm:prSet phldrT="[Текст]"/>
      <dgm:spPr/>
      <dgm:t>
        <a:bodyPr/>
        <a:lstStyle/>
        <a:p>
          <a:r>
            <a:rPr lang="ru-RU" b="1" dirty="0" smtClean="0"/>
            <a:t>Руководитель МО</a:t>
          </a:r>
          <a:endParaRPr lang="ru-RU" b="1" dirty="0"/>
        </a:p>
      </dgm:t>
    </dgm:pt>
    <dgm:pt modelId="{47F4D411-EE7D-4E1E-B0BA-33B593EE339B}" type="parTrans" cxnId="{6E97213E-81A4-4AC4-881F-F087802F8D5D}">
      <dgm:prSet/>
      <dgm:spPr/>
      <dgm:t>
        <a:bodyPr/>
        <a:lstStyle/>
        <a:p>
          <a:endParaRPr lang="ru-RU" b="1"/>
        </a:p>
      </dgm:t>
    </dgm:pt>
    <dgm:pt modelId="{D8997E61-40CB-4E5D-AA20-DBBFF26E1206}" type="sibTrans" cxnId="{6E97213E-81A4-4AC4-881F-F087802F8D5D}">
      <dgm:prSet/>
      <dgm:spPr/>
      <dgm:t>
        <a:bodyPr/>
        <a:lstStyle/>
        <a:p>
          <a:endParaRPr lang="ru-RU" b="1"/>
        </a:p>
      </dgm:t>
    </dgm:pt>
    <dgm:pt modelId="{2F787A7D-7D81-4D80-9ED8-16AACF159607}">
      <dgm:prSet phldrT="[Текст]"/>
      <dgm:spPr/>
      <dgm:t>
        <a:bodyPr/>
        <a:lstStyle/>
        <a:p>
          <a:r>
            <a:rPr lang="ru-RU" b="1" dirty="0" smtClean="0"/>
            <a:t>задание</a:t>
          </a:r>
          <a:endParaRPr lang="ru-RU" b="1" dirty="0"/>
        </a:p>
      </dgm:t>
    </dgm:pt>
    <dgm:pt modelId="{A5C7FD4F-7BAB-453F-89D7-503EB436E3F5}" type="parTrans" cxnId="{3F2FBE78-FD3A-40F4-8654-CB5D1E26024E}">
      <dgm:prSet/>
      <dgm:spPr/>
      <dgm:t>
        <a:bodyPr/>
        <a:lstStyle/>
        <a:p>
          <a:endParaRPr lang="ru-RU" b="1"/>
        </a:p>
      </dgm:t>
    </dgm:pt>
    <dgm:pt modelId="{C8E908C7-44D9-449F-B2A6-8FBE17D06018}" type="sibTrans" cxnId="{3F2FBE78-FD3A-40F4-8654-CB5D1E26024E}">
      <dgm:prSet/>
      <dgm:spPr/>
      <dgm:t>
        <a:bodyPr/>
        <a:lstStyle/>
        <a:p>
          <a:endParaRPr lang="ru-RU" b="1"/>
        </a:p>
      </dgm:t>
    </dgm:pt>
    <dgm:pt modelId="{F47C92CA-C0C0-4F75-8BF5-522D9CDCECFB}">
      <dgm:prSet phldrT="[Текст]"/>
      <dgm:spPr/>
      <dgm:t>
        <a:bodyPr/>
        <a:lstStyle/>
        <a:p>
          <a:r>
            <a:rPr lang="ru-RU" b="1" dirty="0" smtClean="0"/>
            <a:t>Результат оценочной процедуры</a:t>
          </a:r>
          <a:endParaRPr lang="ru-RU" b="1" dirty="0"/>
        </a:p>
      </dgm:t>
    </dgm:pt>
    <dgm:pt modelId="{A604557B-D0CB-4452-B5CA-5514884F4FA4}" type="parTrans" cxnId="{2CC305EF-990C-426F-A873-65D4EDB167FD}">
      <dgm:prSet/>
      <dgm:spPr/>
      <dgm:t>
        <a:bodyPr/>
        <a:lstStyle/>
        <a:p>
          <a:endParaRPr lang="ru-RU" b="1"/>
        </a:p>
      </dgm:t>
    </dgm:pt>
    <dgm:pt modelId="{18704D1F-9E14-4614-9AD4-262C6FD3098B}" type="sibTrans" cxnId="{2CC305EF-990C-426F-A873-65D4EDB167FD}">
      <dgm:prSet/>
      <dgm:spPr/>
      <dgm:t>
        <a:bodyPr/>
        <a:lstStyle/>
        <a:p>
          <a:endParaRPr lang="ru-RU" b="1"/>
        </a:p>
      </dgm:t>
    </dgm:pt>
    <dgm:pt modelId="{3DCB9A7B-E235-444C-AB24-2A4D509E205D}">
      <dgm:prSet phldrT="[Текст]"/>
      <dgm:spPr/>
      <dgm:t>
        <a:bodyPr/>
        <a:lstStyle/>
        <a:p>
          <a:r>
            <a:rPr lang="ru-RU" b="1" dirty="0" smtClean="0"/>
            <a:t>Выявленные проблемы , исходя из результатов</a:t>
          </a:r>
          <a:endParaRPr lang="ru-RU" b="1" dirty="0"/>
        </a:p>
      </dgm:t>
    </dgm:pt>
    <dgm:pt modelId="{BDC26629-6BE4-4663-985D-74E0FD144FC7}" type="parTrans" cxnId="{21A85E39-CFE2-4A18-A8BE-8762E6614952}">
      <dgm:prSet/>
      <dgm:spPr/>
      <dgm:t>
        <a:bodyPr/>
        <a:lstStyle/>
        <a:p>
          <a:endParaRPr lang="ru-RU" b="1"/>
        </a:p>
      </dgm:t>
    </dgm:pt>
    <dgm:pt modelId="{8CF33129-6834-41A8-A71F-14713DD1B4D1}" type="sibTrans" cxnId="{21A85E39-CFE2-4A18-A8BE-8762E6614952}">
      <dgm:prSet/>
      <dgm:spPr/>
      <dgm:t>
        <a:bodyPr/>
        <a:lstStyle/>
        <a:p>
          <a:endParaRPr lang="ru-RU" b="1"/>
        </a:p>
      </dgm:t>
    </dgm:pt>
    <dgm:pt modelId="{5791E44C-908A-489E-A876-9418506B9A03}">
      <dgm:prSet phldrT="[Текст]"/>
      <dgm:spPr/>
      <dgm:t>
        <a:bodyPr/>
        <a:lstStyle/>
        <a:p>
          <a:r>
            <a:rPr lang="ru-RU" b="1" dirty="0" smtClean="0"/>
            <a:t>Замдиректора по УР</a:t>
          </a:r>
          <a:endParaRPr lang="ru-RU" b="1" dirty="0"/>
        </a:p>
      </dgm:t>
    </dgm:pt>
    <dgm:pt modelId="{5B71BF5E-BC51-4FAD-BD7F-04C8C01560CC}" type="parTrans" cxnId="{4E5A5A57-1E73-4622-95C7-8709A817C1A4}">
      <dgm:prSet/>
      <dgm:spPr/>
      <dgm:t>
        <a:bodyPr/>
        <a:lstStyle/>
        <a:p>
          <a:endParaRPr lang="ru-RU" b="1"/>
        </a:p>
      </dgm:t>
    </dgm:pt>
    <dgm:pt modelId="{C4A021FB-A57F-4505-B2D5-F9E073936672}" type="sibTrans" cxnId="{4E5A5A57-1E73-4622-95C7-8709A817C1A4}">
      <dgm:prSet/>
      <dgm:spPr/>
      <dgm:t>
        <a:bodyPr/>
        <a:lstStyle/>
        <a:p>
          <a:endParaRPr lang="ru-RU" b="1"/>
        </a:p>
      </dgm:t>
    </dgm:pt>
    <dgm:pt modelId="{67C5E415-6A14-4F8A-A514-8171C3FD3EE6}">
      <dgm:prSet phldrT="[Текст]"/>
      <dgm:spPr/>
      <dgm:t>
        <a:bodyPr/>
        <a:lstStyle/>
        <a:p>
          <a:r>
            <a:rPr lang="ru-RU" b="1" dirty="0" smtClean="0"/>
            <a:t>Директор ОУ</a:t>
          </a:r>
          <a:endParaRPr lang="ru-RU" b="1" dirty="0"/>
        </a:p>
      </dgm:t>
    </dgm:pt>
    <dgm:pt modelId="{28F600A6-1C6E-40C7-AE09-50D3D05DFA6B}" type="parTrans" cxnId="{E15B26DB-08B1-4448-A26C-86CB012FDC14}">
      <dgm:prSet/>
      <dgm:spPr/>
      <dgm:t>
        <a:bodyPr/>
        <a:lstStyle/>
        <a:p>
          <a:endParaRPr lang="ru-RU" b="1"/>
        </a:p>
      </dgm:t>
    </dgm:pt>
    <dgm:pt modelId="{4B530672-FC38-42F9-89DB-29C7DA07DDC0}" type="sibTrans" cxnId="{E15B26DB-08B1-4448-A26C-86CB012FDC14}">
      <dgm:prSet/>
      <dgm:spPr/>
      <dgm:t>
        <a:bodyPr/>
        <a:lstStyle/>
        <a:p>
          <a:endParaRPr lang="ru-RU" b="1"/>
        </a:p>
      </dgm:t>
    </dgm:pt>
    <dgm:pt modelId="{24B7231A-27E1-4577-8309-D93683C7D690}">
      <dgm:prSet phldrT="[Текст]"/>
      <dgm:spPr/>
      <dgm:t>
        <a:bodyPr/>
        <a:lstStyle/>
        <a:p>
          <a:r>
            <a:rPr lang="ru-RU" b="1" dirty="0" smtClean="0"/>
            <a:t>Решения (мероприятия), которые необходимо принять</a:t>
          </a:r>
          <a:endParaRPr lang="ru-RU" b="1" dirty="0"/>
        </a:p>
      </dgm:t>
    </dgm:pt>
    <dgm:pt modelId="{F04B43B7-B950-4F30-B7DE-1422101537FC}" type="parTrans" cxnId="{55CC1820-BFA7-4D7D-A453-04DBAD285060}">
      <dgm:prSet/>
      <dgm:spPr/>
      <dgm:t>
        <a:bodyPr/>
        <a:lstStyle/>
        <a:p>
          <a:endParaRPr lang="ru-RU" b="1"/>
        </a:p>
      </dgm:t>
    </dgm:pt>
    <dgm:pt modelId="{6FF4333F-0729-4AD9-AFD6-ACBD64B79E2A}" type="sibTrans" cxnId="{55CC1820-BFA7-4D7D-A453-04DBAD285060}">
      <dgm:prSet/>
      <dgm:spPr/>
      <dgm:t>
        <a:bodyPr/>
        <a:lstStyle/>
        <a:p>
          <a:endParaRPr lang="ru-RU" b="1"/>
        </a:p>
      </dgm:t>
    </dgm:pt>
    <dgm:pt modelId="{00D0DCD6-51F4-440A-B58C-6EB3F4A13A96}">
      <dgm:prSet phldrT="[Текст]"/>
      <dgm:spPr/>
      <dgm:t>
        <a:bodyPr/>
        <a:lstStyle/>
        <a:p>
          <a:r>
            <a:rPr lang="ru-RU" b="1" dirty="0" smtClean="0"/>
            <a:t>ОГЭ</a:t>
          </a:r>
          <a:endParaRPr lang="ru-RU" b="1" dirty="0"/>
        </a:p>
      </dgm:t>
    </dgm:pt>
    <dgm:pt modelId="{FC39F1C7-8E6C-4D71-AABF-550CC8E6B319}">
      <dgm:prSet phldrT="[Текст]"/>
      <dgm:spPr/>
      <dgm:t>
        <a:bodyPr/>
        <a:lstStyle/>
        <a:p>
          <a:r>
            <a:rPr lang="ru-RU" b="1" dirty="0" smtClean="0"/>
            <a:t>Региональный мониторинг</a:t>
          </a:r>
          <a:endParaRPr lang="ru-RU" b="1" dirty="0"/>
        </a:p>
      </dgm:t>
    </dgm:pt>
    <dgm:pt modelId="{70DF30C6-52E5-458A-BFE9-0CEB5DFEEC86}">
      <dgm:prSet phldrT="[Текст]"/>
      <dgm:spPr/>
      <dgm:t>
        <a:bodyPr/>
        <a:lstStyle/>
        <a:p>
          <a:r>
            <a:rPr lang="ru-RU" b="1" dirty="0" smtClean="0"/>
            <a:t>ВПР</a:t>
          </a:r>
          <a:endParaRPr lang="ru-RU" b="1" dirty="0"/>
        </a:p>
      </dgm:t>
    </dgm:pt>
    <dgm:pt modelId="{44B2B4FB-D7D7-4BEF-86B9-F32010E9AE9B}">
      <dgm:prSet phldrT="[Текст]"/>
      <dgm:spPr/>
      <dgm:t>
        <a:bodyPr/>
        <a:lstStyle/>
        <a:p>
          <a:r>
            <a:rPr lang="ru-RU" b="1" dirty="0" smtClean="0"/>
            <a:t>Читательская грамотность</a:t>
          </a:r>
          <a:endParaRPr lang="ru-RU" b="1" dirty="0"/>
        </a:p>
      </dgm:t>
    </dgm:pt>
    <dgm:pt modelId="{9B0AA1ED-8FBE-40B1-9F2E-E240CFF94A76}">
      <dgm:prSet phldrT="[Текст]"/>
      <dgm:spPr/>
      <dgm:t>
        <a:bodyPr/>
        <a:lstStyle/>
        <a:p>
          <a:r>
            <a:rPr lang="ru-RU" b="1" dirty="0" smtClean="0"/>
            <a:t>Промежуточная аттестация</a:t>
          </a:r>
          <a:endParaRPr lang="ru-RU" b="1" dirty="0"/>
        </a:p>
      </dgm:t>
    </dgm:pt>
    <dgm:pt modelId="{832C342B-34AE-4CAB-8C60-B50A8A041FBD}">
      <dgm:prSet phldrT="[Текст]"/>
      <dgm:spPr/>
      <dgm:t>
        <a:bodyPr/>
        <a:lstStyle/>
        <a:p>
          <a:r>
            <a:rPr lang="ru-RU" b="1" dirty="0" smtClean="0"/>
            <a:t>группа</a:t>
          </a:r>
          <a:endParaRPr lang="ru-RU" b="1" dirty="0"/>
        </a:p>
      </dgm:t>
    </dgm:pt>
    <dgm:pt modelId="{AE9F0598-46CB-406B-AECD-4DF6F97F87A2}" type="sibTrans" cxnId="{6C362C75-53B6-47D3-80EB-CBE24CEC3632}">
      <dgm:prSet/>
      <dgm:spPr/>
      <dgm:t>
        <a:bodyPr/>
        <a:lstStyle/>
        <a:p>
          <a:endParaRPr lang="ru-RU" b="1"/>
        </a:p>
      </dgm:t>
    </dgm:pt>
    <dgm:pt modelId="{5AF22D64-418D-4842-AA8C-170AF8C08DC2}" type="parTrans" cxnId="{6C362C75-53B6-47D3-80EB-CBE24CEC3632}">
      <dgm:prSet/>
      <dgm:spPr/>
      <dgm:t>
        <a:bodyPr/>
        <a:lstStyle/>
        <a:p>
          <a:endParaRPr lang="ru-RU" b="1"/>
        </a:p>
      </dgm:t>
    </dgm:pt>
    <dgm:pt modelId="{9B8A9F7A-E7A3-44FA-B708-C7A77B6B55F0}" type="sibTrans" cxnId="{861CA851-A07A-46C6-9672-5DF964E9F132}">
      <dgm:prSet/>
      <dgm:spPr/>
      <dgm:t>
        <a:bodyPr/>
        <a:lstStyle/>
        <a:p>
          <a:endParaRPr lang="ru-RU" b="1"/>
        </a:p>
      </dgm:t>
    </dgm:pt>
    <dgm:pt modelId="{6E3A88A9-581D-4BDF-97F6-30A1052456B0}" type="parTrans" cxnId="{861CA851-A07A-46C6-9672-5DF964E9F132}">
      <dgm:prSet/>
      <dgm:spPr/>
      <dgm:t>
        <a:bodyPr/>
        <a:lstStyle/>
        <a:p>
          <a:endParaRPr lang="ru-RU" b="1"/>
        </a:p>
      </dgm:t>
    </dgm:pt>
    <dgm:pt modelId="{89DE3D98-2B25-484F-A198-6367F8342B14}" type="sibTrans" cxnId="{DFAE3A1A-CC43-497C-97ED-158377CA5808}">
      <dgm:prSet/>
      <dgm:spPr/>
      <dgm:t>
        <a:bodyPr/>
        <a:lstStyle/>
        <a:p>
          <a:endParaRPr lang="ru-RU" b="1"/>
        </a:p>
      </dgm:t>
    </dgm:pt>
    <dgm:pt modelId="{A3D78396-5DFF-48CB-9CA0-3025B93781F6}" type="parTrans" cxnId="{DFAE3A1A-CC43-497C-97ED-158377CA5808}">
      <dgm:prSet/>
      <dgm:spPr/>
      <dgm:t>
        <a:bodyPr/>
        <a:lstStyle/>
        <a:p>
          <a:endParaRPr lang="ru-RU" b="1"/>
        </a:p>
      </dgm:t>
    </dgm:pt>
    <dgm:pt modelId="{87ACF246-3A47-4431-B89D-452F9B494600}" type="sibTrans" cxnId="{1F482CCA-2191-41AD-BC8C-38058ACD06E6}">
      <dgm:prSet/>
      <dgm:spPr/>
      <dgm:t>
        <a:bodyPr/>
        <a:lstStyle/>
        <a:p>
          <a:endParaRPr lang="ru-RU" b="1"/>
        </a:p>
      </dgm:t>
    </dgm:pt>
    <dgm:pt modelId="{6D761730-3BC4-4D28-80EE-32CF701AA299}" type="parTrans" cxnId="{1F482CCA-2191-41AD-BC8C-38058ACD06E6}">
      <dgm:prSet/>
      <dgm:spPr/>
      <dgm:t>
        <a:bodyPr/>
        <a:lstStyle/>
        <a:p>
          <a:endParaRPr lang="ru-RU" b="1"/>
        </a:p>
      </dgm:t>
    </dgm:pt>
    <dgm:pt modelId="{7E9312FC-C51B-428F-97D8-F2BF9357264D}" type="sibTrans" cxnId="{94F31A1C-B7DB-4C21-951B-25E12BF8C413}">
      <dgm:prSet/>
      <dgm:spPr/>
      <dgm:t>
        <a:bodyPr/>
        <a:lstStyle/>
        <a:p>
          <a:endParaRPr lang="ru-RU" b="1"/>
        </a:p>
      </dgm:t>
    </dgm:pt>
    <dgm:pt modelId="{547FDC72-7F39-47CD-B7F6-AAE93B0FC16C}" type="parTrans" cxnId="{94F31A1C-B7DB-4C21-951B-25E12BF8C413}">
      <dgm:prSet/>
      <dgm:spPr/>
      <dgm:t>
        <a:bodyPr/>
        <a:lstStyle/>
        <a:p>
          <a:endParaRPr lang="ru-RU" b="1"/>
        </a:p>
      </dgm:t>
    </dgm:pt>
    <dgm:pt modelId="{23831A40-655A-4649-808A-ECB419E478C1}" type="sibTrans" cxnId="{6A89F58F-72E6-4B65-ADBB-3027DCAB5137}">
      <dgm:prSet/>
      <dgm:spPr/>
      <dgm:t>
        <a:bodyPr/>
        <a:lstStyle/>
        <a:p>
          <a:endParaRPr lang="ru-RU" b="1"/>
        </a:p>
      </dgm:t>
    </dgm:pt>
    <dgm:pt modelId="{AFB07B3C-855D-4354-9EA1-C08C180A11E3}" type="parTrans" cxnId="{6A89F58F-72E6-4B65-ADBB-3027DCAB5137}">
      <dgm:prSet/>
      <dgm:spPr/>
      <dgm:t>
        <a:bodyPr/>
        <a:lstStyle/>
        <a:p>
          <a:endParaRPr lang="ru-RU" b="1"/>
        </a:p>
      </dgm:t>
    </dgm:pt>
    <dgm:pt modelId="{6036DA21-E651-4377-B38C-35BFB3808A52}" type="pres">
      <dgm:prSet presAssocID="{5BFB2356-9478-4386-B2DC-9D3C1CF426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D0F1A-E3B2-4BF7-951F-413D4753DA5D}" type="pres">
      <dgm:prSet presAssocID="{832C342B-34AE-4CAB-8C60-B50A8A041FBD}" presName="composite" presStyleCnt="0"/>
      <dgm:spPr/>
      <dgm:t>
        <a:bodyPr/>
        <a:lstStyle/>
        <a:p>
          <a:endParaRPr lang="ru-RU"/>
        </a:p>
      </dgm:t>
    </dgm:pt>
    <dgm:pt modelId="{FEE6D79A-C5EB-4B58-84FE-27B635D42804}" type="pres">
      <dgm:prSet presAssocID="{832C342B-34AE-4CAB-8C60-B50A8A041F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9109F-83EC-4B46-9EBB-535450CF8B12}" type="pres">
      <dgm:prSet presAssocID="{832C342B-34AE-4CAB-8C60-B50A8A041FB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9706A-364F-48BE-AAD1-419FDA8508C5}" type="pres">
      <dgm:prSet presAssocID="{AE9F0598-46CB-406B-AECD-4DF6F97F87A2}" presName="space" presStyleCnt="0"/>
      <dgm:spPr/>
      <dgm:t>
        <a:bodyPr/>
        <a:lstStyle/>
        <a:p>
          <a:endParaRPr lang="ru-RU"/>
        </a:p>
      </dgm:t>
    </dgm:pt>
    <dgm:pt modelId="{0199DB02-F4A2-4D36-91EF-2BF14C5B6A88}" type="pres">
      <dgm:prSet presAssocID="{7C490116-B6B4-4A9E-A8E0-0BC9B48188A1}" presName="composite" presStyleCnt="0"/>
      <dgm:spPr/>
      <dgm:t>
        <a:bodyPr/>
        <a:lstStyle/>
        <a:p>
          <a:endParaRPr lang="ru-RU"/>
        </a:p>
      </dgm:t>
    </dgm:pt>
    <dgm:pt modelId="{B01A5482-46F6-4C67-88DE-1F0401F15FEC}" type="pres">
      <dgm:prSet presAssocID="{7C490116-B6B4-4A9E-A8E0-0BC9B48188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DBCC-0523-41B6-B219-686CB998F8DD}" type="pres">
      <dgm:prSet presAssocID="{7C490116-B6B4-4A9E-A8E0-0BC9B48188A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885B9-270F-442D-BE1A-7AE2FB036490}" type="pres">
      <dgm:prSet presAssocID="{5E8C394B-5A5C-4725-9270-3A1D2CBA061A}" presName="space" presStyleCnt="0"/>
      <dgm:spPr/>
      <dgm:t>
        <a:bodyPr/>
        <a:lstStyle/>
        <a:p>
          <a:endParaRPr lang="ru-RU"/>
        </a:p>
      </dgm:t>
    </dgm:pt>
    <dgm:pt modelId="{2EB93826-C3B9-4FEA-9D1F-E251CE632A63}" type="pres">
      <dgm:prSet presAssocID="{2F787A7D-7D81-4D80-9ED8-16AACF159607}" presName="composite" presStyleCnt="0"/>
      <dgm:spPr/>
      <dgm:t>
        <a:bodyPr/>
        <a:lstStyle/>
        <a:p>
          <a:endParaRPr lang="ru-RU"/>
        </a:p>
      </dgm:t>
    </dgm:pt>
    <dgm:pt modelId="{1D17690D-FF22-4FDA-885C-F4933DD996D4}" type="pres">
      <dgm:prSet presAssocID="{2F787A7D-7D81-4D80-9ED8-16AACF1596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FBB2A-3E9D-4B2F-910E-46C4A1801C05}" type="pres">
      <dgm:prSet presAssocID="{2F787A7D-7D81-4D80-9ED8-16AACF15960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DF3CC-5FD1-4055-B6B6-701DF862DA46}" type="presOf" srcId="{44B2B4FB-D7D7-4BEF-86B9-F32010E9AE9B}" destId="{C099109F-83EC-4B46-9EBB-535450CF8B12}" srcOrd="0" destOrd="1" presId="urn:microsoft.com/office/officeart/2005/8/layout/hList1"/>
    <dgm:cxn modelId="{DFAE3A1A-CC43-497C-97ED-158377CA5808}" srcId="{832C342B-34AE-4CAB-8C60-B50A8A041FBD}" destId="{FC39F1C7-8E6C-4D71-AABF-550CC8E6B319}" srcOrd="3" destOrd="0" parTransId="{A3D78396-5DFF-48CB-9CA0-3025B93781F6}" sibTransId="{89DE3D98-2B25-484F-A198-6367F8342B14}"/>
    <dgm:cxn modelId="{75A9B7AF-945B-4623-A705-9330271F7A4C}" type="presOf" srcId="{2F787A7D-7D81-4D80-9ED8-16AACF159607}" destId="{1D17690D-FF22-4FDA-885C-F4933DD996D4}" srcOrd="0" destOrd="0" presId="urn:microsoft.com/office/officeart/2005/8/layout/hList1"/>
    <dgm:cxn modelId="{55CC1820-BFA7-4D7D-A453-04DBAD285060}" srcId="{2F787A7D-7D81-4D80-9ED8-16AACF159607}" destId="{24B7231A-27E1-4577-8309-D93683C7D690}" srcOrd="2" destOrd="0" parTransId="{F04B43B7-B950-4F30-B7DE-1422101537FC}" sibTransId="{6FF4333F-0729-4AD9-AFD6-ACBD64B79E2A}"/>
    <dgm:cxn modelId="{6E97213E-81A4-4AC4-881F-F087802F8D5D}" srcId="{7C490116-B6B4-4A9E-A8E0-0BC9B48188A1}" destId="{2D7F714C-799A-4E08-9B90-6452F1DA192F}" srcOrd="1" destOrd="0" parTransId="{47F4D411-EE7D-4E1E-B0BA-33B593EE339B}" sibTransId="{D8997E61-40CB-4E5D-AA20-DBBFF26E1206}"/>
    <dgm:cxn modelId="{0F225B5F-B6A3-495B-8F13-CA2BB0B28983}" type="presOf" srcId="{832C342B-34AE-4CAB-8C60-B50A8A041FBD}" destId="{FEE6D79A-C5EB-4B58-84FE-27B635D42804}" srcOrd="0" destOrd="0" presId="urn:microsoft.com/office/officeart/2005/8/layout/hList1"/>
    <dgm:cxn modelId="{036FC0C2-C785-4257-B20B-F17574BE3CC2}" type="presOf" srcId="{5791E44C-908A-489E-A876-9418506B9A03}" destId="{2ED2DBCC-0523-41B6-B219-686CB998F8DD}" srcOrd="0" destOrd="2" presId="urn:microsoft.com/office/officeart/2005/8/layout/hList1"/>
    <dgm:cxn modelId="{8A815907-9E9B-4517-B7B7-7E73985132FB}" srcId="{7C490116-B6B4-4A9E-A8E0-0BC9B48188A1}" destId="{53B47489-D455-4528-92D1-664325F82544}" srcOrd="0" destOrd="0" parTransId="{5DA75742-122B-46CF-A591-AC171B345A4A}" sibTransId="{161B4ED3-7A85-48C9-AF70-F5FE6FCD8729}"/>
    <dgm:cxn modelId="{BBE007C3-9A50-4FE3-8AA0-1E68AAF25FCF}" type="presOf" srcId="{2D7F714C-799A-4E08-9B90-6452F1DA192F}" destId="{2ED2DBCC-0523-41B6-B219-686CB998F8DD}" srcOrd="0" destOrd="1" presId="urn:microsoft.com/office/officeart/2005/8/layout/hList1"/>
    <dgm:cxn modelId="{3F2FBE78-FD3A-40F4-8654-CB5D1E26024E}" srcId="{5BFB2356-9478-4386-B2DC-9D3C1CF426A3}" destId="{2F787A7D-7D81-4D80-9ED8-16AACF159607}" srcOrd="2" destOrd="0" parTransId="{A5C7FD4F-7BAB-453F-89D7-503EB436E3F5}" sibTransId="{C8E908C7-44D9-449F-B2A6-8FBE17D06018}"/>
    <dgm:cxn modelId="{2C3B8675-0580-4235-AF39-35E57A871A16}" type="presOf" srcId="{53B47489-D455-4528-92D1-664325F82544}" destId="{2ED2DBCC-0523-41B6-B219-686CB998F8DD}" srcOrd="0" destOrd="0" presId="urn:microsoft.com/office/officeart/2005/8/layout/hList1"/>
    <dgm:cxn modelId="{4E5A5A57-1E73-4622-95C7-8709A817C1A4}" srcId="{7C490116-B6B4-4A9E-A8E0-0BC9B48188A1}" destId="{5791E44C-908A-489E-A876-9418506B9A03}" srcOrd="2" destOrd="0" parTransId="{5B71BF5E-BC51-4FAD-BD7F-04C8C01560CC}" sibTransId="{C4A021FB-A57F-4505-B2D5-F9E073936672}"/>
    <dgm:cxn modelId="{94F31A1C-B7DB-4C21-951B-25E12BF8C413}" srcId="{832C342B-34AE-4CAB-8C60-B50A8A041FBD}" destId="{44B2B4FB-D7D7-4BEF-86B9-F32010E9AE9B}" srcOrd="1" destOrd="0" parTransId="{547FDC72-7F39-47CD-B7F6-AAE93B0FC16C}" sibTransId="{7E9312FC-C51B-428F-97D8-F2BF9357264D}"/>
    <dgm:cxn modelId="{2D931EEA-E817-46D1-8CA2-644ACFEAFC97}" type="presOf" srcId="{9B0AA1ED-8FBE-40B1-9F2E-E240CFF94A76}" destId="{C099109F-83EC-4B46-9EBB-535450CF8B12}" srcOrd="0" destOrd="0" presId="urn:microsoft.com/office/officeart/2005/8/layout/hList1"/>
    <dgm:cxn modelId="{74011D4D-439C-4D18-BF17-1F15E995A6A7}" type="presOf" srcId="{67C5E415-6A14-4F8A-A514-8171C3FD3EE6}" destId="{2ED2DBCC-0523-41B6-B219-686CB998F8DD}" srcOrd="0" destOrd="3" presId="urn:microsoft.com/office/officeart/2005/8/layout/hList1"/>
    <dgm:cxn modelId="{861CA851-A07A-46C6-9672-5DF964E9F132}" srcId="{832C342B-34AE-4CAB-8C60-B50A8A041FBD}" destId="{00D0DCD6-51F4-440A-B58C-6EB3F4A13A96}" srcOrd="4" destOrd="0" parTransId="{6E3A88A9-581D-4BDF-97F6-30A1052456B0}" sibTransId="{9B8A9F7A-E7A3-44FA-B708-C7A77B6B55F0}"/>
    <dgm:cxn modelId="{4ED427A1-11B9-4999-901D-5140D6821A1F}" type="presOf" srcId="{F47C92CA-C0C0-4F75-8BF5-522D9CDCECFB}" destId="{6F5FBB2A-3E9D-4B2F-910E-46C4A1801C05}" srcOrd="0" destOrd="0" presId="urn:microsoft.com/office/officeart/2005/8/layout/hList1"/>
    <dgm:cxn modelId="{07F1A10B-4CBD-4D53-8ADA-61C1C113361F}" type="presOf" srcId="{00D0DCD6-51F4-440A-B58C-6EB3F4A13A96}" destId="{C099109F-83EC-4B46-9EBB-535450CF8B12}" srcOrd="0" destOrd="4" presId="urn:microsoft.com/office/officeart/2005/8/layout/hList1"/>
    <dgm:cxn modelId="{2CC305EF-990C-426F-A873-65D4EDB167FD}" srcId="{2F787A7D-7D81-4D80-9ED8-16AACF159607}" destId="{F47C92CA-C0C0-4F75-8BF5-522D9CDCECFB}" srcOrd="0" destOrd="0" parTransId="{A604557B-D0CB-4452-B5CA-5514884F4FA4}" sibTransId="{18704D1F-9E14-4614-9AD4-262C6FD3098B}"/>
    <dgm:cxn modelId="{8CF89648-A97C-449F-8088-6E855377C238}" type="presOf" srcId="{7C490116-B6B4-4A9E-A8E0-0BC9B48188A1}" destId="{B01A5482-46F6-4C67-88DE-1F0401F15FEC}" srcOrd="0" destOrd="0" presId="urn:microsoft.com/office/officeart/2005/8/layout/hList1"/>
    <dgm:cxn modelId="{DB402F74-C956-41A9-9DC0-E8591D6F076C}" type="presOf" srcId="{FC39F1C7-8E6C-4D71-AABF-550CC8E6B319}" destId="{C099109F-83EC-4B46-9EBB-535450CF8B12}" srcOrd="0" destOrd="3" presId="urn:microsoft.com/office/officeart/2005/8/layout/hList1"/>
    <dgm:cxn modelId="{44093F76-CE77-48BD-880D-DB3249D28BC4}" type="presOf" srcId="{3DCB9A7B-E235-444C-AB24-2A4D509E205D}" destId="{6F5FBB2A-3E9D-4B2F-910E-46C4A1801C05}" srcOrd="0" destOrd="1" presId="urn:microsoft.com/office/officeart/2005/8/layout/hList1"/>
    <dgm:cxn modelId="{E15B26DB-08B1-4448-A26C-86CB012FDC14}" srcId="{7C490116-B6B4-4A9E-A8E0-0BC9B48188A1}" destId="{67C5E415-6A14-4F8A-A514-8171C3FD3EE6}" srcOrd="3" destOrd="0" parTransId="{28F600A6-1C6E-40C7-AE09-50D3D05DFA6B}" sibTransId="{4B530672-FC38-42F9-89DB-29C7DA07DDC0}"/>
    <dgm:cxn modelId="{6A89F58F-72E6-4B65-ADBB-3027DCAB5137}" srcId="{832C342B-34AE-4CAB-8C60-B50A8A041FBD}" destId="{9B0AA1ED-8FBE-40B1-9F2E-E240CFF94A76}" srcOrd="0" destOrd="0" parTransId="{AFB07B3C-855D-4354-9EA1-C08C180A11E3}" sibTransId="{23831A40-655A-4649-808A-ECB419E478C1}"/>
    <dgm:cxn modelId="{21A85E39-CFE2-4A18-A8BE-8762E6614952}" srcId="{2F787A7D-7D81-4D80-9ED8-16AACF159607}" destId="{3DCB9A7B-E235-444C-AB24-2A4D509E205D}" srcOrd="1" destOrd="0" parTransId="{BDC26629-6BE4-4663-985D-74E0FD144FC7}" sibTransId="{8CF33129-6834-41A8-A71F-14713DD1B4D1}"/>
    <dgm:cxn modelId="{D0F9A32D-F488-4420-8A13-9CCF116654C7}" type="presOf" srcId="{24B7231A-27E1-4577-8309-D93683C7D690}" destId="{6F5FBB2A-3E9D-4B2F-910E-46C4A1801C05}" srcOrd="0" destOrd="2" presId="urn:microsoft.com/office/officeart/2005/8/layout/hList1"/>
    <dgm:cxn modelId="{5940DD27-277B-4D0E-BCAD-BCC15A965000}" srcId="{5BFB2356-9478-4386-B2DC-9D3C1CF426A3}" destId="{7C490116-B6B4-4A9E-A8E0-0BC9B48188A1}" srcOrd="1" destOrd="0" parTransId="{85D05158-7627-49AC-8465-D0500006E58A}" sibTransId="{5E8C394B-5A5C-4725-9270-3A1D2CBA061A}"/>
    <dgm:cxn modelId="{6C362C75-53B6-47D3-80EB-CBE24CEC3632}" srcId="{5BFB2356-9478-4386-B2DC-9D3C1CF426A3}" destId="{832C342B-34AE-4CAB-8C60-B50A8A041FBD}" srcOrd="0" destOrd="0" parTransId="{5AF22D64-418D-4842-AA8C-170AF8C08DC2}" sibTransId="{AE9F0598-46CB-406B-AECD-4DF6F97F87A2}"/>
    <dgm:cxn modelId="{6E3CC6B1-3899-40A0-89D3-61E156EDCBFF}" type="presOf" srcId="{5BFB2356-9478-4386-B2DC-9D3C1CF426A3}" destId="{6036DA21-E651-4377-B38C-35BFB3808A52}" srcOrd="0" destOrd="0" presId="urn:microsoft.com/office/officeart/2005/8/layout/hList1"/>
    <dgm:cxn modelId="{1F482CCA-2191-41AD-BC8C-38058ACD06E6}" srcId="{832C342B-34AE-4CAB-8C60-B50A8A041FBD}" destId="{70DF30C6-52E5-458A-BFE9-0CEB5DFEEC86}" srcOrd="2" destOrd="0" parTransId="{6D761730-3BC4-4D28-80EE-32CF701AA299}" sibTransId="{87ACF246-3A47-4431-B89D-452F9B494600}"/>
    <dgm:cxn modelId="{4D205A52-224F-49BD-9FFA-533E4C9D75F1}" type="presOf" srcId="{70DF30C6-52E5-458A-BFE9-0CEB5DFEEC86}" destId="{C099109F-83EC-4B46-9EBB-535450CF8B12}" srcOrd="0" destOrd="2" presId="urn:microsoft.com/office/officeart/2005/8/layout/hList1"/>
    <dgm:cxn modelId="{C3485555-0BE7-4157-B3F0-53D0EB7ADA10}" type="presParOf" srcId="{6036DA21-E651-4377-B38C-35BFB3808A52}" destId="{BCDD0F1A-E3B2-4BF7-951F-413D4753DA5D}" srcOrd="0" destOrd="0" presId="urn:microsoft.com/office/officeart/2005/8/layout/hList1"/>
    <dgm:cxn modelId="{EC0A2DF6-9B64-4A76-A8A8-8A7451D0BEE7}" type="presParOf" srcId="{BCDD0F1A-E3B2-4BF7-951F-413D4753DA5D}" destId="{FEE6D79A-C5EB-4B58-84FE-27B635D42804}" srcOrd="0" destOrd="0" presId="urn:microsoft.com/office/officeart/2005/8/layout/hList1"/>
    <dgm:cxn modelId="{63517282-E71E-40A1-9679-D5A7C122CFF7}" type="presParOf" srcId="{BCDD0F1A-E3B2-4BF7-951F-413D4753DA5D}" destId="{C099109F-83EC-4B46-9EBB-535450CF8B12}" srcOrd="1" destOrd="0" presId="urn:microsoft.com/office/officeart/2005/8/layout/hList1"/>
    <dgm:cxn modelId="{C68610E9-8D48-4A93-AABE-5AF95526308B}" type="presParOf" srcId="{6036DA21-E651-4377-B38C-35BFB3808A52}" destId="{BCD9706A-364F-48BE-AAD1-419FDA8508C5}" srcOrd="1" destOrd="0" presId="urn:microsoft.com/office/officeart/2005/8/layout/hList1"/>
    <dgm:cxn modelId="{BA6091B1-A8E8-49DC-897C-B543E9B24FFC}" type="presParOf" srcId="{6036DA21-E651-4377-B38C-35BFB3808A52}" destId="{0199DB02-F4A2-4D36-91EF-2BF14C5B6A88}" srcOrd="2" destOrd="0" presId="urn:microsoft.com/office/officeart/2005/8/layout/hList1"/>
    <dgm:cxn modelId="{2941B375-79CF-4BF2-B0F4-5718089D9783}" type="presParOf" srcId="{0199DB02-F4A2-4D36-91EF-2BF14C5B6A88}" destId="{B01A5482-46F6-4C67-88DE-1F0401F15FEC}" srcOrd="0" destOrd="0" presId="urn:microsoft.com/office/officeart/2005/8/layout/hList1"/>
    <dgm:cxn modelId="{8C956E18-B05C-4FCC-B17D-1B7F21EA0F2B}" type="presParOf" srcId="{0199DB02-F4A2-4D36-91EF-2BF14C5B6A88}" destId="{2ED2DBCC-0523-41B6-B219-686CB998F8DD}" srcOrd="1" destOrd="0" presId="urn:microsoft.com/office/officeart/2005/8/layout/hList1"/>
    <dgm:cxn modelId="{F06C3BF3-5372-4FF6-9EC7-7A1BE96AC117}" type="presParOf" srcId="{6036DA21-E651-4377-B38C-35BFB3808A52}" destId="{EB8885B9-270F-442D-BE1A-7AE2FB036490}" srcOrd="3" destOrd="0" presId="urn:microsoft.com/office/officeart/2005/8/layout/hList1"/>
    <dgm:cxn modelId="{E1C311DB-99D3-4657-A557-AB055EA455F3}" type="presParOf" srcId="{6036DA21-E651-4377-B38C-35BFB3808A52}" destId="{2EB93826-C3B9-4FEA-9D1F-E251CE632A63}" srcOrd="4" destOrd="0" presId="urn:microsoft.com/office/officeart/2005/8/layout/hList1"/>
    <dgm:cxn modelId="{755DC4C9-1887-4E1C-B0E6-094F00BFF0B1}" type="presParOf" srcId="{2EB93826-C3B9-4FEA-9D1F-E251CE632A63}" destId="{1D17690D-FF22-4FDA-885C-F4933DD996D4}" srcOrd="0" destOrd="0" presId="urn:microsoft.com/office/officeart/2005/8/layout/hList1"/>
    <dgm:cxn modelId="{162157E5-093F-4F70-B934-95E0C2CC73FD}" type="presParOf" srcId="{2EB93826-C3B9-4FEA-9D1F-E251CE632A63}" destId="{6F5FBB2A-3E9D-4B2F-910E-46C4A1801C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E7460-66A0-4A13-9C27-D0F893E6D8A2}" type="doc">
      <dgm:prSet loTypeId="urn:microsoft.com/office/officeart/2005/8/layout/hierarchy6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F5E79F-2D2A-4277-969D-ECD3F91D3070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Идея, которую можно взять на вооружение</a:t>
          </a:r>
          <a:endParaRPr lang="ru-RU" b="1" dirty="0">
            <a:solidFill>
              <a:schemeClr val="tx1"/>
            </a:solidFill>
          </a:endParaRPr>
        </a:p>
      </dgm:t>
    </dgm:pt>
    <dgm:pt modelId="{F3AEF490-08E1-4246-B89D-EC53A56A064D}" type="parTrans" cxnId="{01A02B05-3E99-427F-A21D-726B458D9CD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0ABCD9D-E570-4B3A-B9BC-794B1FE5CA5D}" type="sibTrans" cxnId="{01A02B05-3E99-427F-A21D-726B458D9CD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3D9982-7B47-4531-B454-AFCF40564E4F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Новые практики организации работы</a:t>
          </a:r>
          <a:endParaRPr lang="ru-RU" b="1" dirty="0">
            <a:solidFill>
              <a:schemeClr val="tx1"/>
            </a:solidFill>
          </a:endParaRPr>
        </a:p>
      </dgm:t>
    </dgm:pt>
    <dgm:pt modelId="{7AC1CD97-3A94-46E1-9EC5-5B5F7490B564}" type="parTrans" cxnId="{54F9522B-99E6-4BD0-9298-9195852D02D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5030045-80F0-4300-BE35-973C91D85D8F}" type="sibTrans" cxnId="{54F9522B-99E6-4BD0-9298-9195852D02D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8D410C7-2850-4F99-BADE-DA6CA34CB5C9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Что применю на практике</a:t>
          </a:r>
          <a:endParaRPr lang="ru-RU" b="1" dirty="0">
            <a:solidFill>
              <a:schemeClr val="tx1"/>
            </a:solidFill>
          </a:endParaRPr>
        </a:p>
      </dgm:t>
    </dgm:pt>
    <dgm:pt modelId="{B4740D5F-5BA8-4E51-9A9A-0AF2585CB81B}" type="parTrans" cxnId="{857A8036-4027-44AF-9163-466EDCB064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FDDDAF7-9861-42CA-8017-301CB02FE68C}" type="sibTrans" cxnId="{857A8036-4027-44AF-9163-466EDCB064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754221-4707-424B-91C6-E232D1C247BD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Что применю на практике</a:t>
          </a:r>
          <a:endParaRPr lang="ru-RU" b="1" dirty="0">
            <a:solidFill>
              <a:schemeClr val="tx1"/>
            </a:solidFill>
          </a:endParaRPr>
        </a:p>
      </dgm:t>
    </dgm:pt>
    <dgm:pt modelId="{C6FC7B5B-3EC5-46DB-A7BB-8B08901EB583}" type="parTrans" cxnId="{07D47077-CED0-4777-ABD2-069AF1E84B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6B6A669-31C3-45F4-8F35-CA127A0D6CC8}" type="sibTrans" cxnId="{07D47077-CED0-4777-ABD2-069AF1E84B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341C5BD-5C6D-481D-8F34-8D6DAB32F051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Новые приемы организации работы</a:t>
          </a:r>
          <a:endParaRPr lang="ru-RU" b="1" dirty="0">
            <a:solidFill>
              <a:schemeClr val="tx1"/>
            </a:solidFill>
          </a:endParaRPr>
        </a:p>
      </dgm:t>
    </dgm:pt>
    <dgm:pt modelId="{DD20628B-7863-4E9E-9671-26D8211D3BB4}" type="parTrans" cxnId="{055B664C-8C3C-4514-8FC1-9EA5ADA9E79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704DE34-EFB7-4DFE-8963-FA73C7290C71}" type="sibTrans" cxnId="{055B664C-8C3C-4514-8FC1-9EA5ADA9E79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F5DD73B-671A-457D-9D21-943554109523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Что применю на практике</a:t>
          </a:r>
          <a:endParaRPr lang="ru-RU" b="1" dirty="0">
            <a:solidFill>
              <a:schemeClr val="tx1"/>
            </a:solidFill>
          </a:endParaRPr>
        </a:p>
      </dgm:t>
    </dgm:pt>
    <dgm:pt modelId="{72AC50DB-324C-47A6-BBB3-8469E799982F}" type="parTrans" cxnId="{9D6D5F3B-F6FE-44AA-A4A4-E89DE2392C7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E4F8B2F-D5E7-484A-B1BA-8A214B5C301C}" type="sibTrans" cxnId="{9D6D5F3B-F6FE-44AA-A4A4-E89DE2392C7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F3D188D-D7CA-4EF8-AB59-CAEB4CD29253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F2F49223-682A-481D-93BE-16E3A5D34AE2}" type="parTrans" cxnId="{187818C6-47D8-467A-920C-76906A3F564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66DA34F-8565-4B24-AEDD-A88BF694686E}" type="sibTrans" cxnId="{187818C6-47D8-467A-920C-76906A3F564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64D6D7-E080-4467-A2FF-A7DED335973B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3489AD2E-4B34-456F-9151-5C5BCA35BDD6}" type="parTrans" cxnId="{8C365C88-F2BF-4537-8153-0D339919CDE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8AAF0C-1458-46E1-9949-C10AD9BBAC92}" type="sibTrans" cxnId="{8C365C88-F2BF-4537-8153-0D339919CDE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0B5E6B-FCCD-4F0C-984E-7948DA7A071E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AD66B5D8-D232-42CC-8D64-5B2B934E5A59}" type="parTrans" cxnId="{6A6EFB4F-69DF-4379-B933-3229D463CEB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E447F28-1AED-437E-AB2D-A6F58CBE9CB1}" type="sibTrans" cxnId="{6A6EFB4F-69DF-4379-B933-3229D463CEB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6279A0-C60B-4F36-B3FF-9EFEAED63081}" type="pres">
      <dgm:prSet presAssocID="{931E7460-66A0-4A13-9C27-D0F893E6D8A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F7CCA-1965-4588-8AE0-FC0437EFE4B5}" type="pres">
      <dgm:prSet presAssocID="{931E7460-66A0-4A13-9C27-D0F893E6D8A2}" presName="hierFlow" presStyleCnt="0"/>
      <dgm:spPr/>
      <dgm:t>
        <a:bodyPr/>
        <a:lstStyle/>
        <a:p>
          <a:endParaRPr lang="ru-RU"/>
        </a:p>
      </dgm:t>
    </dgm:pt>
    <dgm:pt modelId="{9962B6AF-9A31-4300-8CF9-DBBFB6CEC2B9}" type="pres">
      <dgm:prSet presAssocID="{931E7460-66A0-4A13-9C27-D0F893E6D8A2}" presName="firstBuf" presStyleCnt="0"/>
      <dgm:spPr/>
      <dgm:t>
        <a:bodyPr/>
        <a:lstStyle/>
        <a:p>
          <a:endParaRPr lang="ru-RU"/>
        </a:p>
      </dgm:t>
    </dgm:pt>
    <dgm:pt modelId="{5054225A-FAB7-4748-961E-AA45B2362C53}" type="pres">
      <dgm:prSet presAssocID="{931E7460-66A0-4A13-9C27-D0F893E6D8A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FB0D14-D929-49FA-A2B1-61FB7054568A}" type="pres">
      <dgm:prSet presAssocID="{2DF5E79F-2D2A-4277-969D-ECD3F91D3070}" presName="Name14" presStyleCnt="0"/>
      <dgm:spPr/>
      <dgm:t>
        <a:bodyPr/>
        <a:lstStyle/>
        <a:p>
          <a:endParaRPr lang="ru-RU"/>
        </a:p>
      </dgm:t>
    </dgm:pt>
    <dgm:pt modelId="{7EB5AC61-1D71-4624-9872-2CE6BB5CEED0}" type="pres">
      <dgm:prSet presAssocID="{2DF5E79F-2D2A-4277-969D-ECD3F91D307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8FCE4-3157-48F0-AF5B-2030F94567C4}" type="pres">
      <dgm:prSet presAssocID="{2DF5E79F-2D2A-4277-969D-ECD3F91D3070}" presName="hierChild2" presStyleCnt="0"/>
      <dgm:spPr/>
      <dgm:t>
        <a:bodyPr/>
        <a:lstStyle/>
        <a:p>
          <a:endParaRPr lang="ru-RU"/>
        </a:p>
      </dgm:t>
    </dgm:pt>
    <dgm:pt modelId="{B3C99555-FA04-403E-B9E9-E5A68D979F95}" type="pres">
      <dgm:prSet presAssocID="{7AC1CD97-3A94-46E1-9EC5-5B5F7490B56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11C82C7F-507C-4E2B-9C02-30472415CD59}" type="pres">
      <dgm:prSet presAssocID="{C73D9982-7B47-4531-B454-AFCF40564E4F}" presName="Name21" presStyleCnt="0"/>
      <dgm:spPr/>
      <dgm:t>
        <a:bodyPr/>
        <a:lstStyle/>
        <a:p>
          <a:endParaRPr lang="ru-RU"/>
        </a:p>
      </dgm:t>
    </dgm:pt>
    <dgm:pt modelId="{AC7C4C12-411E-41F8-A345-73F39B368854}" type="pres">
      <dgm:prSet presAssocID="{C73D9982-7B47-4531-B454-AFCF40564E4F}" presName="level2Shape" presStyleLbl="node2" presStyleIdx="0" presStyleCnt="2"/>
      <dgm:spPr/>
      <dgm:t>
        <a:bodyPr/>
        <a:lstStyle/>
        <a:p>
          <a:endParaRPr lang="ru-RU"/>
        </a:p>
      </dgm:t>
    </dgm:pt>
    <dgm:pt modelId="{DFE2C39A-EB8A-4E31-ACDC-72B6935A762D}" type="pres">
      <dgm:prSet presAssocID="{C73D9982-7B47-4531-B454-AFCF40564E4F}" presName="hierChild3" presStyleCnt="0"/>
      <dgm:spPr/>
      <dgm:t>
        <a:bodyPr/>
        <a:lstStyle/>
        <a:p>
          <a:endParaRPr lang="ru-RU"/>
        </a:p>
      </dgm:t>
    </dgm:pt>
    <dgm:pt modelId="{F7F4EDF4-F432-4635-9B0A-C896C0083DBE}" type="pres">
      <dgm:prSet presAssocID="{B4740D5F-5BA8-4E51-9A9A-0AF2585CB81B}" presName="Name19" presStyleLbl="parChTrans1D3" presStyleIdx="0" presStyleCnt="3"/>
      <dgm:spPr/>
      <dgm:t>
        <a:bodyPr/>
        <a:lstStyle/>
        <a:p>
          <a:endParaRPr lang="ru-RU"/>
        </a:p>
      </dgm:t>
    </dgm:pt>
    <dgm:pt modelId="{E8A65E07-A4D2-4F54-BE4F-36F4D9D66E20}" type="pres">
      <dgm:prSet presAssocID="{58D410C7-2850-4F99-BADE-DA6CA34CB5C9}" presName="Name21" presStyleCnt="0"/>
      <dgm:spPr/>
      <dgm:t>
        <a:bodyPr/>
        <a:lstStyle/>
        <a:p>
          <a:endParaRPr lang="ru-RU"/>
        </a:p>
      </dgm:t>
    </dgm:pt>
    <dgm:pt modelId="{48306632-C343-4883-9184-5870123F0B69}" type="pres">
      <dgm:prSet presAssocID="{58D410C7-2850-4F99-BADE-DA6CA34CB5C9}" presName="level2Shape" presStyleLbl="node3" presStyleIdx="0" presStyleCnt="3"/>
      <dgm:spPr/>
      <dgm:t>
        <a:bodyPr/>
        <a:lstStyle/>
        <a:p>
          <a:endParaRPr lang="ru-RU"/>
        </a:p>
      </dgm:t>
    </dgm:pt>
    <dgm:pt modelId="{0EBC145E-63E1-4C96-9DFA-899081E0357D}" type="pres">
      <dgm:prSet presAssocID="{58D410C7-2850-4F99-BADE-DA6CA34CB5C9}" presName="hierChild3" presStyleCnt="0"/>
      <dgm:spPr/>
      <dgm:t>
        <a:bodyPr/>
        <a:lstStyle/>
        <a:p>
          <a:endParaRPr lang="ru-RU"/>
        </a:p>
      </dgm:t>
    </dgm:pt>
    <dgm:pt modelId="{D19C30B1-644F-4BAF-A22B-172C0F1C49FC}" type="pres">
      <dgm:prSet presAssocID="{C6FC7B5B-3EC5-46DB-A7BB-8B08901EB583}" presName="Name19" presStyleLbl="parChTrans1D3" presStyleIdx="1" presStyleCnt="3"/>
      <dgm:spPr/>
      <dgm:t>
        <a:bodyPr/>
        <a:lstStyle/>
        <a:p>
          <a:endParaRPr lang="ru-RU"/>
        </a:p>
      </dgm:t>
    </dgm:pt>
    <dgm:pt modelId="{D0BBC59D-F5AF-4190-9FEE-D751127EF45F}" type="pres">
      <dgm:prSet presAssocID="{6B754221-4707-424B-91C6-E232D1C247BD}" presName="Name21" presStyleCnt="0"/>
      <dgm:spPr/>
      <dgm:t>
        <a:bodyPr/>
        <a:lstStyle/>
        <a:p>
          <a:endParaRPr lang="ru-RU"/>
        </a:p>
      </dgm:t>
    </dgm:pt>
    <dgm:pt modelId="{D30ABC13-1049-4389-968D-9BCDB53B76F8}" type="pres">
      <dgm:prSet presAssocID="{6B754221-4707-424B-91C6-E232D1C247BD}" presName="level2Shape" presStyleLbl="node3" presStyleIdx="1" presStyleCnt="3"/>
      <dgm:spPr/>
      <dgm:t>
        <a:bodyPr/>
        <a:lstStyle/>
        <a:p>
          <a:endParaRPr lang="ru-RU"/>
        </a:p>
      </dgm:t>
    </dgm:pt>
    <dgm:pt modelId="{F94FCB0E-A90E-4A72-9AA6-9123CDEF936C}" type="pres">
      <dgm:prSet presAssocID="{6B754221-4707-424B-91C6-E232D1C247BD}" presName="hierChild3" presStyleCnt="0"/>
      <dgm:spPr/>
      <dgm:t>
        <a:bodyPr/>
        <a:lstStyle/>
        <a:p>
          <a:endParaRPr lang="ru-RU"/>
        </a:p>
      </dgm:t>
    </dgm:pt>
    <dgm:pt modelId="{CD8A097A-B5A1-4CB7-950B-E364F7CF66FC}" type="pres">
      <dgm:prSet presAssocID="{DD20628B-7863-4E9E-9671-26D8211D3BB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A395A5ED-96E8-48D2-A7BF-C36B6B54CFE8}" type="pres">
      <dgm:prSet presAssocID="{C341C5BD-5C6D-481D-8F34-8D6DAB32F051}" presName="Name21" presStyleCnt="0"/>
      <dgm:spPr/>
      <dgm:t>
        <a:bodyPr/>
        <a:lstStyle/>
        <a:p>
          <a:endParaRPr lang="ru-RU"/>
        </a:p>
      </dgm:t>
    </dgm:pt>
    <dgm:pt modelId="{70E47992-2BB5-4B92-8B2A-745A30707F9F}" type="pres">
      <dgm:prSet presAssocID="{C341C5BD-5C6D-481D-8F34-8D6DAB32F051}" presName="level2Shape" presStyleLbl="node2" presStyleIdx="1" presStyleCnt="2"/>
      <dgm:spPr/>
      <dgm:t>
        <a:bodyPr/>
        <a:lstStyle/>
        <a:p>
          <a:endParaRPr lang="ru-RU"/>
        </a:p>
      </dgm:t>
    </dgm:pt>
    <dgm:pt modelId="{08D75764-2755-492B-BA1A-06F3DA3FBECB}" type="pres">
      <dgm:prSet presAssocID="{C341C5BD-5C6D-481D-8F34-8D6DAB32F051}" presName="hierChild3" presStyleCnt="0"/>
      <dgm:spPr/>
      <dgm:t>
        <a:bodyPr/>
        <a:lstStyle/>
        <a:p>
          <a:endParaRPr lang="ru-RU"/>
        </a:p>
      </dgm:t>
    </dgm:pt>
    <dgm:pt modelId="{9D8FC52E-4C0E-4551-AA68-7713BD6A9F5F}" type="pres">
      <dgm:prSet presAssocID="{72AC50DB-324C-47A6-BBB3-8469E799982F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AF9946F-659A-4F17-AAEA-4E8634C8CF8D}" type="pres">
      <dgm:prSet presAssocID="{5F5DD73B-671A-457D-9D21-943554109523}" presName="Name21" presStyleCnt="0"/>
      <dgm:spPr/>
      <dgm:t>
        <a:bodyPr/>
        <a:lstStyle/>
        <a:p>
          <a:endParaRPr lang="ru-RU"/>
        </a:p>
      </dgm:t>
    </dgm:pt>
    <dgm:pt modelId="{4E30C631-E8E4-4F52-96F6-4287B4D2071E}" type="pres">
      <dgm:prSet presAssocID="{5F5DD73B-671A-457D-9D21-943554109523}" presName="level2Shape" presStyleLbl="node3" presStyleIdx="2" presStyleCnt="3"/>
      <dgm:spPr/>
      <dgm:t>
        <a:bodyPr/>
        <a:lstStyle/>
        <a:p>
          <a:endParaRPr lang="ru-RU"/>
        </a:p>
      </dgm:t>
    </dgm:pt>
    <dgm:pt modelId="{E9631014-C03A-44A0-9732-D16AE5C8C712}" type="pres">
      <dgm:prSet presAssocID="{5F5DD73B-671A-457D-9D21-943554109523}" presName="hierChild3" presStyleCnt="0"/>
      <dgm:spPr/>
      <dgm:t>
        <a:bodyPr/>
        <a:lstStyle/>
        <a:p>
          <a:endParaRPr lang="ru-RU"/>
        </a:p>
      </dgm:t>
    </dgm:pt>
    <dgm:pt modelId="{01ED638B-82EC-4DF9-BE0B-69FDEC6E7FD4}" type="pres">
      <dgm:prSet presAssocID="{931E7460-66A0-4A13-9C27-D0F893E6D8A2}" presName="bgShapesFlow" presStyleCnt="0"/>
      <dgm:spPr/>
      <dgm:t>
        <a:bodyPr/>
        <a:lstStyle/>
        <a:p>
          <a:endParaRPr lang="ru-RU"/>
        </a:p>
      </dgm:t>
    </dgm:pt>
    <dgm:pt modelId="{863C49E8-A2CA-4299-8902-A414EC188B5B}" type="pres">
      <dgm:prSet presAssocID="{6F3D188D-D7CA-4EF8-AB59-CAEB4CD29253}" presName="rectComp" presStyleCnt="0"/>
      <dgm:spPr/>
      <dgm:t>
        <a:bodyPr/>
        <a:lstStyle/>
        <a:p>
          <a:endParaRPr lang="ru-RU"/>
        </a:p>
      </dgm:t>
    </dgm:pt>
    <dgm:pt modelId="{457213AE-0AED-4F2A-9215-0E91F5AF37DC}" type="pres">
      <dgm:prSet presAssocID="{6F3D188D-D7CA-4EF8-AB59-CAEB4CD29253}" presName="bgRect" presStyleLbl="bgShp" presStyleIdx="0" presStyleCnt="3"/>
      <dgm:spPr/>
      <dgm:t>
        <a:bodyPr/>
        <a:lstStyle/>
        <a:p>
          <a:endParaRPr lang="ru-RU"/>
        </a:p>
      </dgm:t>
    </dgm:pt>
    <dgm:pt modelId="{7AC1949A-8164-4056-88FD-DE334924F6ED}" type="pres">
      <dgm:prSet presAssocID="{6F3D188D-D7CA-4EF8-AB59-CAEB4CD2925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6938-EA68-4EE2-8962-B735D2BD25CA}" type="pres">
      <dgm:prSet presAssocID="{6F3D188D-D7CA-4EF8-AB59-CAEB4CD29253}" presName="spComp" presStyleCnt="0"/>
      <dgm:spPr/>
      <dgm:t>
        <a:bodyPr/>
        <a:lstStyle/>
        <a:p>
          <a:endParaRPr lang="ru-RU"/>
        </a:p>
      </dgm:t>
    </dgm:pt>
    <dgm:pt modelId="{8E1ADE51-0A55-4647-9CC1-1164D4C7A2FC}" type="pres">
      <dgm:prSet presAssocID="{6F3D188D-D7CA-4EF8-AB59-CAEB4CD29253}" presName="vSp" presStyleCnt="0"/>
      <dgm:spPr/>
      <dgm:t>
        <a:bodyPr/>
        <a:lstStyle/>
        <a:p>
          <a:endParaRPr lang="ru-RU"/>
        </a:p>
      </dgm:t>
    </dgm:pt>
    <dgm:pt modelId="{E56BD1A5-37AB-4193-BE29-AF7098738BCB}" type="pres">
      <dgm:prSet presAssocID="{6664D6D7-E080-4467-A2FF-A7DED335973B}" presName="rectComp" presStyleCnt="0"/>
      <dgm:spPr/>
      <dgm:t>
        <a:bodyPr/>
        <a:lstStyle/>
        <a:p>
          <a:endParaRPr lang="ru-RU"/>
        </a:p>
      </dgm:t>
    </dgm:pt>
    <dgm:pt modelId="{2749115D-5496-47EE-845F-33F48FA15ADB}" type="pres">
      <dgm:prSet presAssocID="{6664D6D7-E080-4467-A2FF-A7DED335973B}" presName="bgRect" presStyleLbl="bgShp" presStyleIdx="1" presStyleCnt="3"/>
      <dgm:spPr/>
      <dgm:t>
        <a:bodyPr/>
        <a:lstStyle/>
        <a:p>
          <a:endParaRPr lang="ru-RU"/>
        </a:p>
      </dgm:t>
    </dgm:pt>
    <dgm:pt modelId="{C1C655A9-CFC8-4856-9D7E-E6FF433DC2E3}" type="pres">
      <dgm:prSet presAssocID="{6664D6D7-E080-4467-A2FF-A7DED335973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F9FEC-A5E5-4E56-8494-E47CC4BB9915}" type="pres">
      <dgm:prSet presAssocID="{6664D6D7-E080-4467-A2FF-A7DED335973B}" presName="spComp" presStyleCnt="0"/>
      <dgm:spPr/>
      <dgm:t>
        <a:bodyPr/>
        <a:lstStyle/>
        <a:p>
          <a:endParaRPr lang="ru-RU"/>
        </a:p>
      </dgm:t>
    </dgm:pt>
    <dgm:pt modelId="{215A9B41-9229-4177-A983-2FAFB124B87B}" type="pres">
      <dgm:prSet presAssocID="{6664D6D7-E080-4467-A2FF-A7DED335973B}" presName="vSp" presStyleCnt="0"/>
      <dgm:spPr/>
      <dgm:t>
        <a:bodyPr/>
        <a:lstStyle/>
        <a:p>
          <a:endParaRPr lang="ru-RU"/>
        </a:p>
      </dgm:t>
    </dgm:pt>
    <dgm:pt modelId="{1B8C0AE1-F042-43B2-9B08-4751E9335FAD}" type="pres">
      <dgm:prSet presAssocID="{2B0B5E6B-FCCD-4F0C-984E-7948DA7A071E}" presName="rectComp" presStyleCnt="0"/>
      <dgm:spPr/>
      <dgm:t>
        <a:bodyPr/>
        <a:lstStyle/>
        <a:p>
          <a:endParaRPr lang="ru-RU"/>
        </a:p>
      </dgm:t>
    </dgm:pt>
    <dgm:pt modelId="{183BAD5E-E75A-44AE-9C95-C855BDE02D63}" type="pres">
      <dgm:prSet presAssocID="{2B0B5E6B-FCCD-4F0C-984E-7948DA7A071E}" presName="bgRect" presStyleLbl="bgShp" presStyleIdx="2" presStyleCnt="3"/>
      <dgm:spPr/>
      <dgm:t>
        <a:bodyPr/>
        <a:lstStyle/>
        <a:p>
          <a:endParaRPr lang="ru-RU"/>
        </a:p>
      </dgm:t>
    </dgm:pt>
    <dgm:pt modelId="{BFE2D766-E0F9-408F-B1B1-D9FE3D9478CE}" type="pres">
      <dgm:prSet presAssocID="{2B0B5E6B-FCCD-4F0C-984E-7948DA7A071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65C88-F2BF-4537-8153-0D339919CDE7}" srcId="{931E7460-66A0-4A13-9C27-D0F893E6D8A2}" destId="{6664D6D7-E080-4467-A2FF-A7DED335973B}" srcOrd="2" destOrd="0" parTransId="{3489AD2E-4B34-456F-9151-5C5BCA35BDD6}" sibTransId="{D08AAF0C-1458-46E1-9949-C10AD9BBAC92}"/>
    <dgm:cxn modelId="{54F9522B-99E6-4BD0-9298-9195852D02D8}" srcId="{2DF5E79F-2D2A-4277-969D-ECD3F91D3070}" destId="{C73D9982-7B47-4531-B454-AFCF40564E4F}" srcOrd="0" destOrd="0" parTransId="{7AC1CD97-3A94-46E1-9EC5-5B5F7490B564}" sibTransId="{55030045-80F0-4300-BE35-973C91D85D8F}"/>
    <dgm:cxn modelId="{9D6D5F3B-F6FE-44AA-A4A4-E89DE2392C7F}" srcId="{C341C5BD-5C6D-481D-8F34-8D6DAB32F051}" destId="{5F5DD73B-671A-457D-9D21-943554109523}" srcOrd="0" destOrd="0" parTransId="{72AC50DB-324C-47A6-BBB3-8469E799982F}" sibTransId="{1E4F8B2F-D5E7-484A-B1BA-8A214B5C301C}"/>
    <dgm:cxn modelId="{055B664C-8C3C-4514-8FC1-9EA5ADA9E791}" srcId="{2DF5E79F-2D2A-4277-969D-ECD3F91D3070}" destId="{C341C5BD-5C6D-481D-8F34-8D6DAB32F051}" srcOrd="1" destOrd="0" parTransId="{DD20628B-7863-4E9E-9671-26D8211D3BB4}" sibTransId="{E704DE34-EFB7-4DFE-8963-FA73C7290C71}"/>
    <dgm:cxn modelId="{F5D16D64-20ED-4D63-838F-F75315672397}" type="presOf" srcId="{C6FC7B5B-3EC5-46DB-A7BB-8B08901EB583}" destId="{D19C30B1-644F-4BAF-A22B-172C0F1C49FC}" srcOrd="0" destOrd="0" presId="urn:microsoft.com/office/officeart/2005/8/layout/hierarchy6"/>
    <dgm:cxn modelId="{2C8BD8B3-EAD9-484B-96F9-4FC11675AFAB}" type="presOf" srcId="{931E7460-66A0-4A13-9C27-D0F893E6D8A2}" destId="{9D6279A0-C60B-4F36-B3FF-9EFEAED63081}" srcOrd="0" destOrd="0" presId="urn:microsoft.com/office/officeart/2005/8/layout/hierarchy6"/>
    <dgm:cxn modelId="{CA107BC9-0F3D-4394-A96F-D1A951CC0002}" type="presOf" srcId="{C341C5BD-5C6D-481D-8F34-8D6DAB32F051}" destId="{70E47992-2BB5-4B92-8B2A-745A30707F9F}" srcOrd="0" destOrd="0" presId="urn:microsoft.com/office/officeart/2005/8/layout/hierarchy6"/>
    <dgm:cxn modelId="{187818C6-47D8-467A-920C-76906A3F564B}" srcId="{931E7460-66A0-4A13-9C27-D0F893E6D8A2}" destId="{6F3D188D-D7CA-4EF8-AB59-CAEB4CD29253}" srcOrd="1" destOrd="0" parTransId="{F2F49223-682A-481D-93BE-16E3A5D34AE2}" sibTransId="{566DA34F-8565-4B24-AEDD-A88BF694686E}"/>
    <dgm:cxn modelId="{69402AF1-9DBF-42F7-AB97-6C5DFCD1D7AC}" type="presOf" srcId="{5F5DD73B-671A-457D-9D21-943554109523}" destId="{4E30C631-E8E4-4F52-96F6-4287B4D2071E}" srcOrd="0" destOrd="0" presId="urn:microsoft.com/office/officeart/2005/8/layout/hierarchy6"/>
    <dgm:cxn modelId="{955A6C90-727C-4488-BBA1-6F706610ACD8}" type="presOf" srcId="{DD20628B-7863-4E9E-9671-26D8211D3BB4}" destId="{CD8A097A-B5A1-4CB7-950B-E364F7CF66FC}" srcOrd="0" destOrd="0" presId="urn:microsoft.com/office/officeart/2005/8/layout/hierarchy6"/>
    <dgm:cxn modelId="{7212B984-9BA0-4E86-BC9F-E03C1F8F9D60}" type="presOf" srcId="{6664D6D7-E080-4467-A2FF-A7DED335973B}" destId="{C1C655A9-CFC8-4856-9D7E-E6FF433DC2E3}" srcOrd="1" destOrd="0" presId="urn:microsoft.com/office/officeart/2005/8/layout/hierarchy6"/>
    <dgm:cxn modelId="{362A30BF-87B0-467D-AD94-6F1C55C86ACD}" type="presOf" srcId="{B4740D5F-5BA8-4E51-9A9A-0AF2585CB81B}" destId="{F7F4EDF4-F432-4635-9B0A-C896C0083DBE}" srcOrd="0" destOrd="0" presId="urn:microsoft.com/office/officeart/2005/8/layout/hierarchy6"/>
    <dgm:cxn modelId="{8694E7D1-5C2F-467F-8D0F-851415CA1CC3}" type="presOf" srcId="{2B0B5E6B-FCCD-4F0C-984E-7948DA7A071E}" destId="{183BAD5E-E75A-44AE-9C95-C855BDE02D63}" srcOrd="0" destOrd="0" presId="urn:microsoft.com/office/officeart/2005/8/layout/hierarchy6"/>
    <dgm:cxn modelId="{E09C1374-0F1B-493F-8F68-7A46FC2F55B5}" type="presOf" srcId="{2B0B5E6B-FCCD-4F0C-984E-7948DA7A071E}" destId="{BFE2D766-E0F9-408F-B1B1-D9FE3D9478CE}" srcOrd="1" destOrd="0" presId="urn:microsoft.com/office/officeart/2005/8/layout/hierarchy6"/>
    <dgm:cxn modelId="{6747C600-B392-4059-9E8D-5D7DA9FF34EC}" type="presOf" srcId="{72AC50DB-324C-47A6-BBB3-8469E799982F}" destId="{9D8FC52E-4C0E-4551-AA68-7713BD6A9F5F}" srcOrd="0" destOrd="0" presId="urn:microsoft.com/office/officeart/2005/8/layout/hierarchy6"/>
    <dgm:cxn modelId="{01A02B05-3E99-427F-A21D-726B458D9CDA}" srcId="{931E7460-66A0-4A13-9C27-D0F893E6D8A2}" destId="{2DF5E79F-2D2A-4277-969D-ECD3F91D3070}" srcOrd="0" destOrd="0" parTransId="{F3AEF490-08E1-4246-B89D-EC53A56A064D}" sibTransId="{50ABCD9D-E570-4B3A-B9BC-794B1FE5CA5D}"/>
    <dgm:cxn modelId="{E7DB6ABC-C770-4773-BF31-10C856232007}" type="presOf" srcId="{58D410C7-2850-4F99-BADE-DA6CA34CB5C9}" destId="{48306632-C343-4883-9184-5870123F0B69}" srcOrd="0" destOrd="0" presId="urn:microsoft.com/office/officeart/2005/8/layout/hierarchy6"/>
    <dgm:cxn modelId="{F48358F4-2D4E-47ED-80D4-5CDB5B86A0D7}" type="presOf" srcId="{2DF5E79F-2D2A-4277-969D-ECD3F91D3070}" destId="{7EB5AC61-1D71-4624-9872-2CE6BB5CEED0}" srcOrd="0" destOrd="0" presId="urn:microsoft.com/office/officeart/2005/8/layout/hierarchy6"/>
    <dgm:cxn modelId="{92981B0A-E74A-4F3C-96FB-6BF75B32316B}" type="presOf" srcId="{7AC1CD97-3A94-46E1-9EC5-5B5F7490B564}" destId="{B3C99555-FA04-403E-B9E9-E5A68D979F95}" srcOrd="0" destOrd="0" presId="urn:microsoft.com/office/officeart/2005/8/layout/hierarchy6"/>
    <dgm:cxn modelId="{C237D58D-5608-4B92-9EC5-FD6817A27B05}" type="presOf" srcId="{C73D9982-7B47-4531-B454-AFCF40564E4F}" destId="{AC7C4C12-411E-41F8-A345-73F39B368854}" srcOrd="0" destOrd="0" presId="urn:microsoft.com/office/officeart/2005/8/layout/hierarchy6"/>
    <dgm:cxn modelId="{07D47077-CED0-4777-ABD2-069AF1E84B15}" srcId="{C73D9982-7B47-4531-B454-AFCF40564E4F}" destId="{6B754221-4707-424B-91C6-E232D1C247BD}" srcOrd="1" destOrd="0" parTransId="{C6FC7B5B-3EC5-46DB-A7BB-8B08901EB583}" sibTransId="{E6B6A669-31C3-45F4-8F35-CA127A0D6CC8}"/>
    <dgm:cxn modelId="{0C5DF084-7DBC-4571-852E-52C339E30F0B}" type="presOf" srcId="{6B754221-4707-424B-91C6-E232D1C247BD}" destId="{D30ABC13-1049-4389-968D-9BCDB53B76F8}" srcOrd="0" destOrd="0" presId="urn:microsoft.com/office/officeart/2005/8/layout/hierarchy6"/>
    <dgm:cxn modelId="{6A6EFB4F-69DF-4379-B933-3229D463CEBA}" srcId="{931E7460-66A0-4A13-9C27-D0F893E6D8A2}" destId="{2B0B5E6B-FCCD-4F0C-984E-7948DA7A071E}" srcOrd="3" destOrd="0" parTransId="{AD66B5D8-D232-42CC-8D64-5B2B934E5A59}" sibTransId="{5E447F28-1AED-437E-AB2D-A6F58CBE9CB1}"/>
    <dgm:cxn modelId="{5DAEE501-6C3A-4552-ACEF-AAB98226F591}" type="presOf" srcId="{6F3D188D-D7CA-4EF8-AB59-CAEB4CD29253}" destId="{7AC1949A-8164-4056-88FD-DE334924F6ED}" srcOrd="1" destOrd="0" presId="urn:microsoft.com/office/officeart/2005/8/layout/hierarchy6"/>
    <dgm:cxn modelId="{857A8036-4027-44AF-9163-466EDCB0645A}" srcId="{C73D9982-7B47-4531-B454-AFCF40564E4F}" destId="{58D410C7-2850-4F99-BADE-DA6CA34CB5C9}" srcOrd="0" destOrd="0" parTransId="{B4740D5F-5BA8-4E51-9A9A-0AF2585CB81B}" sibTransId="{CFDDDAF7-9861-42CA-8017-301CB02FE68C}"/>
    <dgm:cxn modelId="{E4448E56-81E2-4B7A-BE98-7A788486CF5F}" type="presOf" srcId="{6F3D188D-D7CA-4EF8-AB59-CAEB4CD29253}" destId="{457213AE-0AED-4F2A-9215-0E91F5AF37DC}" srcOrd="0" destOrd="0" presId="urn:microsoft.com/office/officeart/2005/8/layout/hierarchy6"/>
    <dgm:cxn modelId="{0234EACD-332E-4DAE-93E4-231DA37BA79A}" type="presOf" srcId="{6664D6D7-E080-4467-A2FF-A7DED335973B}" destId="{2749115D-5496-47EE-845F-33F48FA15ADB}" srcOrd="0" destOrd="0" presId="urn:microsoft.com/office/officeart/2005/8/layout/hierarchy6"/>
    <dgm:cxn modelId="{9E44A083-72D3-4416-AEFB-78DB0B2FF2BA}" type="presParOf" srcId="{9D6279A0-C60B-4F36-B3FF-9EFEAED63081}" destId="{98FF7CCA-1965-4588-8AE0-FC0437EFE4B5}" srcOrd="0" destOrd="0" presId="urn:microsoft.com/office/officeart/2005/8/layout/hierarchy6"/>
    <dgm:cxn modelId="{EB5B458A-6224-4CD6-AACA-2D147C28360B}" type="presParOf" srcId="{98FF7CCA-1965-4588-8AE0-FC0437EFE4B5}" destId="{9962B6AF-9A31-4300-8CF9-DBBFB6CEC2B9}" srcOrd="0" destOrd="0" presId="urn:microsoft.com/office/officeart/2005/8/layout/hierarchy6"/>
    <dgm:cxn modelId="{4B4C1DCD-B66C-496E-A939-27735A5C6F57}" type="presParOf" srcId="{98FF7CCA-1965-4588-8AE0-FC0437EFE4B5}" destId="{5054225A-FAB7-4748-961E-AA45B2362C53}" srcOrd="1" destOrd="0" presId="urn:microsoft.com/office/officeart/2005/8/layout/hierarchy6"/>
    <dgm:cxn modelId="{E6FC63B1-130C-4366-94DF-1EF6F79D02C9}" type="presParOf" srcId="{5054225A-FAB7-4748-961E-AA45B2362C53}" destId="{16FB0D14-D929-49FA-A2B1-61FB7054568A}" srcOrd="0" destOrd="0" presId="urn:microsoft.com/office/officeart/2005/8/layout/hierarchy6"/>
    <dgm:cxn modelId="{BB537F6F-35AD-4970-85C7-19116A69FAEC}" type="presParOf" srcId="{16FB0D14-D929-49FA-A2B1-61FB7054568A}" destId="{7EB5AC61-1D71-4624-9872-2CE6BB5CEED0}" srcOrd="0" destOrd="0" presId="urn:microsoft.com/office/officeart/2005/8/layout/hierarchy6"/>
    <dgm:cxn modelId="{3991F57B-8E9C-45FF-8FF9-24246891A8BB}" type="presParOf" srcId="{16FB0D14-D929-49FA-A2B1-61FB7054568A}" destId="{7AB8FCE4-3157-48F0-AF5B-2030F94567C4}" srcOrd="1" destOrd="0" presId="urn:microsoft.com/office/officeart/2005/8/layout/hierarchy6"/>
    <dgm:cxn modelId="{EB57593D-E8BE-4FEB-B258-AC0C0C6D85FF}" type="presParOf" srcId="{7AB8FCE4-3157-48F0-AF5B-2030F94567C4}" destId="{B3C99555-FA04-403E-B9E9-E5A68D979F95}" srcOrd="0" destOrd="0" presId="urn:microsoft.com/office/officeart/2005/8/layout/hierarchy6"/>
    <dgm:cxn modelId="{334D81F6-1E29-43B9-8F93-DB057ABB73A8}" type="presParOf" srcId="{7AB8FCE4-3157-48F0-AF5B-2030F94567C4}" destId="{11C82C7F-507C-4E2B-9C02-30472415CD59}" srcOrd="1" destOrd="0" presId="urn:microsoft.com/office/officeart/2005/8/layout/hierarchy6"/>
    <dgm:cxn modelId="{3229BDAB-28A8-4E9A-9BF4-AD4B000D22BD}" type="presParOf" srcId="{11C82C7F-507C-4E2B-9C02-30472415CD59}" destId="{AC7C4C12-411E-41F8-A345-73F39B368854}" srcOrd="0" destOrd="0" presId="urn:microsoft.com/office/officeart/2005/8/layout/hierarchy6"/>
    <dgm:cxn modelId="{CACC3846-4D4B-4BC3-8991-D478EC964A4D}" type="presParOf" srcId="{11C82C7F-507C-4E2B-9C02-30472415CD59}" destId="{DFE2C39A-EB8A-4E31-ACDC-72B6935A762D}" srcOrd="1" destOrd="0" presId="urn:microsoft.com/office/officeart/2005/8/layout/hierarchy6"/>
    <dgm:cxn modelId="{B13203D6-B215-422B-90E5-D3C3B7D16B8C}" type="presParOf" srcId="{DFE2C39A-EB8A-4E31-ACDC-72B6935A762D}" destId="{F7F4EDF4-F432-4635-9B0A-C896C0083DBE}" srcOrd="0" destOrd="0" presId="urn:microsoft.com/office/officeart/2005/8/layout/hierarchy6"/>
    <dgm:cxn modelId="{C620692F-C593-4B7C-A2F8-25743F3ECD0C}" type="presParOf" srcId="{DFE2C39A-EB8A-4E31-ACDC-72B6935A762D}" destId="{E8A65E07-A4D2-4F54-BE4F-36F4D9D66E20}" srcOrd="1" destOrd="0" presId="urn:microsoft.com/office/officeart/2005/8/layout/hierarchy6"/>
    <dgm:cxn modelId="{C0C846B3-7176-4142-9918-EE3F8C7AB57F}" type="presParOf" srcId="{E8A65E07-A4D2-4F54-BE4F-36F4D9D66E20}" destId="{48306632-C343-4883-9184-5870123F0B69}" srcOrd="0" destOrd="0" presId="urn:microsoft.com/office/officeart/2005/8/layout/hierarchy6"/>
    <dgm:cxn modelId="{04DC3A6F-8BE6-477D-B090-88455BEE1D2C}" type="presParOf" srcId="{E8A65E07-A4D2-4F54-BE4F-36F4D9D66E20}" destId="{0EBC145E-63E1-4C96-9DFA-899081E0357D}" srcOrd="1" destOrd="0" presId="urn:microsoft.com/office/officeart/2005/8/layout/hierarchy6"/>
    <dgm:cxn modelId="{C7C0A81F-9921-4C56-B492-20AFA0888FEE}" type="presParOf" srcId="{DFE2C39A-EB8A-4E31-ACDC-72B6935A762D}" destId="{D19C30B1-644F-4BAF-A22B-172C0F1C49FC}" srcOrd="2" destOrd="0" presId="urn:microsoft.com/office/officeart/2005/8/layout/hierarchy6"/>
    <dgm:cxn modelId="{C8361F3F-8FB9-4A2D-9FE7-B354F6EB70EB}" type="presParOf" srcId="{DFE2C39A-EB8A-4E31-ACDC-72B6935A762D}" destId="{D0BBC59D-F5AF-4190-9FEE-D751127EF45F}" srcOrd="3" destOrd="0" presId="urn:microsoft.com/office/officeart/2005/8/layout/hierarchy6"/>
    <dgm:cxn modelId="{9C11C924-F063-473E-8BA0-756021BC3CE4}" type="presParOf" srcId="{D0BBC59D-F5AF-4190-9FEE-D751127EF45F}" destId="{D30ABC13-1049-4389-968D-9BCDB53B76F8}" srcOrd="0" destOrd="0" presId="urn:microsoft.com/office/officeart/2005/8/layout/hierarchy6"/>
    <dgm:cxn modelId="{FBB2A68B-6E71-4A62-80F8-A9EAC1F77396}" type="presParOf" srcId="{D0BBC59D-F5AF-4190-9FEE-D751127EF45F}" destId="{F94FCB0E-A90E-4A72-9AA6-9123CDEF936C}" srcOrd="1" destOrd="0" presId="urn:microsoft.com/office/officeart/2005/8/layout/hierarchy6"/>
    <dgm:cxn modelId="{02CE19CF-57EC-43F8-A279-86713839A7AB}" type="presParOf" srcId="{7AB8FCE4-3157-48F0-AF5B-2030F94567C4}" destId="{CD8A097A-B5A1-4CB7-950B-E364F7CF66FC}" srcOrd="2" destOrd="0" presId="urn:microsoft.com/office/officeart/2005/8/layout/hierarchy6"/>
    <dgm:cxn modelId="{D83B7541-A224-440F-B0EE-8F2F8CEE8206}" type="presParOf" srcId="{7AB8FCE4-3157-48F0-AF5B-2030F94567C4}" destId="{A395A5ED-96E8-48D2-A7BF-C36B6B54CFE8}" srcOrd="3" destOrd="0" presId="urn:microsoft.com/office/officeart/2005/8/layout/hierarchy6"/>
    <dgm:cxn modelId="{AC3AD49C-3A83-4D93-88E8-1C4E38750B40}" type="presParOf" srcId="{A395A5ED-96E8-48D2-A7BF-C36B6B54CFE8}" destId="{70E47992-2BB5-4B92-8B2A-745A30707F9F}" srcOrd="0" destOrd="0" presId="urn:microsoft.com/office/officeart/2005/8/layout/hierarchy6"/>
    <dgm:cxn modelId="{B24774A4-49E4-4E2A-9E0D-245DF8ACD8CA}" type="presParOf" srcId="{A395A5ED-96E8-48D2-A7BF-C36B6B54CFE8}" destId="{08D75764-2755-492B-BA1A-06F3DA3FBECB}" srcOrd="1" destOrd="0" presId="urn:microsoft.com/office/officeart/2005/8/layout/hierarchy6"/>
    <dgm:cxn modelId="{E756DAE7-76B0-44E1-B5A2-D8CBFFA72B6E}" type="presParOf" srcId="{08D75764-2755-492B-BA1A-06F3DA3FBECB}" destId="{9D8FC52E-4C0E-4551-AA68-7713BD6A9F5F}" srcOrd="0" destOrd="0" presId="urn:microsoft.com/office/officeart/2005/8/layout/hierarchy6"/>
    <dgm:cxn modelId="{3BF3E3D0-ED9C-41C0-ACED-7E02E7C8A413}" type="presParOf" srcId="{08D75764-2755-492B-BA1A-06F3DA3FBECB}" destId="{1AF9946F-659A-4F17-AAEA-4E8634C8CF8D}" srcOrd="1" destOrd="0" presId="urn:microsoft.com/office/officeart/2005/8/layout/hierarchy6"/>
    <dgm:cxn modelId="{B24DCC10-AEC5-4251-9B14-ACF64DAE77BF}" type="presParOf" srcId="{1AF9946F-659A-4F17-AAEA-4E8634C8CF8D}" destId="{4E30C631-E8E4-4F52-96F6-4287B4D2071E}" srcOrd="0" destOrd="0" presId="urn:microsoft.com/office/officeart/2005/8/layout/hierarchy6"/>
    <dgm:cxn modelId="{52D00B07-1ABC-4B95-818F-D0B361C1F104}" type="presParOf" srcId="{1AF9946F-659A-4F17-AAEA-4E8634C8CF8D}" destId="{E9631014-C03A-44A0-9732-D16AE5C8C712}" srcOrd="1" destOrd="0" presId="urn:microsoft.com/office/officeart/2005/8/layout/hierarchy6"/>
    <dgm:cxn modelId="{07147FA7-5740-48A5-AFFA-0EED8328FCDD}" type="presParOf" srcId="{9D6279A0-C60B-4F36-B3FF-9EFEAED63081}" destId="{01ED638B-82EC-4DF9-BE0B-69FDEC6E7FD4}" srcOrd="1" destOrd="0" presId="urn:microsoft.com/office/officeart/2005/8/layout/hierarchy6"/>
    <dgm:cxn modelId="{0A943460-A747-49F8-8F47-B8E4967DBA34}" type="presParOf" srcId="{01ED638B-82EC-4DF9-BE0B-69FDEC6E7FD4}" destId="{863C49E8-A2CA-4299-8902-A414EC188B5B}" srcOrd="0" destOrd="0" presId="urn:microsoft.com/office/officeart/2005/8/layout/hierarchy6"/>
    <dgm:cxn modelId="{1D420F1A-9BA3-4653-9188-D5C768CA54CD}" type="presParOf" srcId="{863C49E8-A2CA-4299-8902-A414EC188B5B}" destId="{457213AE-0AED-4F2A-9215-0E91F5AF37DC}" srcOrd="0" destOrd="0" presId="urn:microsoft.com/office/officeart/2005/8/layout/hierarchy6"/>
    <dgm:cxn modelId="{116DD737-102D-49A6-8388-612CA48C8C81}" type="presParOf" srcId="{863C49E8-A2CA-4299-8902-A414EC188B5B}" destId="{7AC1949A-8164-4056-88FD-DE334924F6ED}" srcOrd="1" destOrd="0" presId="urn:microsoft.com/office/officeart/2005/8/layout/hierarchy6"/>
    <dgm:cxn modelId="{4B9BEFE1-B7BA-436C-89D5-51961EA47EE0}" type="presParOf" srcId="{01ED638B-82EC-4DF9-BE0B-69FDEC6E7FD4}" destId="{FF396938-EA68-4EE2-8962-B735D2BD25CA}" srcOrd="1" destOrd="0" presId="urn:microsoft.com/office/officeart/2005/8/layout/hierarchy6"/>
    <dgm:cxn modelId="{79C1B071-F68A-45C8-A9DB-616D5EF5A40E}" type="presParOf" srcId="{FF396938-EA68-4EE2-8962-B735D2BD25CA}" destId="{8E1ADE51-0A55-4647-9CC1-1164D4C7A2FC}" srcOrd="0" destOrd="0" presId="urn:microsoft.com/office/officeart/2005/8/layout/hierarchy6"/>
    <dgm:cxn modelId="{42043E5A-BC0B-446D-9A1C-339657BA73ED}" type="presParOf" srcId="{01ED638B-82EC-4DF9-BE0B-69FDEC6E7FD4}" destId="{E56BD1A5-37AB-4193-BE29-AF7098738BCB}" srcOrd="2" destOrd="0" presId="urn:microsoft.com/office/officeart/2005/8/layout/hierarchy6"/>
    <dgm:cxn modelId="{26AA0E96-B033-474D-AC49-CCC25C5E7986}" type="presParOf" srcId="{E56BD1A5-37AB-4193-BE29-AF7098738BCB}" destId="{2749115D-5496-47EE-845F-33F48FA15ADB}" srcOrd="0" destOrd="0" presId="urn:microsoft.com/office/officeart/2005/8/layout/hierarchy6"/>
    <dgm:cxn modelId="{97EFF147-FE46-44C6-BE04-6A1C053F4D6D}" type="presParOf" srcId="{E56BD1A5-37AB-4193-BE29-AF7098738BCB}" destId="{C1C655A9-CFC8-4856-9D7E-E6FF433DC2E3}" srcOrd="1" destOrd="0" presId="urn:microsoft.com/office/officeart/2005/8/layout/hierarchy6"/>
    <dgm:cxn modelId="{3BC8F939-4FE5-4491-BA23-F97079E0150B}" type="presParOf" srcId="{01ED638B-82EC-4DF9-BE0B-69FDEC6E7FD4}" destId="{96FF9FEC-A5E5-4E56-8494-E47CC4BB9915}" srcOrd="3" destOrd="0" presId="urn:microsoft.com/office/officeart/2005/8/layout/hierarchy6"/>
    <dgm:cxn modelId="{E7FF5129-E8DF-4AC6-84BA-834ACEE46968}" type="presParOf" srcId="{96FF9FEC-A5E5-4E56-8494-E47CC4BB9915}" destId="{215A9B41-9229-4177-A983-2FAFB124B87B}" srcOrd="0" destOrd="0" presId="urn:microsoft.com/office/officeart/2005/8/layout/hierarchy6"/>
    <dgm:cxn modelId="{DFEADA4A-763A-4CBA-9489-2766D671BBD7}" type="presParOf" srcId="{01ED638B-82EC-4DF9-BE0B-69FDEC6E7FD4}" destId="{1B8C0AE1-F042-43B2-9B08-4751E9335FAD}" srcOrd="4" destOrd="0" presId="urn:microsoft.com/office/officeart/2005/8/layout/hierarchy6"/>
    <dgm:cxn modelId="{55B14BF7-3BB1-49B2-8394-A97C17E7C7AE}" type="presParOf" srcId="{1B8C0AE1-F042-43B2-9B08-4751E9335FAD}" destId="{183BAD5E-E75A-44AE-9C95-C855BDE02D63}" srcOrd="0" destOrd="0" presId="urn:microsoft.com/office/officeart/2005/8/layout/hierarchy6"/>
    <dgm:cxn modelId="{BCE09BB8-1578-4681-B0CD-66B21B59709C}" type="presParOf" srcId="{1B8C0AE1-F042-43B2-9B08-4751E9335FAD}" destId="{BFE2D766-E0F9-408F-B1B1-D9FE3D9478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3C8B9-3196-4948-81AE-BC1D98082127}" type="doc">
      <dgm:prSet loTypeId="urn:microsoft.com/office/officeart/2005/8/layout/p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3593CE-EDCA-4FDF-BF0D-AA2B53DFBF6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Анализ результатов</a:t>
          </a:r>
          <a:endParaRPr lang="ru-RU" sz="2400" b="1" dirty="0">
            <a:solidFill>
              <a:schemeClr val="bg1"/>
            </a:solidFill>
          </a:endParaRPr>
        </a:p>
      </dgm:t>
    </dgm:pt>
    <dgm:pt modelId="{EFED2333-E9B2-4264-8954-39614E506D75}" type="parTrans" cxnId="{C4F2541D-AB43-4B09-ADF3-387780BFA95D}">
      <dgm:prSet/>
      <dgm:spPr/>
      <dgm:t>
        <a:bodyPr/>
        <a:lstStyle/>
        <a:p>
          <a:endParaRPr lang="ru-RU"/>
        </a:p>
      </dgm:t>
    </dgm:pt>
    <dgm:pt modelId="{40EF7B0C-3B14-433F-99FC-0A42D4F3EC78}" type="sibTrans" cxnId="{C4F2541D-AB43-4B09-ADF3-387780BFA95D}">
      <dgm:prSet/>
      <dgm:spPr/>
      <dgm:t>
        <a:bodyPr/>
        <a:lstStyle/>
        <a:p>
          <a:endParaRPr lang="ru-RU"/>
        </a:p>
      </dgm:t>
    </dgm:pt>
    <dgm:pt modelId="{92EB22E0-99DE-45E4-9216-040C8F38A4A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Положительные тенденции, их причины</a:t>
          </a:r>
          <a:endParaRPr lang="ru-RU" sz="1800" b="1" dirty="0">
            <a:solidFill>
              <a:schemeClr val="bg1"/>
            </a:solidFill>
          </a:endParaRPr>
        </a:p>
      </dgm:t>
    </dgm:pt>
    <dgm:pt modelId="{A0EFBFFD-8F9E-4D92-BC60-2C31589CEADC}" type="parTrans" cxnId="{66B66588-89C9-4D9B-A5F0-FAF4984BC2C2}">
      <dgm:prSet/>
      <dgm:spPr/>
      <dgm:t>
        <a:bodyPr/>
        <a:lstStyle/>
        <a:p>
          <a:endParaRPr lang="ru-RU"/>
        </a:p>
      </dgm:t>
    </dgm:pt>
    <dgm:pt modelId="{EB860A02-1E5E-4B08-B2A2-8183A40AB62F}" type="sibTrans" cxnId="{66B66588-89C9-4D9B-A5F0-FAF4984BC2C2}">
      <dgm:prSet/>
      <dgm:spPr/>
      <dgm:t>
        <a:bodyPr/>
        <a:lstStyle/>
        <a:p>
          <a:endParaRPr lang="ru-RU"/>
        </a:p>
      </dgm:t>
    </dgm:pt>
    <dgm:pt modelId="{B5394D62-9659-4992-897A-5C5038347F6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Отрицательные тенденции, их причины</a:t>
          </a:r>
          <a:endParaRPr lang="ru-RU" sz="1800" b="1" dirty="0">
            <a:solidFill>
              <a:schemeClr val="bg1"/>
            </a:solidFill>
          </a:endParaRPr>
        </a:p>
      </dgm:t>
    </dgm:pt>
    <dgm:pt modelId="{BCF428B2-3F8B-4132-AEEF-D34589900099}" type="parTrans" cxnId="{8002A373-5FA7-4EDA-8E37-9C2E6560AAE9}">
      <dgm:prSet/>
      <dgm:spPr/>
      <dgm:t>
        <a:bodyPr/>
        <a:lstStyle/>
        <a:p>
          <a:endParaRPr lang="ru-RU"/>
        </a:p>
      </dgm:t>
    </dgm:pt>
    <dgm:pt modelId="{9E7CEA6E-40AB-4C33-ADF6-FF1F1628A254}" type="sibTrans" cxnId="{8002A373-5FA7-4EDA-8E37-9C2E6560AAE9}">
      <dgm:prSet/>
      <dgm:spPr/>
      <dgm:t>
        <a:bodyPr/>
        <a:lstStyle/>
        <a:p>
          <a:endParaRPr lang="ru-RU"/>
        </a:p>
      </dgm:t>
    </dgm:pt>
    <dgm:pt modelId="{3516F09A-3621-4983-9698-21186EBEE70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Выявленные проблемы</a:t>
          </a:r>
          <a:endParaRPr lang="ru-RU" sz="1800" b="1" dirty="0">
            <a:solidFill>
              <a:schemeClr val="bg1"/>
            </a:solidFill>
          </a:endParaRPr>
        </a:p>
      </dgm:t>
    </dgm:pt>
    <dgm:pt modelId="{9DE1143B-11DF-4535-A017-D45732698ECE}" type="parTrans" cxnId="{30A63EC6-AF62-4F71-92F7-943CEE9E070D}">
      <dgm:prSet/>
      <dgm:spPr/>
      <dgm:t>
        <a:bodyPr/>
        <a:lstStyle/>
        <a:p>
          <a:endParaRPr lang="ru-RU"/>
        </a:p>
      </dgm:t>
    </dgm:pt>
    <dgm:pt modelId="{920973B8-D8CC-400D-B563-A2654FF0DA37}" type="sibTrans" cxnId="{30A63EC6-AF62-4F71-92F7-943CEE9E070D}">
      <dgm:prSet/>
      <dgm:spPr/>
      <dgm:t>
        <a:bodyPr/>
        <a:lstStyle/>
        <a:p>
          <a:endParaRPr lang="ru-RU"/>
        </a:p>
      </dgm:t>
    </dgm:pt>
    <dgm:pt modelId="{28C84331-2C8A-4DCB-A8DB-F7863DA16085}">
      <dgm:prSet phldrT="[Текст]" custT="1"/>
      <dgm:spPr/>
      <dgm:t>
        <a:bodyPr/>
        <a:lstStyle/>
        <a:p>
          <a:r>
            <a:rPr lang="ru-RU" sz="1350" b="1" dirty="0" smtClean="0">
              <a:solidFill>
                <a:schemeClr val="bg1"/>
              </a:solidFill>
            </a:rPr>
            <a:t>Программа коррекции содержания образования по предмету</a:t>
          </a:r>
          <a:endParaRPr lang="ru-RU" sz="1350" b="1" dirty="0">
            <a:solidFill>
              <a:schemeClr val="bg1"/>
            </a:solidFill>
          </a:endParaRPr>
        </a:p>
      </dgm:t>
    </dgm:pt>
    <dgm:pt modelId="{B059135F-1CD4-48C2-A6DC-99AF463B7122}" type="parTrans" cxnId="{4F111FCB-D524-4572-B3EB-D5812AE233AF}">
      <dgm:prSet/>
      <dgm:spPr/>
      <dgm:t>
        <a:bodyPr/>
        <a:lstStyle/>
        <a:p>
          <a:endParaRPr lang="ru-RU"/>
        </a:p>
      </dgm:t>
    </dgm:pt>
    <dgm:pt modelId="{832DAB55-FDB0-4731-ADCA-CE6CEC80880D}" type="sibTrans" cxnId="{4F111FCB-D524-4572-B3EB-D5812AE233AF}">
      <dgm:prSet/>
      <dgm:spPr/>
      <dgm:t>
        <a:bodyPr/>
        <a:lstStyle/>
        <a:p>
          <a:endParaRPr lang="ru-RU"/>
        </a:p>
      </dgm:t>
    </dgm:pt>
    <dgm:pt modelId="{ECDD2AD2-87AA-4BF0-9CCA-D071FC58B7DF}">
      <dgm:prSet phldrT="[Текст]" custT="1"/>
      <dgm:spPr/>
      <dgm:t>
        <a:bodyPr/>
        <a:lstStyle/>
        <a:p>
          <a:r>
            <a:rPr lang="ru-RU" sz="1350" b="1" dirty="0" smtClean="0">
              <a:solidFill>
                <a:schemeClr val="bg1"/>
              </a:solidFill>
            </a:rPr>
            <a:t>Тема самообразования педагога</a:t>
          </a:r>
          <a:endParaRPr lang="ru-RU" sz="1350" b="1" dirty="0">
            <a:solidFill>
              <a:schemeClr val="bg1"/>
            </a:solidFill>
          </a:endParaRPr>
        </a:p>
      </dgm:t>
    </dgm:pt>
    <dgm:pt modelId="{FFB26132-B87A-4CC6-8E9D-384CD06C57E3}" type="parTrans" cxnId="{F4E8F1CC-63EC-4E85-B46A-EAC23D9515D0}">
      <dgm:prSet/>
      <dgm:spPr/>
      <dgm:t>
        <a:bodyPr/>
        <a:lstStyle/>
        <a:p>
          <a:endParaRPr lang="ru-RU"/>
        </a:p>
      </dgm:t>
    </dgm:pt>
    <dgm:pt modelId="{74EA0D97-02F3-4BC2-870F-B6F6FB5E0F65}" type="sibTrans" cxnId="{F4E8F1CC-63EC-4E85-B46A-EAC23D9515D0}">
      <dgm:prSet/>
      <dgm:spPr/>
      <dgm:t>
        <a:bodyPr/>
        <a:lstStyle/>
        <a:p>
          <a:endParaRPr lang="ru-RU"/>
        </a:p>
      </dgm:t>
    </dgm:pt>
    <dgm:pt modelId="{72A5872F-BD4A-401A-883A-40087851D9C2}">
      <dgm:prSet phldrT="[Текст]"/>
      <dgm:spPr/>
      <dgm:t>
        <a:bodyPr/>
        <a:lstStyle/>
        <a:p>
          <a:r>
            <a:rPr lang="ru-RU" b="1" dirty="0" smtClean="0"/>
            <a:t>Решения</a:t>
          </a:r>
          <a:endParaRPr lang="ru-RU" b="1" dirty="0"/>
        </a:p>
      </dgm:t>
    </dgm:pt>
    <dgm:pt modelId="{7DF03C8D-EB05-446C-9918-95A80BE6E423}" type="parTrans" cxnId="{782C5473-6C03-45C1-95E5-35FC75CCD334}">
      <dgm:prSet/>
      <dgm:spPr/>
      <dgm:t>
        <a:bodyPr/>
        <a:lstStyle/>
        <a:p>
          <a:endParaRPr lang="ru-RU"/>
        </a:p>
      </dgm:t>
    </dgm:pt>
    <dgm:pt modelId="{BF2209B3-62AB-44B2-B97B-1534E595A8FD}" type="sibTrans" cxnId="{782C5473-6C03-45C1-95E5-35FC75CCD334}">
      <dgm:prSet/>
      <dgm:spPr/>
      <dgm:t>
        <a:bodyPr/>
        <a:lstStyle/>
        <a:p>
          <a:endParaRPr lang="ru-RU"/>
        </a:p>
      </dgm:t>
    </dgm:pt>
    <dgm:pt modelId="{5A07696E-84EB-4772-BED5-6B40BACEAF5C}">
      <dgm:prSet phldrT="[Текст]"/>
      <dgm:spPr/>
      <dgm:t>
        <a:bodyPr/>
        <a:lstStyle/>
        <a:p>
          <a:r>
            <a:rPr lang="ru-RU" b="1" dirty="0" smtClean="0"/>
            <a:t>План и тематика курсовой подготовки педагогов</a:t>
          </a:r>
          <a:endParaRPr lang="ru-RU" b="1" dirty="0"/>
        </a:p>
      </dgm:t>
    </dgm:pt>
    <dgm:pt modelId="{77810C60-C587-418E-B361-B79D23F086D1}" type="parTrans" cxnId="{008ABBFB-DBA8-425B-A054-B0A91FC14FB9}">
      <dgm:prSet/>
      <dgm:spPr/>
      <dgm:t>
        <a:bodyPr/>
        <a:lstStyle/>
        <a:p>
          <a:endParaRPr lang="ru-RU"/>
        </a:p>
      </dgm:t>
    </dgm:pt>
    <dgm:pt modelId="{609661C1-D964-4B6B-8F68-B378B9BBD288}" type="sibTrans" cxnId="{008ABBFB-DBA8-425B-A054-B0A91FC14FB9}">
      <dgm:prSet/>
      <dgm:spPr/>
      <dgm:t>
        <a:bodyPr/>
        <a:lstStyle/>
        <a:p>
          <a:endParaRPr lang="ru-RU"/>
        </a:p>
      </dgm:t>
    </dgm:pt>
    <dgm:pt modelId="{443CE7A2-BF8F-44DB-9A79-5662A31AE000}">
      <dgm:prSet phldrT="[Текст]"/>
      <dgm:spPr/>
      <dgm:t>
        <a:bodyPr/>
        <a:lstStyle/>
        <a:p>
          <a:r>
            <a:rPr lang="ru-RU" b="1" dirty="0" smtClean="0"/>
            <a:t>Корректировка программы развития образовательного учреждения</a:t>
          </a:r>
          <a:endParaRPr lang="ru-RU" b="1" dirty="0"/>
        </a:p>
      </dgm:t>
    </dgm:pt>
    <dgm:pt modelId="{3FD7F10F-8410-414C-A042-78E40353B94A}" type="parTrans" cxnId="{8C18BF29-B0E4-4A67-AE6E-B3E680BC9046}">
      <dgm:prSet/>
      <dgm:spPr/>
      <dgm:t>
        <a:bodyPr/>
        <a:lstStyle/>
        <a:p>
          <a:endParaRPr lang="ru-RU"/>
        </a:p>
      </dgm:t>
    </dgm:pt>
    <dgm:pt modelId="{D9B1D927-8B8B-42DD-A6F5-8D46AB1CC884}" type="sibTrans" cxnId="{8C18BF29-B0E4-4A67-AE6E-B3E680BC9046}">
      <dgm:prSet/>
      <dgm:spPr/>
      <dgm:t>
        <a:bodyPr/>
        <a:lstStyle/>
        <a:p>
          <a:endParaRPr lang="ru-RU"/>
        </a:p>
      </dgm:t>
    </dgm:pt>
    <dgm:pt modelId="{1A39073D-1D43-470B-9606-E200E175DD0B}">
      <dgm:prSet phldrT="[Текст]" custT="1"/>
      <dgm:spPr/>
      <dgm:t>
        <a:bodyPr/>
        <a:lstStyle/>
        <a:p>
          <a:r>
            <a:rPr lang="ru-RU" sz="1350" b="1" dirty="0" smtClean="0">
              <a:solidFill>
                <a:schemeClr val="bg1"/>
              </a:solidFill>
            </a:rPr>
            <a:t>План работы МО учителей-предметников</a:t>
          </a:r>
          <a:endParaRPr lang="ru-RU" sz="1350" b="1" dirty="0">
            <a:solidFill>
              <a:schemeClr val="bg1"/>
            </a:solidFill>
          </a:endParaRPr>
        </a:p>
      </dgm:t>
    </dgm:pt>
    <dgm:pt modelId="{C0C95B2E-4A86-4313-AF08-1D9E451E4889}" type="parTrans" cxnId="{DFDCB513-E8F3-42E2-B93D-C7A003381E11}">
      <dgm:prSet/>
      <dgm:spPr/>
      <dgm:t>
        <a:bodyPr/>
        <a:lstStyle/>
        <a:p>
          <a:endParaRPr lang="ru-RU"/>
        </a:p>
      </dgm:t>
    </dgm:pt>
    <dgm:pt modelId="{3FA41B26-12D3-4E5E-9A24-CCB554318120}" type="sibTrans" cxnId="{DFDCB513-E8F3-42E2-B93D-C7A003381E11}">
      <dgm:prSet/>
      <dgm:spPr/>
      <dgm:t>
        <a:bodyPr/>
        <a:lstStyle/>
        <a:p>
          <a:endParaRPr lang="ru-RU"/>
        </a:p>
      </dgm:t>
    </dgm:pt>
    <dgm:pt modelId="{16E358F0-AC66-4F54-866D-A73041354702}">
      <dgm:prSet phldrT="[Текст]" custT="1"/>
      <dgm:spPr/>
      <dgm:t>
        <a:bodyPr/>
        <a:lstStyle/>
        <a:p>
          <a:r>
            <a:rPr lang="ru-RU" sz="1350" b="1" dirty="0" smtClean="0">
              <a:solidFill>
                <a:schemeClr val="bg1"/>
              </a:solidFill>
            </a:rPr>
            <a:t>План методической работы ОУ</a:t>
          </a:r>
          <a:endParaRPr lang="ru-RU" sz="1350" b="1" dirty="0">
            <a:solidFill>
              <a:schemeClr val="bg1"/>
            </a:solidFill>
          </a:endParaRPr>
        </a:p>
      </dgm:t>
    </dgm:pt>
    <dgm:pt modelId="{00D91494-F058-4608-BAB3-1582D8C3034C}" type="parTrans" cxnId="{CEE7A73A-C78D-4BCC-A43E-BA62BF9034CD}">
      <dgm:prSet/>
      <dgm:spPr/>
      <dgm:t>
        <a:bodyPr/>
        <a:lstStyle/>
        <a:p>
          <a:endParaRPr lang="ru-RU"/>
        </a:p>
      </dgm:t>
    </dgm:pt>
    <dgm:pt modelId="{7F5B9E60-CB27-4052-88CB-34F29AB133A7}" type="sibTrans" cxnId="{CEE7A73A-C78D-4BCC-A43E-BA62BF9034CD}">
      <dgm:prSet/>
      <dgm:spPr/>
      <dgm:t>
        <a:bodyPr/>
        <a:lstStyle/>
        <a:p>
          <a:endParaRPr lang="ru-RU"/>
        </a:p>
      </dgm:t>
    </dgm:pt>
    <dgm:pt modelId="{E8153847-E930-4836-9861-1DA1D1DCA5B7}">
      <dgm:prSet phldrT="[Текст]"/>
      <dgm:spPr/>
      <dgm:t>
        <a:bodyPr/>
        <a:lstStyle/>
        <a:p>
          <a:r>
            <a:rPr lang="ru-RU" b="1" dirty="0" smtClean="0"/>
            <a:t>Поощрение педагогов</a:t>
          </a:r>
          <a:endParaRPr lang="ru-RU" b="1" dirty="0"/>
        </a:p>
      </dgm:t>
    </dgm:pt>
    <dgm:pt modelId="{7E0A4FC4-9D90-45C5-84BD-AD1029453E40}" type="parTrans" cxnId="{F9D03288-4B09-4347-904F-ED69472D8D55}">
      <dgm:prSet/>
      <dgm:spPr/>
      <dgm:t>
        <a:bodyPr/>
        <a:lstStyle/>
        <a:p>
          <a:endParaRPr lang="ru-RU"/>
        </a:p>
      </dgm:t>
    </dgm:pt>
    <dgm:pt modelId="{2C795759-011C-4FC9-AEE3-0A61105035D1}" type="sibTrans" cxnId="{F9D03288-4B09-4347-904F-ED69472D8D55}">
      <dgm:prSet/>
      <dgm:spPr/>
      <dgm:t>
        <a:bodyPr/>
        <a:lstStyle/>
        <a:p>
          <a:endParaRPr lang="ru-RU"/>
        </a:p>
      </dgm:t>
    </dgm:pt>
    <dgm:pt modelId="{BE008B0A-01A1-4AF7-89E6-2C116CC9788A}">
      <dgm:prSet phldrT="[Текст]"/>
      <dgm:spPr/>
      <dgm:t>
        <a:bodyPr/>
        <a:lstStyle/>
        <a:p>
          <a:r>
            <a:rPr lang="ru-RU" b="1" dirty="0" smtClean="0"/>
            <a:t>План ВСОКО (раздел ВШК)</a:t>
          </a:r>
          <a:endParaRPr lang="ru-RU" b="1" dirty="0"/>
        </a:p>
      </dgm:t>
    </dgm:pt>
    <dgm:pt modelId="{2686DE38-1087-483D-B8E7-93530C0F9AB9}" type="parTrans" cxnId="{4C15406E-AE11-43C8-94DC-F0E1D7967107}">
      <dgm:prSet/>
      <dgm:spPr/>
      <dgm:t>
        <a:bodyPr/>
        <a:lstStyle/>
        <a:p>
          <a:endParaRPr lang="ru-RU"/>
        </a:p>
      </dgm:t>
    </dgm:pt>
    <dgm:pt modelId="{C476D411-4E76-4F09-BA97-405F7F34D727}" type="sibTrans" cxnId="{4C15406E-AE11-43C8-94DC-F0E1D7967107}">
      <dgm:prSet/>
      <dgm:spPr/>
      <dgm:t>
        <a:bodyPr/>
        <a:lstStyle/>
        <a:p>
          <a:endParaRPr lang="ru-RU"/>
        </a:p>
      </dgm:t>
    </dgm:pt>
    <dgm:pt modelId="{F81DBE5E-C462-4E0D-A60B-B7E66DDB6068}">
      <dgm:prSet phldrT="[Текст]" custT="1"/>
      <dgm:spPr/>
      <dgm:t>
        <a:bodyPr/>
        <a:lstStyle/>
        <a:p>
          <a:r>
            <a:rPr lang="ru-RU" sz="1350" b="1" dirty="0" smtClean="0">
              <a:solidFill>
                <a:schemeClr val="bg1"/>
              </a:solidFill>
            </a:rPr>
            <a:t>Индивидуальная программа развития обучающегося (ОВЗ, одаренные дети)</a:t>
          </a:r>
          <a:endParaRPr lang="ru-RU" sz="1350" b="1" dirty="0">
            <a:solidFill>
              <a:schemeClr val="bg1"/>
            </a:solidFill>
          </a:endParaRPr>
        </a:p>
      </dgm:t>
    </dgm:pt>
    <dgm:pt modelId="{E9567141-8BC2-4444-B3B7-10C01A26536A}" type="parTrans" cxnId="{B7087AB3-2638-4F0A-89F8-9E42052AE43B}">
      <dgm:prSet/>
      <dgm:spPr/>
      <dgm:t>
        <a:bodyPr/>
        <a:lstStyle/>
        <a:p>
          <a:endParaRPr lang="ru-RU"/>
        </a:p>
      </dgm:t>
    </dgm:pt>
    <dgm:pt modelId="{734B7166-1924-4EEE-AF93-1D0DFB4E5F1E}" type="sibTrans" cxnId="{B7087AB3-2638-4F0A-89F8-9E42052AE43B}">
      <dgm:prSet/>
      <dgm:spPr/>
      <dgm:t>
        <a:bodyPr/>
        <a:lstStyle/>
        <a:p>
          <a:endParaRPr lang="ru-RU"/>
        </a:p>
      </dgm:t>
    </dgm:pt>
    <dgm:pt modelId="{E8183952-CA04-4509-8B1C-425D1CCDDACC}">
      <dgm:prSet phldrT="[Текст]"/>
      <dgm:spPr/>
      <dgm:t>
        <a:bodyPr/>
        <a:lstStyle/>
        <a:p>
          <a:r>
            <a:rPr lang="ru-RU" b="1" dirty="0" smtClean="0"/>
            <a:t>Создание условий для обобщения и представления передового педагогического опыта</a:t>
          </a:r>
          <a:endParaRPr lang="ru-RU" b="1" dirty="0"/>
        </a:p>
      </dgm:t>
    </dgm:pt>
    <dgm:pt modelId="{1BFD7397-18FF-455B-8E38-C2FAFFAFF39D}" type="parTrans" cxnId="{7DE40240-08BB-4DFB-9F29-45620845E1AD}">
      <dgm:prSet/>
      <dgm:spPr/>
      <dgm:t>
        <a:bodyPr/>
        <a:lstStyle/>
        <a:p>
          <a:endParaRPr lang="ru-RU"/>
        </a:p>
      </dgm:t>
    </dgm:pt>
    <dgm:pt modelId="{C7CBA383-4080-4984-A6A8-D4867A82FBEF}" type="sibTrans" cxnId="{7DE40240-08BB-4DFB-9F29-45620845E1AD}">
      <dgm:prSet/>
      <dgm:spPr/>
      <dgm:t>
        <a:bodyPr/>
        <a:lstStyle/>
        <a:p>
          <a:endParaRPr lang="ru-RU"/>
        </a:p>
      </dgm:t>
    </dgm:pt>
    <dgm:pt modelId="{33C27FC2-8D92-47D7-94D1-1083716C0484}" type="pres">
      <dgm:prSet presAssocID="{CCB3C8B9-3196-4948-81AE-BC1D980821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F81B6-6F4D-44C1-9A3B-AB945EEE0B3A}" type="pres">
      <dgm:prSet presAssocID="{CCB3C8B9-3196-4948-81AE-BC1D98082127}" presName="bkgdShp" presStyleLbl="alignAccFollowNode1" presStyleIdx="0" presStyleCnt="1"/>
      <dgm:spPr/>
      <dgm:t>
        <a:bodyPr/>
        <a:lstStyle/>
        <a:p>
          <a:endParaRPr lang="ru-RU"/>
        </a:p>
      </dgm:t>
    </dgm:pt>
    <dgm:pt modelId="{45ABE7FD-0F6B-44DF-BAD5-0FE4D7E82166}" type="pres">
      <dgm:prSet presAssocID="{CCB3C8B9-3196-4948-81AE-BC1D98082127}" presName="linComp" presStyleCnt="0"/>
      <dgm:spPr/>
      <dgm:t>
        <a:bodyPr/>
        <a:lstStyle/>
        <a:p>
          <a:endParaRPr lang="ru-RU"/>
        </a:p>
      </dgm:t>
    </dgm:pt>
    <dgm:pt modelId="{78D0B242-3865-462B-A679-4D4CFE58369F}" type="pres">
      <dgm:prSet presAssocID="{DB3593CE-EDCA-4FDF-BF0D-AA2B53DFBF68}" presName="compNode" presStyleCnt="0"/>
      <dgm:spPr/>
      <dgm:t>
        <a:bodyPr/>
        <a:lstStyle/>
        <a:p>
          <a:endParaRPr lang="ru-RU"/>
        </a:p>
      </dgm:t>
    </dgm:pt>
    <dgm:pt modelId="{40764857-04C2-4E92-99A7-585E6503825F}" type="pres">
      <dgm:prSet presAssocID="{DB3593CE-EDCA-4FDF-BF0D-AA2B53DFBF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D708-CA9C-4CAA-9D4D-B5BAAC8BB43F}" type="pres">
      <dgm:prSet presAssocID="{DB3593CE-EDCA-4FDF-BF0D-AA2B53DFBF68}" presName="invisiNode" presStyleLbl="node1" presStyleIdx="0" presStyleCnt="3"/>
      <dgm:spPr/>
      <dgm:t>
        <a:bodyPr/>
        <a:lstStyle/>
        <a:p>
          <a:endParaRPr lang="ru-RU"/>
        </a:p>
      </dgm:t>
    </dgm:pt>
    <dgm:pt modelId="{85B3479E-63B9-42B0-A588-AABBDF0C4F1F}" type="pres">
      <dgm:prSet presAssocID="{DB3593CE-EDCA-4FDF-BF0D-AA2B53DFBF6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B0F0B1-7D4B-4B28-8564-2499B9C658C9}" type="pres">
      <dgm:prSet presAssocID="{40EF7B0C-3B14-433F-99FC-0A42D4F3EC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496081-A67A-4DBF-AAE2-C3D8B4270FA5}" type="pres">
      <dgm:prSet presAssocID="{3516F09A-3621-4983-9698-21186EBEE707}" presName="compNode" presStyleCnt="0"/>
      <dgm:spPr/>
      <dgm:t>
        <a:bodyPr/>
        <a:lstStyle/>
        <a:p>
          <a:endParaRPr lang="ru-RU"/>
        </a:p>
      </dgm:t>
    </dgm:pt>
    <dgm:pt modelId="{885A2DE4-76D5-4FFA-A9AA-C71C611A1C34}" type="pres">
      <dgm:prSet presAssocID="{3516F09A-3621-4983-9698-21186EBEE7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E2120-840C-49B8-9E31-642D864E3B2F}" type="pres">
      <dgm:prSet presAssocID="{3516F09A-3621-4983-9698-21186EBEE707}" presName="invisiNode" presStyleLbl="node1" presStyleIdx="1" presStyleCnt="3"/>
      <dgm:spPr/>
      <dgm:t>
        <a:bodyPr/>
        <a:lstStyle/>
        <a:p>
          <a:endParaRPr lang="ru-RU"/>
        </a:p>
      </dgm:t>
    </dgm:pt>
    <dgm:pt modelId="{D819519C-39AF-4296-9411-CFD9AE14207A}" type="pres">
      <dgm:prSet presAssocID="{3516F09A-3621-4983-9698-21186EBEE70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931741-AA72-4EA6-9881-1DF02051FC48}" type="pres">
      <dgm:prSet presAssocID="{920973B8-D8CC-400D-B563-A2654FF0DA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90E25B-1ED6-4059-96F8-670E7AD57FB3}" type="pres">
      <dgm:prSet presAssocID="{72A5872F-BD4A-401A-883A-40087851D9C2}" presName="compNode" presStyleCnt="0"/>
      <dgm:spPr/>
      <dgm:t>
        <a:bodyPr/>
        <a:lstStyle/>
        <a:p>
          <a:endParaRPr lang="ru-RU"/>
        </a:p>
      </dgm:t>
    </dgm:pt>
    <dgm:pt modelId="{20793E34-B9EF-4570-8167-E533DDBDA467}" type="pres">
      <dgm:prSet presAssocID="{72A5872F-BD4A-401A-883A-40087851D9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04BEA-59FE-4FF7-988A-CF300DB989DE}" type="pres">
      <dgm:prSet presAssocID="{72A5872F-BD4A-401A-883A-40087851D9C2}" presName="invisiNode" presStyleLbl="node1" presStyleIdx="2" presStyleCnt="3"/>
      <dgm:spPr/>
      <dgm:t>
        <a:bodyPr/>
        <a:lstStyle/>
        <a:p>
          <a:endParaRPr lang="ru-RU"/>
        </a:p>
      </dgm:t>
    </dgm:pt>
    <dgm:pt modelId="{8FD6D578-C496-450E-AA89-06376BE0657C}" type="pres">
      <dgm:prSet presAssocID="{72A5872F-BD4A-401A-883A-40087851D9C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9C23020-350F-427D-A840-74735B9B8513}" type="presOf" srcId="{CCB3C8B9-3196-4948-81AE-BC1D98082127}" destId="{33C27FC2-8D92-47D7-94D1-1083716C0484}" srcOrd="0" destOrd="0" presId="urn:microsoft.com/office/officeart/2005/8/layout/pList2"/>
    <dgm:cxn modelId="{0D58AC41-CEDA-4E77-8E61-C6ACB7F43C93}" type="presOf" srcId="{E8183952-CA04-4509-8B1C-425D1CCDDACC}" destId="{20793E34-B9EF-4570-8167-E533DDBDA467}" srcOrd="0" destOrd="4" presId="urn:microsoft.com/office/officeart/2005/8/layout/pList2"/>
    <dgm:cxn modelId="{7DE40240-08BB-4DFB-9F29-45620845E1AD}" srcId="{72A5872F-BD4A-401A-883A-40087851D9C2}" destId="{E8183952-CA04-4509-8B1C-425D1CCDDACC}" srcOrd="3" destOrd="0" parTransId="{1BFD7397-18FF-455B-8E38-C2FAFFAFF39D}" sibTransId="{C7CBA383-4080-4984-A6A8-D4867A82FBEF}"/>
    <dgm:cxn modelId="{F9D03288-4B09-4347-904F-ED69472D8D55}" srcId="{72A5872F-BD4A-401A-883A-40087851D9C2}" destId="{E8153847-E930-4836-9861-1DA1D1DCA5B7}" srcOrd="2" destOrd="0" parTransId="{7E0A4FC4-9D90-45C5-84BD-AD1029453E40}" sibTransId="{2C795759-011C-4FC9-AEE3-0A61105035D1}"/>
    <dgm:cxn modelId="{8002A373-5FA7-4EDA-8E37-9C2E6560AAE9}" srcId="{DB3593CE-EDCA-4FDF-BF0D-AA2B53DFBF68}" destId="{B5394D62-9659-4992-897A-5C5038347F6C}" srcOrd="1" destOrd="0" parTransId="{BCF428B2-3F8B-4132-AEEF-D34589900099}" sibTransId="{9E7CEA6E-40AB-4C33-ADF6-FF1F1628A254}"/>
    <dgm:cxn modelId="{7AC45674-3261-4A2C-ADE5-B92835758332}" type="presOf" srcId="{ECDD2AD2-87AA-4BF0-9CCA-D071FC58B7DF}" destId="{885A2DE4-76D5-4FFA-A9AA-C71C611A1C34}" srcOrd="0" destOrd="3" presId="urn:microsoft.com/office/officeart/2005/8/layout/pList2"/>
    <dgm:cxn modelId="{E4D88755-F1D4-4F35-8167-DA0EA0E4E351}" type="presOf" srcId="{5A07696E-84EB-4772-BED5-6B40BACEAF5C}" destId="{20793E34-B9EF-4570-8167-E533DDBDA467}" srcOrd="0" destOrd="1" presId="urn:microsoft.com/office/officeart/2005/8/layout/pList2"/>
    <dgm:cxn modelId="{083915F8-BF3A-4ACB-970C-95324A73A353}" type="presOf" srcId="{1A39073D-1D43-470B-9606-E200E175DD0B}" destId="{885A2DE4-76D5-4FFA-A9AA-C71C611A1C34}" srcOrd="0" destOrd="4" presId="urn:microsoft.com/office/officeart/2005/8/layout/pList2"/>
    <dgm:cxn modelId="{4C15406E-AE11-43C8-94DC-F0E1D7967107}" srcId="{72A5872F-BD4A-401A-883A-40087851D9C2}" destId="{BE008B0A-01A1-4AF7-89E6-2C116CC9788A}" srcOrd="4" destOrd="0" parTransId="{2686DE38-1087-483D-B8E7-93530C0F9AB9}" sibTransId="{C476D411-4E76-4F09-BA97-405F7F34D727}"/>
    <dgm:cxn modelId="{8C18BF29-B0E4-4A67-AE6E-B3E680BC9046}" srcId="{72A5872F-BD4A-401A-883A-40087851D9C2}" destId="{443CE7A2-BF8F-44DB-9A79-5662A31AE000}" srcOrd="1" destOrd="0" parTransId="{3FD7F10F-8410-414C-A042-78E40353B94A}" sibTransId="{D9B1D927-8B8B-42DD-A6F5-8D46AB1CC884}"/>
    <dgm:cxn modelId="{F4E8F1CC-63EC-4E85-B46A-EAC23D9515D0}" srcId="{3516F09A-3621-4983-9698-21186EBEE707}" destId="{ECDD2AD2-87AA-4BF0-9CCA-D071FC58B7DF}" srcOrd="2" destOrd="0" parTransId="{FFB26132-B87A-4CC6-8E9D-384CD06C57E3}" sibTransId="{74EA0D97-02F3-4BC2-870F-B6F6FB5E0F65}"/>
    <dgm:cxn modelId="{782C5473-6C03-45C1-95E5-35FC75CCD334}" srcId="{CCB3C8B9-3196-4948-81AE-BC1D98082127}" destId="{72A5872F-BD4A-401A-883A-40087851D9C2}" srcOrd="2" destOrd="0" parTransId="{7DF03C8D-EB05-446C-9918-95A80BE6E423}" sibTransId="{BF2209B3-62AB-44B2-B97B-1534E595A8FD}"/>
    <dgm:cxn modelId="{30A63EC6-AF62-4F71-92F7-943CEE9E070D}" srcId="{CCB3C8B9-3196-4948-81AE-BC1D98082127}" destId="{3516F09A-3621-4983-9698-21186EBEE707}" srcOrd="1" destOrd="0" parTransId="{9DE1143B-11DF-4535-A017-D45732698ECE}" sibTransId="{920973B8-D8CC-400D-B563-A2654FF0DA37}"/>
    <dgm:cxn modelId="{A7C57E7A-67D5-4448-823D-B47B41FB661B}" type="presOf" srcId="{920973B8-D8CC-400D-B563-A2654FF0DA37}" destId="{E4931741-AA72-4EA6-9881-1DF02051FC48}" srcOrd="0" destOrd="0" presId="urn:microsoft.com/office/officeart/2005/8/layout/pList2"/>
    <dgm:cxn modelId="{7DF4258B-3AB7-4F84-8635-1CF2B22B147A}" type="presOf" srcId="{3516F09A-3621-4983-9698-21186EBEE707}" destId="{885A2DE4-76D5-4FFA-A9AA-C71C611A1C34}" srcOrd="0" destOrd="0" presId="urn:microsoft.com/office/officeart/2005/8/layout/pList2"/>
    <dgm:cxn modelId="{DFDCB513-E8F3-42E2-B93D-C7A003381E11}" srcId="{3516F09A-3621-4983-9698-21186EBEE707}" destId="{1A39073D-1D43-470B-9606-E200E175DD0B}" srcOrd="3" destOrd="0" parTransId="{C0C95B2E-4A86-4313-AF08-1D9E451E4889}" sibTransId="{3FA41B26-12D3-4E5E-9A24-CCB554318120}"/>
    <dgm:cxn modelId="{66B66588-89C9-4D9B-A5F0-FAF4984BC2C2}" srcId="{DB3593CE-EDCA-4FDF-BF0D-AA2B53DFBF68}" destId="{92EB22E0-99DE-45E4-9216-040C8F38A4AD}" srcOrd="0" destOrd="0" parTransId="{A0EFBFFD-8F9E-4D92-BC60-2C31589CEADC}" sibTransId="{EB860A02-1E5E-4B08-B2A2-8183A40AB62F}"/>
    <dgm:cxn modelId="{A164D376-3ACC-439D-ACDB-D3BBA66A2B0F}" type="presOf" srcId="{B5394D62-9659-4992-897A-5C5038347F6C}" destId="{40764857-04C2-4E92-99A7-585E6503825F}" srcOrd="0" destOrd="2" presId="urn:microsoft.com/office/officeart/2005/8/layout/pList2"/>
    <dgm:cxn modelId="{C4F2541D-AB43-4B09-ADF3-387780BFA95D}" srcId="{CCB3C8B9-3196-4948-81AE-BC1D98082127}" destId="{DB3593CE-EDCA-4FDF-BF0D-AA2B53DFBF68}" srcOrd="0" destOrd="0" parTransId="{EFED2333-E9B2-4264-8954-39614E506D75}" sibTransId="{40EF7B0C-3B14-433F-99FC-0A42D4F3EC78}"/>
    <dgm:cxn modelId="{4F111FCB-D524-4572-B3EB-D5812AE233AF}" srcId="{3516F09A-3621-4983-9698-21186EBEE707}" destId="{28C84331-2C8A-4DCB-A8DB-F7863DA16085}" srcOrd="0" destOrd="0" parTransId="{B059135F-1CD4-48C2-A6DC-99AF463B7122}" sibTransId="{832DAB55-FDB0-4731-ADCA-CE6CEC80880D}"/>
    <dgm:cxn modelId="{B7087AB3-2638-4F0A-89F8-9E42052AE43B}" srcId="{3516F09A-3621-4983-9698-21186EBEE707}" destId="{F81DBE5E-C462-4E0D-A60B-B7E66DDB6068}" srcOrd="1" destOrd="0" parTransId="{E9567141-8BC2-4444-B3B7-10C01A26536A}" sibTransId="{734B7166-1924-4EEE-AF93-1D0DFB4E5F1E}"/>
    <dgm:cxn modelId="{B0765E59-AF60-46E4-A2E7-5DDF85F4519B}" type="presOf" srcId="{E8153847-E930-4836-9861-1DA1D1DCA5B7}" destId="{20793E34-B9EF-4570-8167-E533DDBDA467}" srcOrd="0" destOrd="3" presId="urn:microsoft.com/office/officeart/2005/8/layout/pList2"/>
    <dgm:cxn modelId="{008ABBFB-DBA8-425B-A054-B0A91FC14FB9}" srcId="{72A5872F-BD4A-401A-883A-40087851D9C2}" destId="{5A07696E-84EB-4772-BED5-6B40BACEAF5C}" srcOrd="0" destOrd="0" parTransId="{77810C60-C587-418E-B361-B79D23F086D1}" sibTransId="{609661C1-D964-4B6B-8F68-B378B9BBD288}"/>
    <dgm:cxn modelId="{28F311BA-2B09-498D-8170-0011A6A84367}" type="presOf" srcId="{28C84331-2C8A-4DCB-A8DB-F7863DA16085}" destId="{885A2DE4-76D5-4FFA-A9AA-C71C611A1C34}" srcOrd="0" destOrd="1" presId="urn:microsoft.com/office/officeart/2005/8/layout/pList2"/>
    <dgm:cxn modelId="{7A1DAF91-8FC8-4A89-8116-C0D0EC243ED5}" type="presOf" srcId="{F81DBE5E-C462-4E0D-A60B-B7E66DDB6068}" destId="{885A2DE4-76D5-4FFA-A9AA-C71C611A1C34}" srcOrd="0" destOrd="2" presId="urn:microsoft.com/office/officeart/2005/8/layout/pList2"/>
    <dgm:cxn modelId="{6861C30B-C9AD-4E98-B081-290DDD597317}" type="presOf" srcId="{443CE7A2-BF8F-44DB-9A79-5662A31AE000}" destId="{20793E34-B9EF-4570-8167-E533DDBDA467}" srcOrd="0" destOrd="2" presId="urn:microsoft.com/office/officeart/2005/8/layout/pList2"/>
    <dgm:cxn modelId="{1F16ACC3-EEA0-4B1B-A55F-B02DAE678FE3}" type="presOf" srcId="{40EF7B0C-3B14-433F-99FC-0A42D4F3EC78}" destId="{A1B0F0B1-7D4B-4B28-8564-2499B9C658C9}" srcOrd="0" destOrd="0" presId="urn:microsoft.com/office/officeart/2005/8/layout/pList2"/>
    <dgm:cxn modelId="{104CA3FF-4B8F-444D-BDDA-E511F6B34F47}" type="presOf" srcId="{92EB22E0-99DE-45E4-9216-040C8F38A4AD}" destId="{40764857-04C2-4E92-99A7-585E6503825F}" srcOrd="0" destOrd="1" presId="urn:microsoft.com/office/officeart/2005/8/layout/pList2"/>
    <dgm:cxn modelId="{DCFF2B17-5AC6-4F71-ACD1-945E4D952C9A}" type="presOf" srcId="{72A5872F-BD4A-401A-883A-40087851D9C2}" destId="{20793E34-B9EF-4570-8167-E533DDBDA467}" srcOrd="0" destOrd="0" presId="urn:microsoft.com/office/officeart/2005/8/layout/pList2"/>
    <dgm:cxn modelId="{49718211-5D04-4E9C-AC87-80B84DF48A99}" type="presOf" srcId="{DB3593CE-EDCA-4FDF-BF0D-AA2B53DFBF68}" destId="{40764857-04C2-4E92-99A7-585E6503825F}" srcOrd="0" destOrd="0" presId="urn:microsoft.com/office/officeart/2005/8/layout/pList2"/>
    <dgm:cxn modelId="{EE3B6EA2-BFBC-4FA0-82C7-CEC5088BE9B1}" type="presOf" srcId="{BE008B0A-01A1-4AF7-89E6-2C116CC9788A}" destId="{20793E34-B9EF-4570-8167-E533DDBDA467}" srcOrd="0" destOrd="5" presId="urn:microsoft.com/office/officeart/2005/8/layout/pList2"/>
    <dgm:cxn modelId="{CEE7A73A-C78D-4BCC-A43E-BA62BF9034CD}" srcId="{3516F09A-3621-4983-9698-21186EBEE707}" destId="{16E358F0-AC66-4F54-866D-A73041354702}" srcOrd="4" destOrd="0" parTransId="{00D91494-F058-4608-BAB3-1582D8C3034C}" sibTransId="{7F5B9E60-CB27-4052-88CB-34F29AB133A7}"/>
    <dgm:cxn modelId="{5F70EC15-AB10-40BF-B02C-ED4ECED8B3AD}" type="presOf" srcId="{16E358F0-AC66-4F54-866D-A73041354702}" destId="{885A2DE4-76D5-4FFA-A9AA-C71C611A1C34}" srcOrd="0" destOrd="5" presId="urn:microsoft.com/office/officeart/2005/8/layout/pList2"/>
    <dgm:cxn modelId="{5D80694C-92CC-48D1-8F37-DCDE5DC894A5}" type="presParOf" srcId="{33C27FC2-8D92-47D7-94D1-1083716C0484}" destId="{76FF81B6-6F4D-44C1-9A3B-AB945EEE0B3A}" srcOrd="0" destOrd="0" presId="urn:microsoft.com/office/officeart/2005/8/layout/pList2"/>
    <dgm:cxn modelId="{B10027FC-DC3F-40D8-827B-5BD11AB4387F}" type="presParOf" srcId="{33C27FC2-8D92-47D7-94D1-1083716C0484}" destId="{45ABE7FD-0F6B-44DF-BAD5-0FE4D7E82166}" srcOrd="1" destOrd="0" presId="urn:microsoft.com/office/officeart/2005/8/layout/pList2"/>
    <dgm:cxn modelId="{FE996C1B-B278-4E93-BF53-17440ABB08D7}" type="presParOf" srcId="{45ABE7FD-0F6B-44DF-BAD5-0FE4D7E82166}" destId="{78D0B242-3865-462B-A679-4D4CFE58369F}" srcOrd="0" destOrd="0" presId="urn:microsoft.com/office/officeart/2005/8/layout/pList2"/>
    <dgm:cxn modelId="{ACBD0639-8143-4DAF-8575-F5C7D4B4EF9F}" type="presParOf" srcId="{78D0B242-3865-462B-A679-4D4CFE58369F}" destId="{40764857-04C2-4E92-99A7-585E6503825F}" srcOrd="0" destOrd="0" presId="urn:microsoft.com/office/officeart/2005/8/layout/pList2"/>
    <dgm:cxn modelId="{3BB4B316-0A24-4F7F-9E1F-4E54D625E3FE}" type="presParOf" srcId="{78D0B242-3865-462B-A679-4D4CFE58369F}" destId="{BA3FD708-CA9C-4CAA-9D4D-B5BAAC8BB43F}" srcOrd="1" destOrd="0" presId="urn:microsoft.com/office/officeart/2005/8/layout/pList2"/>
    <dgm:cxn modelId="{6972DAFF-ABCF-4E01-ADB6-E505ACD5E168}" type="presParOf" srcId="{78D0B242-3865-462B-A679-4D4CFE58369F}" destId="{85B3479E-63B9-42B0-A588-AABBDF0C4F1F}" srcOrd="2" destOrd="0" presId="urn:microsoft.com/office/officeart/2005/8/layout/pList2"/>
    <dgm:cxn modelId="{C49E27EA-B9B4-4077-A4D2-77F353B246E0}" type="presParOf" srcId="{45ABE7FD-0F6B-44DF-BAD5-0FE4D7E82166}" destId="{A1B0F0B1-7D4B-4B28-8564-2499B9C658C9}" srcOrd="1" destOrd="0" presId="urn:microsoft.com/office/officeart/2005/8/layout/pList2"/>
    <dgm:cxn modelId="{39278B31-DAB7-4477-AEDA-E69F46DBD236}" type="presParOf" srcId="{45ABE7FD-0F6B-44DF-BAD5-0FE4D7E82166}" destId="{76496081-A67A-4DBF-AAE2-C3D8B4270FA5}" srcOrd="2" destOrd="0" presId="urn:microsoft.com/office/officeart/2005/8/layout/pList2"/>
    <dgm:cxn modelId="{1A9074FD-70CA-422A-A45D-464DD8EF5461}" type="presParOf" srcId="{76496081-A67A-4DBF-AAE2-C3D8B4270FA5}" destId="{885A2DE4-76D5-4FFA-A9AA-C71C611A1C34}" srcOrd="0" destOrd="0" presId="urn:microsoft.com/office/officeart/2005/8/layout/pList2"/>
    <dgm:cxn modelId="{E7F23F4E-1515-422D-9CE8-C7029217A370}" type="presParOf" srcId="{76496081-A67A-4DBF-AAE2-C3D8B4270FA5}" destId="{696E2120-840C-49B8-9E31-642D864E3B2F}" srcOrd="1" destOrd="0" presId="urn:microsoft.com/office/officeart/2005/8/layout/pList2"/>
    <dgm:cxn modelId="{F9482E2C-4334-49E5-8D22-6130E091B7B4}" type="presParOf" srcId="{76496081-A67A-4DBF-AAE2-C3D8B4270FA5}" destId="{D819519C-39AF-4296-9411-CFD9AE14207A}" srcOrd="2" destOrd="0" presId="urn:microsoft.com/office/officeart/2005/8/layout/pList2"/>
    <dgm:cxn modelId="{57DDF014-94BB-4251-A6D7-496A0DCE1665}" type="presParOf" srcId="{45ABE7FD-0F6B-44DF-BAD5-0FE4D7E82166}" destId="{E4931741-AA72-4EA6-9881-1DF02051FC48}" srcOrd="3" destOrd="0" presId="urn:microsoft.com/office/officeart/2005/8/layout/pList2"/>
    <dgm:cxn modelId="{FF6C0563-DDC2-4E8B-8BAD-DD8CA618B285}" type="presParOf" srcId="{45ABE7FD-0F6B-44DF-BAD5-0FE4D7E82166}" destId="{BA90E25B-1ED6-4059-96F8-670E7AD57FB3}" srcOrd="4" destOrd="0" presId="urn:microsoft.com/office/officeart/2005/8/layout/pList2"/>
    <dgm:cxn modelId="{24E4E03D-298C-41DA-9A99-7B6E70E268F6}" type="presParOf" srcId="{BA90E25B-1ED6-4059-96F8-670E7AD57FB3}" destId="{20793E34-B9EF-4570-8167-E533DDBDA467}" srcOrd="0" destOrd="0" presId="urn:microsoft.com/office/officeart/2005/8/layout/pList2"/>
    <dgm:cxn modelId="{52AB4A00-77DF-4B2E-B919-ABBFD7FA4B93}" type="presParOf" srcId="{BA90E25B-1ED6-4059-96F8-670E7AD57FB3}" destId="{09D04BEA-59FE-4FF7-988A-CF300DB989DE}" srcOrd="1" destOrd="0" presId="urn:microsoft.com/office/officeart/2005/8/layout/pList2"/>
    <dgm:cxn modelId="{E826EE44-88AC-4823-8109-E720929BBD6E}" type="presParOf" srcId="{BA90E25B-1ED6-4059-96F8-670E7AD57FB3}" destId="{8FD6D578-C496-450E-AA89-06376BE0657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87794-1E44-4363-8406-65FFFB8E3480}" type="doc">
      <dgm:prSet loTypeId="urn:microsoft.com/office/officeart/2005/8/layout/cycle4#1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B127A2E-03EF-4EC4-B3CD-6B9BAC86AE2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Равенство возможностей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537D1-7C02-4BEA-B47F-2AE48C9ECC06}" type="parTrans" cxnId="{1D92C44D-E71F-43D6-B261-D82623FD4DFB}">
      <dgm:prSet/>
      <dgm:spPr/>
      <dgm:t>
        <a:bodyPr/>
        <a:lstStyle/>
        <a:p>
          <a:endParaRPr lang="ru-RU"/>
        </a:p>
      </dgm:t>
    </dgm:pt>
    <dgm:pt modelId="{511836ED-43D0-4D67-B8A5-FD8951B7E3E2}" type="sibTrans" cxnId="{1D92C44D-E71F-43D6-B261-D82623FD4DFB}">
      <dgm:prSet/>
      <dgm:spPr/>
      <dgm:t>
        <a:bodyPr/>
        <a:lstStyle/>
        <a:p>
          <a:endParaRPr lang="ru-RU"/>
        </a:p>
      </dgm:t>
    </dgm:pt>
    <dgm:pt modelId="{C87478C8-0C01-4DF8-8108-A82428CC8BF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Распаковка понятия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2733C-6667-4950-9AA4-CE09676557F4}" type="parTrans" cxnId="{E1D1E150-C210-4A4F-8C3A-04BD4D200925}">
      <dgm:prSet/>
      <dgm:spPr/>
      <dgm:t>
        <a:bodyPr/>
        <a:lstStyle/>
        <a:p>
          <a:endParaRPr lang="ru-RU"/>
        </a:p>
      </dgm:t>
    </dgm:pt>
    <dgm:pt modelId="{57C0C684-ADF1-446E-8643-DAF419F41CDE}" type="sibTrans" cxnId="{E1D1E150-C210-4A4F-8C3A-04BD4D200925}">
      <dgm:prSet/>
      <dgm:spPr/>
      <dgm:t>
        <a:bodyPr/>
        <a:lstStyle/>
        <a:p>
          <a:endParaRPr lang="ru-RU"/>
        </a:p>
      </dgm:t>
    </dgm:pt>
    <dgm:pt modelId="{34FF435D-B426-4661-B6DF-A9EAE76E04DF}">
      <dgm:prSet phldrT="[Текст]"/>
      <dgm:spPr/>
      <dgm:t>
        <a:bodyPr/>
        <a:lstStyle/>
        <a:p>
          <a:r>
            <a: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Позволяет выявить первичный уровень понимания материала.</a:t>
          </a:r>
          <a:endParaRPr lang="ru-RU" b="1" dirty="0"/>
        </a:p>
      </dgm:t>
    </dgm:pt>
    <dgm:pt modelId="{591089B5-033B-4EA7-B10B-55295EFBD6BB}" type="parTrans" cxnId="{42DE42C2-F330-4727-9022-312D95F32F72}">
      <dgm:prSet/>
      <dgm:spPr/>
      <dgm:t>
        <a:bodyPr/>
        <a:lstStyle/>
        <a:p>
          <a:endParaRPr lang="ru-RU"/>
        </a:p>
      </dgm:t>
    </dgm:pt>
    <dgm:pt modelId="{54A46C02-C6B7-4404-99CC-0153DBD7E3F8}" type="sibTrans" cxnId="{42DE42C2-F330-4727-9022-312D95F32F72}">
      <dgm:prSet/>
      <dgm:spPr/>
      <dgm:t>
        <a:bodyPr/>
        <a:lstStyle/>
        <a:p>
          <a:endParaRPr lang="ru-RU"/>
        </a:p>
      </dgm:t>
    </dgm:pt>
    <dgm:pt modelId="{C1753FCB-FC22-4985-A323-700A3459098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MeWeUs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2E5C3-662B-498D-9E90-F74893C98A38}" type="parTrans" cxnId="{5484CBAC-B02B-48FA-A9B9-7DCAB2CE4B81}">
      <dgm:prSet/>
      <dgm:spPr/>
      <dgm:t>
        <a:bodyPr/>
        <a:lstStyle/>
        <a:p>
          <a:endParaRPr lang="ru-RU"/>
        </a:p>
      </dgm:t>
    </dgm:pt>
    <dgm:pt modelId="{80D4827F-D223-41D7-BEDE-998942623C84}" type="sibTrans" cxnId="{5484CBAC-B02B-48FA-A9B9-7DCAB2CE4B81}">
      <dgm:prSet/>
      <dgm:spPr/>
      <dgm:t>
        <a:bodyPr/>
        <a:lstStyle/>
        <a:p>
          <a:endParaRPr lang="ru-RU"/>
        </a:p>
      </dgm:t>
    </dgm:pt>
    <dgm:pt modelId="{1634B686-1BA2-4907-A2ED-4CEF0557FE68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Включение всех членов группы в работу</a:t>
          </a:r>
          <a:endParaRPr lang="ru-RU" sz="1400" b="1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8C82ED6-7E86-4AA5-AE43-599D6D56F477}" type="parTrans" cxnId="{6E600F4E-4CD0-46A3-940C-3CCC2F051311}">
      <dgm:prSet/>
      <dgm:spPr/>
      <dgm:t>
        <a:bodyPr/>
        <a:lstStyle/>
        <a:p>
          <a:endParaRPr lang="ru-RU"/>
        </a:p>
      </dgm:t>
    </dgm:pt>
    <dgm:pt modelId="{4C59DC74-E37D-4F3F-BAA0-61EBEDF709B5}" type="sibTrans" cxnId="{6E600F4E-4CD0-46A3-940C-3CCC2F051311}">
      <dgm:prSet/>
      <dgm:spPr/>
      <dgm:t>
        <a:bodyPr/>
        <a:lstStyle/>
        <a:p>
          <a:endParaRPr lang="ru-RU"/>
        </a:p>
      </dgm:t>
    </dgm:pt>
    <dgm:pt modelId="{232E872D-0D79-4D2E-B5D1-C8302DBF9D1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«3-2-1»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EF051-7B89-4A83-94E7-2CF74F87475A}" type="parTrans" cxnId="{A468D09A-81B7-4CAB-B7EC-C2BA8253C36A}">
      <dgm:prSet/>
      <dgm:spPr/>
      <dgm:t>
        <a:bodyPr/>
        <a:lstStyle/>
        <a:p>
          <a:endParaRPr lang="ru-RU"/>
        </a:p>
      </dgm:t>
    </dgm:pt>
    <dgm:pt modelId="{F99E0D42-F0DF-4627-92F6-EF6B1D87643E}" type="sibTrans" cxnId="{A468D09A-81B7-4CAB-B7EC-C2BA8253C36A}">
      <dgm:prSet/>
      <dgm:spPr/>
      <dgm:t>
        <a:bodyPr/>
        <a:lstStyle/>
        <a:p>
          <a:endParaRPr lang="ru-RU"/>
        </a:p>
      </dgm:t>
    </dgm:pt>
    <dgm:pt modelId="{60DC17D2-3FC1-4940-BB40-24BE08FE7D05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Аналитическая рефлексия</a:t>
          </a:r>
          <a:endParaRPr lang="ru-RU" sz="1400" b="1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BC5C234-7008-4917-A1F2-BD91C28BDF6C}" type="parTrans" cxnId="{D716A83A-A284-43A0-A58F-2DCA5D9FDF08}">
      <dgm:prSet/>
      <dgm:spPr/>
      <dgm:t>
        <a:bodyPr/>
        <a:lstStyle/>
        <a:p>
          <a:endParaRPr lang="ru-RU"/>
        </a:p>
      </dgm:t>
    </dgm:pt>
    <dgm:pt modelId="{F21DF0E0-5DC1-44BC-BBE9-CF8EA251CB2A}" type="sibTrans" cxnId="{D716A83A-A284-43A0-A58F-2DCA5D9FDF08}">
      <dgm:prSet/>
      <dgm:spPr/>
      <dgm:t>
        <a:bodyPr/>
        <a:lstStyle/>
        <a:p>
          <a:endParaRPr lang="ru-RU"/>
        </a:p>
      </dgm:t>
    </dgm:pt>
    <dgm:pt modelId="{4930AC19-76F7-40A5-BC30-2896CC6A9495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знаний.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2EB94-F3F0-475D-8A8D-4EBA0C40F4DD}" type="parTrans" cxnId="{625EE824-C8C1-4F2B-88CB-1179E85227B6}">
      <dgm:prSet/>
      <dgm:spPr/>
      <dgm:t>
        <a:bodyPr/>
        <a:lstStyle/>
        <a:p>
          <a:endParaRPr lang="ru-RU"/>
        </a:p>
      </dgm:t>
    </dgm:pt>
    <dgm:pt modelId="{B9CFC341-13C2-4C37-87FC-A664FAC30B91}" type="sibTrans" cxnId="{625EE824-C8C1-4F2B-88CB-1179E85227B6}">
      <dgm:prSet/>
      <dgm:spPr/>
      <dgm:t>
        <a:bodyPr/>
        <a:lstStyle/>
        <a:p>
          <a:endParaRPr lang="ru-RU"/>
        </a:p>
      </dgm:t>
    </dgm:pt>
    <dgm:pt modelId="{98C2D9AD-C875-492C-A318-441326B5B9EA}">
      <dgm:prSet phldrT="[Текст]" custT="1"/>
      <dgm:spPr/>
      <dgm:t>
        <a:bodyPr/>
        <a:lstStyle/>
        <a:p>
          <a:r>
            <a:rPr lang="ru-RU" sz="1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Принять коллективное решение, учитывая мнение всех участников группы.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1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B58F708-7C85-4034-B163-55CA433304E2}" type="parTrans" cxnId="{A827BB7A-8D4B-45A8-AD30-38768A1A6A5E}">
      <dgm:prSet/>
      <dgm:spPr/>
      <dgm:t>
        <a:bodyPr/>
        <a:lstStyle/>
        <a:p>
          <a:endParaRPr lang="ru-RU"/>
        </a:p>
      </dgm:t>
    </dgm:pt>
    <dgm:pt modelId="{11AF1244-04AC-4A87-9759-C4000432C5F5}" type="sibTrans" cxnId="{A827BB7A-8D4B-45A8-AD30-38768A1A6A5E}">
      <dgm:prSet/>
      <dgm:spPr/>
      <dgm:t>
        <a:bodyPr/>
        <a:lstStyle/>
        <a:p>
          <a:endParaRPr lang="ru-RU"/>
        </a:p>
      </dgm:t>
    </dgm:pt>
    <dgm:pt modelId="{C97B0383-DC0A-4A7C-8A10-35F41781DE75}">
      <dgm:prSet phldrT="[Текст]" custT="1"/>
      <dgm:spPr/>
      <dgm:t>
        <a:bodyPr/>
        <a:lstStyle/>
        <a:p>
          <a:r>
            <a:rPr lang="ru-RU" sz="1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Дать возможность каждому участнику группы высказать свое мнение.</a:t>
          </a:r>
          <a:endParaRPr lang="ru-RU" sz="1000" b="1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AAAE612-141E-4AC3-897A-87D532670233}" type="sibTrans" cxnId="{6894E6D9-D217-4969-BE1E-FAFE16C929DD}">
      <dgm:prSet/>
      <dgm:spPr/>
      <dgm:t>
        <a:bodyPr/>
        <a:lstStyle/>
        <a:p>
          <a:endParaRPr lang="ru-RU"/>
        </a:p>
      </dgm:t>
    </dgm:pt>
    <dgm:pt modelId="{674AB554-BC3D-4FD6-A271-CE5E2A2939C2}" type="parTrans" cxnId="{6894E6D9-D217-4969-BE1E-FAFE16C929DD}">
      <dgm:prSet/>
      <dgm:spPr/>
      <dgm:t>
        <a:bodyPr/>
        <a:lstStyle/>
        <a:p>
          <a:endParaRPr lang="ru-RU"/>
        </a:p>
      </dgm:t>
    </dgm:pt>
    <dgm:pt modelId="{4AFEB4FF-34FA-4371-8C09-99DAF09F0DFF}">
      <dgm:prSet/>
      <dgm:spPr/>
      <dgm:t>
        <a:bodyPr/>
        <a:lstStyle/>
        <a:p>
          <a:r>
            <a: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Создать единое понятийное поле.</a:t>
          </a:r>
          <a:endParaRPr lang="ru-RU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202B4ED-B269-49AE-A1A0-8D82FF33B71F}" type="parTrans" cxnId="{D05DEB2E-64AD-49C9-98AD-8CF642F6636E}">
      <dgm:prSet/>
      <dgm:spPr/>
      <dgm:t>
        <a:bodyPr/>
        <a:lstStyle/>
        <a:p>
          <a:endParaRPr lang="ru-RU"/>
        </a:p>
      </dgm:t>
    </dgm:pt>
    <dgm:pt modelId="{39F645E0-66E0-45EB-B5A1-2EB192232D3D}" type="sibTrans" cxnId="{D05DEB2E-64AD-49C9-98AD-8CF642F6636E}">
      <dgm:prSet/>
      <dgm:spPr/>
      <dgm:t>
        <a:bodyPr/>
        <a:lstStyle/>
        <a:p>
          <a:endParaRPr lang="ru-RU"/>
        </a:p>
      </dgm:t>
    </dgm:pt>
    <dgm:pt modelId="{3AF0A899-FCED-415F-80FC-938D23319466}" type="pres">
      <dgm:prSet presAssocID="{C0687794-1E44-4363-8406-65FFFB8E34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12374-14B7-4473-A82E-CF94B2ADA510}" type="pres">
      <dgm:prSet presAssocID="{C0687794-1E44-4363-8406-65FFFB8E3480}" presName="children" presStyleCnt="0"/>
      <dgm:spPr/>
      <dgm:t>
        <a:bodyPr/>
        <a:lstStyle/>
        <a:p>
          <a:endParaRPr lang="ru-RU"/>
        </a:p>
      </dgm:t>
    </dgm:pt>
    <dgm:pt modelId="{411D7491-34BE-4134-AC77-71CCFB3DA885}" type="pres">
      <dgm:prSet presAssocID="{C0687794-1E44-4363-8406-65FFFB8E3480}" presName="child1group" presStyleCnt="0"/>
      <dgm:spPr/>
      <dgm:t>
        <a:bodyPr/>
        <a:lstStyle/>
        <a:p>
          <a:endParaRPr lang="ru-RU"/>
        </a:p>
      </dgm:t>
    </dgm:pt>
    <dgm:pt modelId="{ED978332-DB90-4E84-A0B2-F5875849C67C}" type="pres">
      <dgm:prSet presAssocID="{C0687794-1E44-4363-8406-65FFFB8E3480}" presName="child1" presStyleLbl="bgAcc1" presStyleIdx="0" presStyleCnt="4" custScaleX="107991" custScaleY="113935"/>
      <dgm:spPr/>
      <dgm:t>
        <a:bodyPr/>
        <a:lstStyle/>
        <a:p>
          <a:endParaRPr lang="ru-RU"/>
        </a:p>
      </dgm:t>
    </dgm:pt>
    <dgm:pt modelId="{46470EEC-32AC-4E81-84F4-7E5FDD0AF8CE}" type="pres">
      <dgm:prSet presAssocID="{C0687794-1E44-4363-8406-65FFFB8E348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623B8-032D-49C0-9356-BEA22BBF4126}" type="pres">
      <dgm:prSet presAssocID="{C0687794-1E44-4363-8406-65FFFB8E3480}" presName="child2group" presStyleCnt="0"/>
      <dgm:spPr/>
      <dgm:t>
        <a:bodyPr/>
        <a:lstStyle/>
        <a:p>
          <a:endParaRPr lang="ru-RU"/>
        </a:p>
      </dgm:t>
    </dgm:pt>
    <dgm:pt modelId="{42D9587D-E212-4403-B6FF-8CC6FE3510AF}" type="pres">
      <dgm:prSet presAssocID="{C0687794-1E44-4363-8406-65FFFB8E3480}" presName="child2" presStyleLbl="bgAcc1" presStyleIdx="1" presStyleCnt="4" custScaleX="127365"/>
      <dgm:spPr/>
      <dgm:t>
        <a:bodyPr/>
        <a:lstStyle/>
        <a:p>
          <a:endParaRPr lang="ru-RU"/>
        </a:p>
      </dgm:t>
    </dgm:pt>
    <dgm:pt modelId="{F7BDF153-AB46-482F-9672-4DA4ADF04B55}" type="pres">
      <dgm:prSet presAssocID="{C0687794-1E44-4363-8406-65FFFB8E348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39737-0806-4161-9E74-52E5A755CEDB}" type="pres">
      <dgm:prSet presAssocID="{C0687794-1E44-4363-8406-65FFFB8E3480}" presName="child3group" presStyleCnt="0"/>
      <dgm:spPr/>
      <dgm:t>
        <a:bodyPr/>
        <a:lstStyle/>
        <a:p>
          <a:endParaRPr lang="ru-RU"/>
        </a:p>
      </dgm:t>
    </dgm:pt>
    <dgm:pt modelId="{A970007A-8F4E-4DA4-98D5-3F4B8A5AD13B}" type="pres">
      <dgm:prSet presAssocID="{C0687794-1E44-4363-8406-65FFFB8E3480}" presName="child3" presStyleLbl="bgAcc1" presStyleIdx="2" presStyleCnt="4" custScaleX="116341" custLinFactNeighborX="4098" custLinFactNeighborY="-527"/>
      <dgm:spPr/>
      <dgm:t>
        <a:bodyPr/>
        <a:lstStyle/>
        <a:p>
          <a:endParaRPr lang="ru-RU"/>
        </a:p>
      </dgm:t>
    </dgm:pt>
    <dgm:pt modelId="{23E8600D-6221-4218-B3A2-A640B010269B}" type="pres">
      <dgm:prSet presAssocID="{C0687794-1E44-4363-8406-65FFFB8E348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4D91D-7CBA-4CD6-9484-B2039DA673AE}" type="pres">
      <dgm:prSet presAssocID="{C0687794-1E44-4363-8406-65FFFB8E3480}" presName="child4group" presStyleCnt="0"/>
      <dgm:spPr/>
      <dgm:t>
        <a:bodyPr/>
        <a:lstStyle/>
        <a:p>
          <a:endParaRPr lang="ru-RU"/>
        </a:p>
      </dgm:t>
    </dgm:pt>
    <dgm:pt modelId="{BCC59116-F31F-40A5-8EAF-DAF9AF13F52B}" type="pres">
      <dgm:prSet presAssocID="{C0687794-1E44-4363-8406-65FFFB8E3480}" presName="child4" presStyleLbl="bgAcc1" presStyleIdx="3" presStyleCnt="4" custScaleX="110642"/>
      <dgm:spPr/>
      <dgm:t>
        <a:bodyPr/>
        <a:lstStyle/>
        <a:p>
          <a:endParaRPr lang="ru-RU"/>
        </a:p>
      </dgm:t>
    </dgm:pt>
    <dgm:pt modelId="{26817796-D49E-4A44-B0D4-1A6C9F50F533}" type="pres">
      <dgm:prSet presAssocID="{C0687794-1E44-4363-8406-65FFFB8E348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EE428-2BA5-4DB0-BFBD-994CA2625E15}" type="pres">
      <dgm:prSet presAssocID="{C0687794-1E44-4363-8406-65FFFB8E3480}" presName="childPlaceholder" presStyleCnt="0"/>
      <dgm:spPr/>
      <dgm:t>
        <a:bodyPr/>
        <a:lstStyle/>
        <a:p>
          <a:endParaRPr lang="ru-RU"/>
        </a:p>
      </dgm:t>
    </dgm:pt>
    <dgm:pt modelId="{94A8EFE3-6911-4E89-AF69-592FDBB0EC19}" type="pres">
      <dgm:prSet presAssocID="{C0687794-1E44-4363-8406-65FFFB8E3480}" presName="circle" presStyleCnt="0"/>
      <dgm:spPr/>
      <dgm:t>
        <a:bodyPr/>
        <a:lstStyle/>
        <a:p>
          <a:endParaRPr lang="ru-RU"/>
        </a:p>
      </dgm:t>
    </dgm:pt>
    <dgm:pt modelId="{5C151591-2C39-4F97-806B-CCA8707F2EB1}" type="pres">
      <dgm:prSet presAssocID="{C0687794-1E44-4363-8406-65FFFB8E348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2154-866A-467B-8CBC-E2BBB342BBDB}" type="pres">
      <dgm:prSet presAssocID="{C0687794-1E44-4363-8406-65FFFB8E348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A001B-66AF-4173-833C-A2CCB9F8DDAB}" type="pres">
      <dgm:prSet presAssocID="{C0687794-1E44-4363-8406-65FFFB8E348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A1432-3F7B-4934-A45D-7F814E7AAF6D}" type="pres">
      <dgm:prSet presAssocID="{C0687794-1E44-4363-8406-65FFFB8E348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5EE80-B1B3-456C-ACA5-1D9075655FCA}" type="pres">
      <dgm:prSet presAssocID="{C0687794-1E44-4363-8406-65FFFB8E3480}" presName="quadrantPlaceholder" presStyleCnt="0"/>
      <dgm:spPr/>
      <dgm:t>
        <a:bodyPr/>
        <a:lstStyle/>
        <a:p>
          <a:endParaRPr lang="ru-RU"/>
        </a:p>
      </dgm:t>
    </dgm:pt>
    <dgm:pt modelId="{421C026D-7AA8-484D-9DAE-498314E317F9}" type="pres">
      <dgm:prSet presAssocID="{C0687794-1E44-4363-8406-65FFFB8E3480}" presName="center1" presStyleLbl="fgShp" presStyleIdx="0" presStyleCnt="2"/>
      <dgm:spPr/>
      <dgm:t>
        <a:bodyPr/>
        <a:lstStyle/>
        <a:p>
          <a:endParaRPr lang="ru-RU"/>
        </a:p>
      </dgm:t>
    </dgm:pt>
    <dgm:pt modelId="{635B6ACD-65C5-4820-9894-BD9F468FA8FD}" type="pres">
      <dgm:prSet presAssocID="{C0687794-1E44-4363-8406-65FFFB8E3480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42DE42C2-F330-4727-9022-312D95F32F72}" srcId="{C87478C8-0C01-4DF8-8108-A82428CC8BFC}" destId="{34FF435D-B426-4661-B6DF-A9EAE76E04DF}" srcOrd="0" destOrd="0" parTransId="{591089B5-033B-4EA7-B10B-55295EFBD6BB}" sibTransId="{54A46C02-C6B7-4404-99CC-0153DBD7E3F8}"/>
    <dgm:cxn modelId="{E1D1E150-C210-4A4F-8C3A-04BD4D200925}" srcId="{C0687794-1E44-4363-8406-65FFFB8E3480}" destId="{C87478C8-0C01-4DF8-8108-A82428CC8BFC}" srcOrd="1" destOrd="0" parTransId="{1FE2733C-6667-4950-9AA4-CE09676557F4}" sibTransId="{57C0C684-ADF1-446E-8643-DAF419F41CDE}"/>
    <dgm:cxn modelId="{625EE824-C8C1-4F2B-88CB-1179E85227B6}" srcId="{2B127A2E-03EF-4EC4-B3CD-6B9BAC86AE21}" destId="{4930AC19-76F7-40A5-BC30-2896CC6A9495}" srcOrd="0" destOrd="0" parTransId="{4712EB94-F3F0-475D-8A8D-4EBA0C40F4DD}" sibTransId="{B9CFC341-13C2-4C37-87FC-A664FAC30B91}"/>
    <dgm:cxn modelId="{6E600F4E-4CD0-46A3-940C-3CCC2F051311}" srcId="{C1753FCB-FC22-4985-A323-700A3459098D}" destId="{1634B686-1BA2-4907-A2ED-4CEF0557FE68}" srcOrd="0" destOrd="0" parTransId="{F8C82ED6-7E86-4AA5-AE43-599D6D56F477}" sibTransId="{4C59DC74-E37D-4F3F-BAA0-61EBEDF709B5}"/>
    <dgm:cxn modelId="{9A35D73C-7EC7-43D0-8A8E-911CC45765E5}" type="presOf" srcId="{4AFEB4FF-34FA-4371-8C09-99DAF09F0DFF}" destId="{F7BDF153-AB46-482F-9672-4DA4ADF04B55}" srcOrd="1" destOrd="1" presId="urn:microsoft.com/office/officeart/2005/8/layout/cycle4#1"/>
    <dgm:cxn modelId="{E957C60D-EFB4-4BE2-A9E1-AB8BAD9EC468}" type="presOf" srcId="{4AFEB4FF-34FA-4371-8C09-99DAF09F0DFF}" destId="{42D9587D-E212-4403-B6FF-8CC6FE3510AF}" srcOrd="0" destOrd="1" presId="urn:microsoft.com/office/officeart/2005/8/layout/cycle4#1"/>
    <dgm:cxn modelId="{EDFAC105-D1B0-4EF6-9B1E-8D673FD83323}" type="presOf" srcId="{1634B686-1BA2-4907-A2ED-4CEF0557FE68}" destId="{A970007A-8F4E-4DA4-98D5-3F4B8A5AD13B}" srcOrd="0" destOrd="0" presId="urn:microsoft.com/office/officeart/2005/8/layout/cycle4#1"/>
    <dgm:cxn modelId="{D716A83A-A284-43A0-A58F-2DCA5D9FDF08}" srcId="{232E872D-0D79-4D2E-B5D1-C8302DBF9D11}" destId="{60DC17D2-3FC1-4940-BB40-24BE08FE7D05}" srcOrd="0" destOrd="0" parTransId="{2BC5C234-7008-4917-A1F2-BD91C28BDF6C}" sibTransId="{F21DF0E0-5DC1-44BC-BBE9-CF8EA251CB2A}"/>
    <dgm:cxn modelId="{A33B69D1-4EED-4773-9B84-9908A4754436}" type="presOf" srcId="{98C2D9AD-C875-492C-A318-441326B5B9EA}" destId="{46470EEC-32AC-4E81-84F4-7E5FDD0AF8CE}" srcOrd="1" destOrd="2" presId="urn:microsoft.com/office/officeart/2005/8/layout/cycle4#1"/>
    <dgm:cxn modelId="{13059A54-9B96-45A0-A3EC-3CBE049B1359}" type="presOf" srcId="{C1753FCB-FC22-4985-A323-700A3459098D}" destId="{08DA001B-66AF-4173-833C-A2CCB9F8DDAB}" srcOrd="0" destOrd="0" presId="urn:microsoft.com/office/officeart/2005/8/layout/cycle4#1"/>
    <dgm:cxn modelId="{E7A3C826-3593-4DB5-8889-F1D4E8F07D93}" type="presOf" srcId="{C0687794-1E44-4363-8406-65FFFB8E3480}" destId="{3AF0A899-FCED-415F-80FC-938D23319466}" srcOrd="0" destOrd="0" presId="urn:microsoft.com/office/officeart/2005/8/layout/cycle4#1"/>
    <dgm:cxn modelId="{9572D95C-008A-42AA-9B60-2531F105CDC3}" type="presOf" srcId="{98C2D9AD-C875-492C-A318-441326B5B9EA}" destId="{ED978332-DB90-4E84-A0B2-F5875849C67C}" srcOrd="0" destOrd="2" presId="urn:microsoft.com/office/officeart/2005/8/layout/cycle4#1"/>
    <dgm:cxn modelId="{1D4F5AC9-96D0-40D7-B49A-0A30BE8BFCE2}" type="presOf" srcId="{60DC17D2-3FC1-4940-BB40-24BE08FE7D05}" destId="{26817796-D49E-4A44-B0D4-1A6C9F50F533}" srcOrd="1" destOrd="0" presId="urn:microsoft.com/office/officeart/2005/8/layout/cycle4#1"/>
    <dgm:cxn modelId="{357FA304-BC7B-4FBF-BE6A-E2986060B008}" type="presOf" srcId="{60DC17D2-3FC1-4940-BB40-24BE08FE7D05}" destId="{BCC59116-F31F-40A5-8EAF-DAF9AF13F52B}" srcOrd="0" destOrd="0" presId="urn:microsoft.com/office/officeart/2005/8/layout/cycle4#1"/>
    <dgm:cxn modelId="{50F8D763-9B9D-4140-9D09-E7E595B57F6D}" type="presOf" srcId="{C87478C8-0C01-4DF8-8108-A82428CC8BFC}" destId="{F6702154-866A-467B-8CBC-E2BBB342BBDB}" srcOrd="0" destOrd="0" presId="urn:microsoft.com/office/officeart/2005/8/layout/cycle4#1"/>
    <dgm:cxn modelId="{A72A48BC-2AA1-4BED-A25A-156C9D45828D}" type="presOf" srcId="{C97B0383-DC0A-4A7C-8A10-35F41781DE75}" destId="{ED978332-DB90-4E84-A0B2-F5875849C67C}" srcOrd="0" destOrd="1" presId="urn:microsoft.com/office/officeart/2005/8/layout/cycle4#1"/>
    <dgm:cxn modelId="{A468D09A-81B7-4CAB-B7EC-C2BA8253C36A}" srcId="{C0687794-1E44-4363-8406-65FFFB8E3480}" destId="{232E872D-0D79-4D2E-B5D1-C8302DBF9D11}" srcOrd="3" destOrd="0" parTransId="{13BEF051-7B89-4A83-94E7-2CF74F87475A}" sibTransId="{F99E0D42-F0DF-4627-92F6-EF6B1D87643E}"/>
    <dgm:cxn modelId="{3E81CADA-55B0-4C3B-B97F-2C924027E4F8}" type="presOf" srcId="{232E872D-0D79-4D2E-B5D1-C8302DBF9D11}" destId="{0D5A1432-3F7B-4934-A45D-7F814E7AAF6D}" srcOrd="0" destOrd="0" presId="urn:microsoft.com/office/officeart/2005/8/layout/cycle4#1"/>
    <dgm:cxn modelId="{5484CBAC-B02B-48FA-A9B9-7DCAB2CE4B81}" srcId="{C0687794-1E44-4363-8406-65FFFB8E3480}" destId="{C1753FCB-FC22-4985-A323-700A3459098D}" srcOrd="2" destOrd="0" parTransId="{4F12E5C3-662B-498D-9E90-F74893C98A38}" sibTransId="{80D4827F-D223-41D7-BEDE-998942623C84}"/>
    <dgm:cxn modelId="{6894E6D9-D217-4969-BE1E-FAFE16C929DD}" srcId="{2B127A2E-03EF-4EC4-B3CD-6B9BAC86AE21}" destId="{C97B0383-DC0A-4A7C-8A10-35F41781DE75}" srcOrd="1" destOrd="0" parTransId="{674AB554-BC3D-4FD6-A271-CE5E2A2939C2}" sibTransId="{0AAAE612-141E-4AC3-897A-87D532670233}"/>
    <dgm:cxn modelId="{140096F4-8E20-4F70-B412-DA319BD1E189}" type="presOf" srcId="{34FF435D-B426-4661-B6DF-A9EAE76E04DF}" destId="{42D9587D-E212-4403-B6FF-8CC6FE3510AF}" srcOrd="0" destOrd="0" presId="urn:microsoft.com/office/officeart/2005/8/layout/cycle4#1"/>
    <dgm:cxn modelId="{1D92C44D-E71F-43D6-B261-D82623FD4DFB}" srcId="{C0687794-1E44-4363-8406-65FFFB8E3480}" destId="{2B127A2E-03EF-4EC4-B3CD-6B9BAC86AE21}" srcOrd="0" destOrd="0" parTransId="{CA9537D1-7C02-4BEA-B47F-2AE48C9ECC06}" sibTransId="{511836ED-43D0-4D67-B8A5-FD8951B7E3E2}"/>
    <dgm:cxn modelId="{949E526B-B78D-4541-B029-6E1D82F5473B}" type="presOf" srcId="{34FF435D-B426-4661-B6DF-A9EAE76E04DF}" destId="{F7BDF153-AB46-482F-9672-4DA4ADF04B55}" srcOrd="1" destOrd="0" presId="urn:microsoft.com/office/officeart/2005/8/layout/cycle4#1"/>
    <dgm:cxn modelId="{D05DEB2E-64AD-49C9-98AD-8CF642F6636E}" srcId="{C87478C8-0C01-4DF8-8108-A82428CC8BFC}" destId="{4AFEB4FF-34FA-4371-8C09-99DAF09F0DFF}" srcOrd="1" destOrd="0" parTransId="{F202B4ED-B269-49AE-A1A0-8D82FF33B71F}" sibTransId="{39F645E0-66E0-45EB-B5A1-2EB192232D3D}"/>
    <dgm:cxn modelId="{DDA0C202-F499-4E3E-B2CB-698FAD0DD8AA}" type="presOf" srcId="{4930AC19-76F7-40A5-BC30-2896CC6A9495}" destId="{ED978332-DB90-4E84-A0B2-F5875849C67C}" srcOrd="0" destOrd="0" presId="urn:microsoft.com/office/officeart/2005/8/layout/cycle4#1"/>
    <dgm:cxn modelId="{A827BB7A-8D4B-45A8-AD30-38768A1A6A5E}" srcId="{C97B0383-DC0A-4A7C-8A10-35F41781DE75}" destId="{98C2D9AD-C875-492C-A318-441326B5B9EA}" srcOrd="0" destOrd="0" parTransId="{3B58F708-7C85-4034-B163-55CA433304E2}" sibTransId="{11AF1244-04AC-4A87-9759-C4000432C5F5}"/>
    <dgm:cxn modelId="{AC70469E-C588-4823-83BB-9E5519A106AE}" type="presOf" srcId="{4930AC19-76F7-40A5-BC30-2896CC6A9495}" destId="{46470EEC-32AC-4E81-84F4-7E5FDD0AF8CE}" srcOrd="1" destOrd="0" presId="urn:microsoft.com/office/officeart/2005/8/layout/cycle4#1"/>
    <dgm:cxn modelId="{4186D626-C4D3-4F29-A3D2-04108C17DC7D}" type="presOf" srcId="{1634B686-1BA2-4907-A2ED-4CEF0557FE68}" destId="{23E8600D-6221-4218-B3A2-A640B010269B}" srcOrd="1" destOrd="0" presId="urn:microsoft.com/office/officeart/2005/8/layout/cycle4#1"/>
    <dgm:cxn modelId="{AB45F7C1-B630-4015-B93E-30865214598C}" type="presOf" srcId="{2B127A2E-03EF-4EC4-B3CD-6B9BAC86AE21}" destId="{5C151591-2C39-4F97-806B-CCA8707F2EB1}" srcOrd="0" destOrd="0" presId="urn:microsoft.com/office/officeart/2005/8/layout/cycle4#1"/>
    <dgm:cxn modelId="{031653ED-FF20-4373-9B2D-0F1B988CF38C}" type="presOf" srcId="{C97B0383-DC0A-4A7C-8A10-35F41781DE75}" destId="{46470EEC-32AC-4E81-84F4-7E5FDD0AF8CE}" srcOrd="1" destOrd="1" presId="urn:microsoft.com/office/officeart/2005/8/layout/cycle4#1"/>
    <dgm:cxn modelId="{DEEA525E-3C7E-4B83-A458-9E1B69466629}" type="presParOf" srcId="{3AF0A899-FCED-415F-80FC-938D23319466}" destId="{46412374-14B7-4473-A82E-CF94B2ADA510}" srcOrd="0" destOrd="0" presId="urn:microsoft.com/office/officeart/2005/8/layout/cycle4#1"/>
    <dgm:cxn modelId="{078FC475-8076-4283-BC31-502611CE1ECD}" type="presParOf" srcId="{46412374-14B7-4473-A82E-CF94B2ADA510}" destId="{411D7491-34BE-4134-AC77-71CCFB3DA885}" srcOrd="0" destOrd="0" presId="urn:microsoft.com/office/officeart/2005/8/layout/cycle4#1"/>
    <dgm:cxn modelId="{9BF97E57-09C8-4D35-97C5-42EA6AC315A8}" type="presParOf" srcId="{411D7491-34BE-4134-AC77-71CCFB3DA885}" destId="{ED978332-DB90-4E84-A0B2-F5875849C67C}" srcOrd="0" destOrd="0" presId="urn:microsoft.com/office/officeart/2005/8/layout/cycle4#1"/>
    <dgm:cxn modelId="{4AAA53B1-703D-42A4-8829-63B11B254AD3}" type="presParOf" srcId="{411D7491-34BE-4134-AC77-71CCFB3DA885}" destId="{46470EEC-32AC-4E81-84F4-7E5FDD0AF8CE}" srcOrd="1" destOrd="0" presId="urn:microsoft.com/office/officeart/2005/8/layout/cycle4#1"/>
    <dgm:cxn modelId="{152EFDA2-B269-4D36-BD8E-99CA34BFDBED}" type="presParOf" srcId="{46412374-14B7-4473-A82E-CF94B2ADA510}" destId="{1F3623B8-032D-49C0-9356-BEA22BBF4126}" srcOrd="1" destOrd="0" presId="urn:microsoft.com/office/officeart/2005/8/layout/cycle4#1"/>
    <dgm:cxn modelId="{1D680002-8EB0-47C8-9EFF-8E045A28D388}" type="presParOf" srcId="{1F3623B8-032D-49C0-9356-BEA22BBF4126}" destId="{42D9587D-E212-4403-B6FF-8CC6FE3510AF}" srcOrd="0" destOrd="0" presId="urn:microsoft.com/office/officeart/2005/8/layout/cycle4#1"/>
    <dgm:cxn modelId="{04FFC242-0CA7-4B36-A0A4-944C9AF355DA}" type="presParOf" srcId="{1F3623B8-032D-49C0-9356-BEA22BBF4126}" destId="{F7BDF153-AB46-482F-9672-4DA4ADF04B55}" srcOrd="1" destOrd="0" presId="urn:microsoft.com/office/officeart/2005/8/layout/cycle4#1"/>
    <dgm:cxn modelId="{62F2AC37-5EE5-41E5-B49F-E9B0325C4B9E}" type="presParOf" srcId="{46412374-14B7-4473-A82E-CF94B2ADA510}" destId="{49D39737-0806-4161-9E74-52E5A755CEDB}" srcOrd="2" destOrd="0" presId="urn:microsoft.com/office/officeart/2005/8/layout/cycle4#1"/>
    <dgm:cxn modelId="{B241CFF9-C1FB-4E1E-BD3D-E9008D152468}" type="presParOf" srcId="{49D39737-0806-4161-9E74-52E5A755CEDB}" destId="{A970007A-8F4E-4DA4-98D5-3F4B8A5AD13B}" srcOrd="0" destOrd="0" presId="urn:microsoft.com/office/officeart/2005/8/layout/cycle4#1"/>
    <dgm:cxn modelId="{0F6346E6-87B8-4B61-9DFC-941E82449DF9}" type="presParOf" srcId="{49D39737-0806-4161-9E74-52E5A755CEDB}" destId="{23E8600D-6221-4218-B3A2-A640B010269B}" srcOrd="1" destOrd="0" presId="urn:microsoft.com/office/officeart/2005/8/layout/cycle4#1"/>
    <dgm:cxn modelId="{0178814A-2A93-4295-8FC0-AEC2E5BAECC8}" type="presParOf" srcId="{46412374-14B7-4473-A82E-CF94B2ADA510}" destId="{0094D91D-7CBA-4CD6-9484-B2039DA673AE}" srcOrd="3" destOrd="0" presId="urn:microsoft.com/office/officeart/2005/8/layout/cycle4#1"/>
    <dgm:cxn modelId="{311A348E-EC12-4A70-A126-9B47B7374F33}" type="presParOf" srcId="{0094D91D-7CBA-4CD6-9484-B2039DA673AE}" destId="{BCC59116-F31F-40A5-8EAF-DAF9AF13F52B}" srcOrd="0" destOrd="0" presId="urn:microsoft.com/office/officeart/2005/8/layout/cycle4#1"/>
    <dgm:cxn modelId="{CF73933B-3629-4C2D-A538-0A9290286234}" type="presParOf" srcId="{0094D91D-7CBA-4CD6-9484-B2039DA673AE}" destId="{26817796-D49E-4A44-B0D4-1A6C9F50F533}" srcOrd="1" destOrd="0" presId="urn:microsoft.com/office/officeart/2005/8/layout/cycle4#1"/>
    <dgm:cxn modelId="{4B19C7D2-3276-4D80-8047-B1E885A51EB4}" type="presParOf" srcId="{46412374-14B7-4473-A82E-CF94B2ADA510}" destId="{7E7EE428-2BA5-4DB0-BFBD-994CA2625E15}" srcOrd="4" destOrd="0" presId="urn:microsoft.com/office/officeart/2005/8/layout/cycle4#1"/>
    <dgm:cxn modelId="{21A1F395-4FDB-439E-BD8A-ED10590AEF83}" type="presParOf" srcId="{3AF0A899-FCED-415F-80FC-938D23319466}" destId="{94A8EFE3-6911-4E89-AF69-592FDBB0EC19}" srcOrd="1" destOrd="0" presId="urn:microsoft.com/office/officeart/2005/8/layout/cycle4#1"/>
    <dgm:cxn modelId="{4A272E07-8FC6-4285-9175-7BA8C35DFEFD}" type="presParOf" srcId="{94A8EFE3-6911-4E89-AF69-592FDBB0EC19}" destId="{5C151591-2C39-4F97-806B-CCA8707F2EB1}" srcOrd="0" destOrd="0" presId="urn:microsoft.com/office/officeart/2005/8/layout/cycle4#1"/>
    <dgm:cxn modelId="{AAFBB759-2313-4F0E-945A-A0DBA32CBF4B}" type="presParOf" srcId="{94A8EFE3-6911-4E89-AF69-592FDBB0EC19}" destId="{F6702154-866A-467B-8CBC-E2BBB342BBDB}" srcOrd="1" destOrd="0" presId="urn:microsoft.com/office/officeart/2005/8/layout/cycle4#1"/>
    <dgm:cxn modelId="{CE62800A-C06D-4E63-A8FD-5942ED597565}" type="presParOf" srcId="{94A8EFE3-6911-4E89-AF69-592FDBB0EC19}" destId="{08DA001B-66AF-4173-833C-A2CCB9F8DDAB}" srcOrd="2" destOrd="0" presId="urn:microsoft.com/office/officeart/2005/8/layout/cycle4#1"/>
    <dgm:cxn modelId="{20B09D75-4A2E-4524-B89C-135152DE76D9}" type="presParOf" srcId="{94A8EFE3-6911-4E89-AF69-592FDBB0EC19}" destId="{0D5A1432-3F7B-4934-A45D-7F814E7AAF6D}" srcOrd="3" destOrd="0" presId="urn:microsoft.com/office/officeart/2005/8/layout/cycle4#1"/>
    <dgm:cxn modelId="{1C8A4909-3FC7-4EFC-9410-F76947D983D8}" type="presParOf" srcId="{94A8EFE3-6911-4E89-AF69-592FDBB0EC19}" destId="{2675EE80-B1B3-456C-ACA5-1D9075655FCA}" srcOrd="4" destOrd="0" presId="urn:microsoft.com/office/officeart/2005/8/layout/cycle4#1"/>
    <dgm:cxn modelId="{381BE32C-DBDB-44A7-A41B-54EABEEC5C40}" type="presParOf" srcId="{3AF0A899-FCED-415F-80FC-938D23319466}" destId="{421C026D-7AA8-484D-9DAE-498314E317F9}" srcOrd="2" destOrd="0" presId="urn:microsoft.com/office/officeart/2005/8/layout/cycle4#1"/>
    <dgm:cxn modelId="{EB8E027F-8B3A-4A17-B883-B2978B9AF2A2}" type="presParOf" srcId="{3AF0A899-FCED-415F-80FC-938D23319466}" destId="{635B6ACD-65C5-4820-9894-BD9F468FA8F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D8FC8-9AFD-4F72-A296-11195E72212A}">
      <dsp:nvSpPr>
        <dsp:cNvPr id="0" name=""/>
        <dsp:cNvSpPr/>
      </dsp:nvSpPr>
      <dsp:spPr>
        <a:xfrm>
          <a:off x="7068" y="3309"/>
          <a:ext cx="11503786" cy="1849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tx1"/>
              </a:solidFill>
            </a:rPr>
            <a:t>Оценочные процедуры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61252" y="57493"/>
        <a:ext cx="11395418" cy="1741607"/>
      </dsp:txXfrm>
    </dsp:sp>
    <dsp:sp modelId="{26C046E2-4416-441D-900E-57D11DADBA9B}">
      <dsp:nvSpPr>
        <dsp:cNvPr id="0" name=""/>
        <dsp:cNvSpPr/>
      </dsp:nvSpPr>
      <dsp:spPr>
        <a:xfrm>
          <a:off x="18297" y="2053589"/>
          <a:ext cx="6881059" cy="1849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tx1"/>
              </a:solidFill>
            </a:rPr>
            <a:t>Внешние </a:t>
          </a:r>
          <a:endParaRPr lang="ru-RU" sz="5700" kern="1200" dirty="0">
            <a:solidFill>
              <a:schemeClr val="tx1"/>
            </a:solidFill>
          </a:endParaRPr>
        </a:p>
      </dsp:txBody>
      <dsp:txXfrm>
        <a:off x="72481" y="2107773"/>
        <a:ext cx="6772691" cy="1741607"/>
      </dsp:txXfrm>
    </dsp:sp>
    <dsp:sp modelId="{F2B6C33C-CBB2-44A5-8B6F-0166B4472826}">
      <dsp:nvSpPr>
        <dsp:cNvPr id="0" name=""/>
        <dsp:cNvSpPr/>
      </dsp:nvSpPr>
      <dsp:spPr>
        <a:xfrm>
          <a:off x="18297" y="4103869"/>
          <a:ext cx="2371670" cy="184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Региональный мониторинг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2481" y="4158053"/>
        <a:ext cx="2263302" cy="1741607"/>
      </dsp:txXfrm>
    </dsp:sp>
    <dsp:sp modelId="{9082CAEF-AB3B-4B95-BB82-391D13B48314}">
      <dsp:nvSpPr>
        <dsp:cNvPr id="0" name=""/>
        <dsp:cNvSpPr/>
      </dsp:nvSpPr>
      <dsp:spPr>
        <a:xfrm>
          <a:off x="2480848" y="4103869"/>
          <a:ext cx="2163814" cy="184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ВПР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535032" y="4158053"/>
        <a:ext cx="2055446" cy="1741607"/>
      </dsp:txXfrm>
    </dsp:sp>
    <dsp:sp modelId="{AB0831A4-D69F-46E9-A89C-4DBD1382450C}">
      <dsp:nvSpPr>
        <dsp:cNvPr id="0" name=""/>
        <dsp:cNvSpPr/>
      </dsp:nvSpPr>
      <dsp:spPr>
        <a:xfrm>
          <a:off x="4735542" y="4103869"/>
          <a:ext cx="2163814" cy="184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ГИА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789726" y="4158053"/>
        <a:ext cx="2055446" cy="1741607"/>
      </dsp:txXfrm>
    </dsp:sp>
    <dsp:sp modelId="{2B41D4D5-73FF-435B-BE8E-A634A1E7488E}">
      <dsp:nvSpPr>
        <dsp:cNvPr id="0" name=""/>
        <dsp:cNvSpPr/>
      </dsp:nvSpPr>
      <dsp:spPr>
        <a:xfrm>
          <a:off x="7081117" y="2053589"/>
          <a:ext cx="4418508" cy="1849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tx1"/>
              </a:solidFill>
            </a:rPr>
            <a:t>Внутренние</a:t>
          </a:r>
          <a:endParaRPr lang="ru-RU" sz="5700" kern="1200" dirty="0">
            <a:solidFill>
              <a:schemeClr val="tx1"/>
            </a:solidFill>
          </a:endParaRPr>
        </a:p>
      </dsp:txBody>
      <dsp:txXfrm>
        <a:off x="7135301" y="2107773"/>
        <a:ext cx="4310140" cy="1741607"/>
      </dsp:txXfrm>
    </dsp:sp>
    <dsp:sp modelId="{AF36936F-4F59-487B-AF0A-A6667CADBEA7}">
      <dsp:nvSpPr>
        <dsp:cNvPr id="0" name=""/>
        <dsp:cNvSpPr/>
      </dsp:nvSpPr>
      <dsp:spPr>
        <a:xfrm>
          <a:off x="7081117" y="4103869"/>
          <a:ext cx="2163814" cy="18499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Читательская грамотность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7135301" y="4158053"/>
        <a:ext cx="2055446" cy="1741607"/>
      </dsp:txXfrm>
    </dsp:sp>
    <dsp:sp modelId="{1825735A-D2CB-41AA-9B76-4E35ADA9D3CD}">
      <dsp:nvSpPr>
        <dsp:cNvPr id="0" name=""/>
        <dsp:cNvSpPr/>
      </dsp:nvSpPr>
      <dsp:spPr>
        <a:xfrm>
          <a:off x="9335812" y="4103869"/>
          <a:ext cx="2163814" cy="18499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Промежуточная аттестация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389996" y="4158053"/>
        <a:ext cx="2055446" cy="1741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AC43D-688B-4B1E-B3BA-F4AAF1D2AE49}">
      <dsp:nvSpPr>
        <dsp:cNvPr id="0" name=""/>
        <dsp:cNvSpPr/>
      </dsp:nvSpPr>
      <dsp:spPr>
        <a:xfrm>
          <a:off x="1358799" y="-6120"/>
          <a:ext cx="5410400" cy="5410400"/>
        </a:xfrm>
        <a:prstGeom prst="circularArrow">
          <a:avLst>
            <a:gd name="adj1" fmla="val 5274"/>
            <a:gd name="adj2" fmla="val 312630"/>
            <a:gd name="adj3" fmla="val 14229145"/>
            <a:gd name="adj4" fmla="val 17126425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A721D-D4A6-4410-8A8D-A5D8903D76C7}">
      <dsp:nvSpPr>
        <dsp:cNvPr id="0" name=""/>
        <dsp:cNvSpPr/>
      </dsp:nvSpPr>
      <dsp:spPr>
        <a:xfrm>
          <a:off x="3036093" y="491"/>
          <a:ext cx="2055812" cy="10279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мероприятия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086271" y="50669"/>
        <a:ext cx="1955456" cy="927550"/>
      </dsp:txXfrm>
    </dsp:sp>
    <dsp:sp modelId="{BBFC78A2-7443-497A-82C1-92C3196171C5}">
      <dsp:nvSpPr>
        <dsp:cNvPr id="0" name=""/>
        <dsp:cNvSpPr/>
      </dsp:nvSpPr>
      <dsp:spPr>
        <a:xfrm>
          <a:off x="4936922" y="1097936"/>
          <a:ext cx="2055812" cy="1027906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количество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987100" y="1148114"/>
        <a:ext cx="1955456" cy="927550"/>
      </dsp:txXfrm>
    </dsp:sp>
    <dsp:sp modelId="{CF7040C8-BC92-4CDA-A3A7-2EAA40DFD1F9}">
      <dsp:nvSpPr>
        <dsp:cNvPr id="0" name=""/>
        <dsp:cNvSpPr/>
      </dsp:nvSpPr>
      <dsp:spPr>
        <a:xfrm>
          <a:off x="4936922" y="3292824"/>
          <a:ext cx="2055812" cy="1027906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анализ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987100" y="3343002"/>
        <a:ext cx="1955456" cy="927550"/>
      </dsp:txXfrm>
    </dsp:sp>
    <dsp:sp modelId="{D64B1FA2-6F57-40E8-9F61-E5108639B333}">
      <dsp:nvSpPr>
        <dsp:cNvPr id="0" name=""/>
        <dsp:cNvSpPr/>
      </dsp:nvSpPr>
      <dsp:spPr>
        <a:xfrm>
          <a:off x="3036093" y="4390268"/>
          <a:ext cx="2055812" cy="1027906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проблема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3086271" y="4440446"/>
        <a:ext cx="1955456" cy="927550"/>
      </dsp:txXfrm>
    </dsp:sp>
    <dsp:sp modelId="{972F98F8-4811-481F-8BD0-24352EB9F896}">
      <dsp:nvSpPr>
        <dsp:cNvPr id="0" name=""/>
        <dsp:cNvSpPr/>
      </dsp:nvSpPr>
      <dsp:spPr>
        <a:xfrm>
          <a:off x="1135264" y="3292824"/>
          <a:ext cx="2055812" cy="1027906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Решения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185442" y="3343002"/>
        <a:ext cx="1955456" cy="927550"/>
      </dsp:txXfrm>
    </dsp:sp>
    <dsp:sp modelId="{C4C2CBAD-1176-4DB5-92D7-454F5A66724C}">
      <dsp:nvSpPr>
        <dsp:cNvPr id="0" name=""/>
        <dsp:cNvSpPr/>
      </dsp:nvSpPr>
      <dsp:spPr>
        <a:xfrm>
          <a:off x="1135264" y="1097936"/>
          <a:ext cx="2055812" cy="102790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1"/>
              </a:solidFill>
            </a:rPr>
            <a:t>результат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185442" y="1148114"/>
        <a:ext cx="1955456" cy="927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D79A-C5EB-4B58-84FE-27B635D42804}">
      <dsp:nvSpPr>
        <dsp:cNvPr id="0" name=""/>
        <dsp:cNvSpPr/>
      </dsp:nvSpPr>
      <dsp:spPr>
        <a:xfrm>
          <a:off x="3130" y="8773"/>
          <a:ext cx="3052228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группа</a:t>
          </a:r>
          <a:endParaRPr lang="ru-RU" sz="2300" b="1" kern="1200" dirty="0"/>
        </a:p>
      </dsp:txBody>
      <dsp:txXfrm>
        <a:off x="3130" y="8773"/>
        <a:ext cx="3052228" cy="662400"/>
      </dsp:txXfrm>
    </dsp:sp>
    <dsp:sp modelId="{C099109F-83EC-4B46-9EBB-535450CF8B12}">
      <dsp:nvSpPr>
        <dsp:cNvPr id="0" name=""/>
        <dsp:cNvSpPr/>
      </dsp:nvSpPr>
      <dsp:spPr>
        <a:xfrm>
          <a:off x="3130" y="671173"/>
          <a:ext cx="3052228" cy="39636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Промежуточная аттестация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Читательская грамотность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ВПР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Региональный мониторинг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ОГЭ</a:t>
          </a:r>
          <a:endParaRPr lang="ru-RU" sz="2300" b="1" kern="1200" dirty="0"/>
        </a:p>
      </dsp:txBody>
      <dsp:txXfrm>
        <a:off x="3130" y="671173"/>
        <a:ext cx="3052228" cy="3963694"/>
      </dsp:txXfrm>
    </dsp:sp>
    <dsp:sp modelId="{B01A5482-46F6-4C67-88DE-1F0401F15FEC}">
      <dsp:nvSpPr>
        <dsp:cNvPr id="0" name=""/>
        <dsp:cNvSpPr/>
      </dsp:nvSpPr>
      <dsp:spPr>
        <a:xfrm>
          <a:off x="3482670" y="8773"/>
          <a:ext cx="3052228" cy="6624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роль участника</a:t>
          </a:r>
          <a:endParaRPr lang="ru-RU" sz="2300" b="1" kern="1200" dirty="0"/>
        </a:p>
      </dsp:txBody>
      <dsp:txXfrm>
        <a:off x="3482670" y="8773"/>
        <a:ext cx="3052228" cy="662400"/>
      </dsp:txXfrm>
    </dsp:sp>
    <dsp:sp modelId="{2ED2DBCC-0523-41B6-B219-686CB998F8DD}">
      <dsp:nvSpPr>
        <dsp:cNvPr id="0" name=""/>
        <dsp:cNvSpPr/>
      </dsp:nvSpPr>
      <dsp:spPr>
        <a:xfrm>
          <a:off x="3482670" y="671173"/>
          <a:ext cx="3052228" cy="396369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Учитель - предметник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Руководитель МО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Замдиректора по УР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Директор ОУ</a:t>
          </a:r>
          <a:endParaRPr lang="ru-RU" sz="2300" b="1" kern="1200" dirty="0"/>
        </a:p>
      </dsp:txBody>
      <dsp:txXfrm>
        <a:off x="3482670" y="671173"/>
        <a:ext cx="3052228" cy="3963694"/>
      </dsp:txXfrm>
    </dsp:sp>
    <dsp:sp modelId="{1D17690D-FF22-4FDA-885C-F4933DD996D4}">
      <dsp:nvSpPr>
        <dsp:cNvPr id="0" name=""/>
        <dsp:cNvSpPr/>
      </dsp:nvSpPr>
      <dsp:spPr>
        <a:xfrm>
          <a:off x="6962211" y="8773"/>
          <a:ext cx="3052228" cy="6624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задание</a:t>
          </a:r>
          <a:endParaRPr lang="ru-RU" sz="2300" b="1" kern="1200" dirty="0"/>
        </a:p>
      </dsp:txBody>
      <dsp:txXfrm>
        <a:off x="6962211" y="8773"/>
        <a:ext cx="3052228" cy="662400"/>
      </dsp:txXfrm>
    </dsp:sp>
    <dsp:sp modelId="{6F5FBB2A-3E9D-4B2F-910E-46C4A1801C05}">
      <dsp:nvSpPr>
        <dsp:cNvPr id="0" name=""/>
        <dsp:cNvSpPr/>
      </dsp:nvSpPr>
      <dsp:spPr>
        <a:xfrm>
          <a:off x="6962211" y="671173"/>
          <a:ext cx="3052228" cy="396369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Результат оценочной процедуры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Выявленные проблемы , исходя из результатов</a:t>
          </a:r>
          <a:endParaRPr lang="ru-R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Решения (мероприятия), которые необходимо принять</a:t>
          </a:r>
          <a:endParaRPr lang="ru-RU" sz="2300" b="1" kern="1200" dirty="0"/>
        </a:p>
      </dsp:txBody>
      <dsp:txXfrm>
        <a:off x="6962211" y="671173"/>
        <a:ext cx="3052228" cy="3963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AD5E-E75A-44AE-9C95-C855BDE02D63}">
      <dsp:nvSpPr>
        <dsp:cNvPr id="0" name=""/>
        <dsp:cNvSpPr/>
      </dsp:nvSpPr>
      <dsp:spPr>
        <a:xfrm>
          <a:off x="0" y="3815504"/>
          <a:ext cx="11430000" cy="1633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smtClean="0">
              <a:solidFill>
                <a:schemeClr val="tx1"/>
              </a:solidFill>
            </a:rPr>
            <a:t>3</a:t>
          </a:r>
          <a:endParaRPr lang="ru-RU" sz="5700" b="1" kern="1200" dirty="0">
            <a:solidFill>
              <a:schemeClr val="tx1"/>
            </a:solidFill>
          </a:endParaRPr>
        </a:p>
      </dsp:txBody>
      <dsp:txXfrm>
        <a:off x="0" y="3815504"/>
        <a:ext cx="3429000" cy="1633435"/>
      </dsp:txXfrm>
    </dsp:sp>
    <dsp:sp modelId="{2749115D-5496-47EE-845F-33F48FA15ADB}">
      <dsp:nvSpPr>
        <dsp:cNvPr id="0" name=""/>
        <dsp:cNvSpPr/>
      </dsp:nvSpPr>
      <dsp:spPr>
        <a:xfrm>
          <a:off x="0" y="1908225"/>
          <a:ext cx="11430000" cy="1633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smtClean="0">
              <a:solidFill>
                <a:schemeClr val="tx1"/>
              </a:solidFill>
            </a:rPr>
            <a:t>2</a:t>
          </a:r>
          <a:endParaRPr lang="ru-RU" sz="5700" b="1" kern="1200" dirty="0">
            <a:solidFill>
              <a:schemeClr val="tx1"/>
            </a:solidFill>
          </a:endParaRPr>
        </a:p>
      </dsp:txBody>
      <dsp:txXfrm>
        <a:off x="0" y="1908225"/>
        <a:ext cx="3429000" cy="1633435"/>
      </dsp:txXfrm>
    </dsp:sp>
    <dsp:sp modelId="{457213AE-0AED-4F2A-9215-0E91F5AF37DC}">
      <dsp:nvSpPr>
        <dsp:cNvPr id="0" name=""/>
        <dsp:cNvSpPr/>
      </dsp:nvSpPr>
      <dsp:spPr>
        <a:xfrm>
          <a:off x="0" y="946"/>
          <a:ext cx="11430000" cy="1633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smtClean="0">
              <a:solidFill>
                <a:schemeClr val="tx1"/>
              </a:solidFill>
            </a:rPr>
            <a:t>1</a:t>
          </a:r>
          <a:endParaRPr lang="ru-RU" sz="5700" b="1" kern="1200" dirty="0">
            <a:solidFill>
              <a:schemeClr val="tx1"/>
            </a:solidFill>
          </a:endParaRPr>
        </a:p>
      </dsp:txBody>
      <dsp:txXfrm>
        <a:off x="0" y="946"/>
        <a:ext cx="3429000" cy="1633435"/>
      </dsp:txXfrm>
    </dsp:sp>
    <dsp:sp modelId="{7EB5AC61-1D71-4624-9872-2CE6BB5CEED0}">
      <dsp:nvSpPr>
        <dsp:cNvPr id="0" name=""/>
        <dsp:cNvSpPr/>
      </dsp:nvSpPr>
      <dsp:spPr>
        <a:xfrm>
          <a:off x="6955780" y="137868"/>
          <a:ext cx="2053828" cy="13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Идея, которую можно взять на вооружение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995883" y="177971"/>
        <a:ext cx="1973622" cy="1289012"/>
      </dsp:txXfrm>
    </dsp:sp>
    <dsp:sp modelId="{B3C99555-FA04-403E-B9E9-E5A68D979F95}">
      <dsp:nvSpPr>
        <dsp:cNvPr id="0" name=""/>
        <dsp:cNvSpPr/>
      </dsp:nvSpPr>
      <dsp:spPr>
        <a:xfrm>
          <a:off x="5980211" y="1507087"/>
          <a:ext cx="2002482" cy="547687"/>
        </a:xfrm>
        <a:custGeom>
          <a:avLst/>
          <a:gdLst/>
          <a:ahLst/>
          <a:cxnLst/>
          <a:rect l="0" t="0" r="0" b="0"/>
          <a:pathLst>
            <a:path>
              <a:moveTo>
                <a:pt x="2002482" y="0"/>
              </a:moveTo>
              <a:lnTo>
                <a:pt x="2002482" y="273843"/>
              </a:lnTo>
              <a:lnTo>
                <a:pt x="0" y="273843"/>
              </a:lnTo>
              <a:lnTo>
                <a:pt x="0" y="5476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C4C12-411E-41F8-A345-73F39B368854}">
      <dsp:nvSpPr>
        <dsp:cNvPr id="0" name=""/>
        <dsp:cNvSpPr/>
      </dsp:nvSpPr>
      <dsp:spPr>
        <a:xfrm>
          <a:off x="4953297" y="2054775"/>
          <a:ext cx="2053828" cy="13692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Новые практики организации работы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93400" y="2094878"/>
        <a:ext cx="1973622" cy="1289012"/>
      </dsp:txXfrm>
    </dsp:sp>
    <dsp:sp modelId="{F7F4EDF4-F432-4635-9B0A-C896C0083DBE}">
      <dsp:nvSpPr>
        <dsp:cNvPr id="0" name=""/>
        <dsp:cNvSpPr/>
      </dsp:nvSpPr>
      <dsp:spPr>
        <a:xfrm>
          <a:off x="4645223" y="3423993"/>
          <a:ext cx="1334988" cy="547687"/>
        </a:xfrm>
        <a:custGeom>
          <a:avLst/>
          <a:gdLst/>
          <a:ahLst/>
          <a:cxnLst/>
          <a:rect l="0" t="0" r="0" b="0"/>
          <a:pathLst>
            <a:path>
              <a:moveTo>
                <a:pt x="1334988" y="0"/>
              </a:moveTo>
              <a:lnTo>
                <a:pt x="1334988" y="273843"/>
              </a:lnTo>
              <a:lnTo>
                <a:pt x="0" y="273843"/>
              </a:lnTo>
              <a:lnTo>
                <a:pt x="0" y="5476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06632-C343-4883-9184-5870123F0B69}">
      <dsp:nvSpPr>
        <dsp:cNvPr id="0" name=""/>
        <dsp:cNvSpPr/>
      </dsp:nvSpPr>
      <dsp:spPr>
        <a:xfrm>
          <a:off x="3618309" y="3971681"/>
          <a:ext cx="2053828" cy="13692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Что применю на практике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58412" y="4011784"/>
        <a:ext cx="1973622" cy="1289012"/>
      </dsp:txXfrm>
    </dsp:sp>
    <dsp:sp modelId="{D19C30B1-644F-4BAF-A22B-172C0F1C49FC}">
      <dsp:nvSpPr>
        <dsp:cNvPr id="0" name=""/>
        <dsp:cNvSpPr/>
      </dsp:nvSpPr>
      <dsp:spPr>
        <a:xfrm>
          <a:off x="5980211" y="3423993"/>
          <a:ext cx="1334988" cy="547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43"/>
              </a:lnTo>
              <a:lnTo>
                <a:pt x="1334988" y="273843"/>
              </a:lnTo>
              <a:lnTo>
                <a:pt x="1334988" y="5476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ABC13-1049-4389-968D-9BCDB53B76F8}">
      <dsp:nvSpPr>
        <dsp:cNvPr id="0" name=""/>
        <dsp:cNvSpPr/>
      </dsp:nvSpPr>
      <dsp:spPr>
        <a:xfrm>
          <a:off x="6288285" y="3971681"/>
          <a:ext cx="2053828" cy="13692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Что применю на практике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28388" y="4011784"/>
        <a:ext cx="1973622" cy="1289012"/>
      </dsp:txXfrm>
    </dsp:sp>
    <dsp:sp modelId="{CD8A097A-B5A1-4CB7-950B-E364F7CF66FC}">
      <dsp:nvSpPr>
        <dsp:cNvPr id="0" name=""/>
        <dsp:cNvSpPr/>
      </dsp:nvSpPr>
      <dsp:spPr>
        <a:xfrm>
          <a:off x="7982694" y="1507087"/>
          <a:ext cx="2002482" cy="547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43"/>
              </a:lnTo>
              <a:lnTo>
                <a:pt x="2002482" y="273843"/>
              </a:lnTo>
              <a:lnTo>
                <a:pt x="2002482" y="5476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47992-2BB5-4B92-8B2A-745A30707F9F}">
      <dsp:nvSpPr>
        <dsp:cNvPr id="0" name=""/>
        <dsp:cNvSpPr/>
      </dsp:nvSpPr>
      <dsp:spPr>
        <a:xfrm>
          <a:off x="8958262" y="2054775"/>
          <a:ext cx="2053828" cy="13692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Новые приемы организации работы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998365" y="2094878"/>
        <a:ext cx="1973622" cy="1289012"/>
      </dsp:txXfrm>
    </dsp:sp>
    <dsp:sp modelId="{9D8FC52E-4C0E-4551-AA68-7713BD6A9F5F}">
      <dsp:nvSpPr>
        <dsp:cNvPr id="0" name=""/>
        <dsp:cNvSpPr/>
      </dsp:nvSpPr>
      <dsp:spPr>
        <a:xfrm>
          <a:off x="9939456" y="3423993"/>
          <a:ext cx="91440" cy="547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68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0C631-E8E4-4F52-96F6-4287B4D2071E}">
      <dsp:nvSpPr>
        <dsp:cNvPr id="0" name=""/>
        <dsp:cNvSpPr/>
      </dsp:nvSpPr>
      <dsp:spPr>
        <a:xfrm>
          <a:off x="8958262" y="3971681"/>
          <a:ext cx="2053828" cy="13692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Что применю на практике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998365" y="4011784"/>
        <a:ext cx="1973622" cy="1289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F81B6-6F4D-44C1-9A3B-AB945EEE0B3A}">
      <dsp:nvSpPr>
        <dsp:cNvPr id="0" name=""/>
        <dsp:cNvSpPr/>
      </dsp:nvSpPr>
      <dsp:spPr>
        <a:xfrm>
          <a:off x="0" y="0"/>
          <a:ext cx="10515600" cy="23381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3479E-63B9-42B0-A588-AABBDF0C4F1F}">
      <dsp:nvSpPr>
        <dsp:cNvPr id="0" name=""/>
        <dsp:cNvSpPr/>
      </dsp:nvSpPr>
      <dsp:spPr>
        <a:xfrm>
          <a:off x="315468" y="311750"/>
          <a:ext cx="3088957" cy="1714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64857-04C2-4E92-99A7-585E6503825F}">
      <dsp:nvSpPr>
        <dsp:cNvPr id="0" name=""/>
        <dsp:cNvSpPr/>
      </dsp:nvSpPr>
      <dsp:spPr>
        <a:xfrm rot="10800000">
          <a:off x="315468" y="2338129"/>
          <a:ext cx="3088957" cy="28577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Анализ результатов</a:t>
          </a:r>
          <a:endParaRPr lang="ru-RU" sz="24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</a:rPr>
            <a:t>Положительные тенденции, их причины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</a:rPr>
            <a:t>Отрицательные тенденции, их причины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403353" y="2338129"/>
        <a:ext cx="2913187" cy="2769828"/>
      </dsp:txXfrm>
    </dsp:sp>
    <dsp:sp modelId="{D819519C-39AF-4296-9411-CFD9AE14207A}">
      <dsp:nvSpPr>
        <dsp:cNvPr id="0" name=""/>
        <dsp:cNvSpPr/>
      </dsp:nvSpPr>
      <dsp:spPr>
        <a:xfrm>
          <a:off x="3713321" y="311750"/>
          <a:ext cx="3088957" cy="1714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5A2DE4-76D5-4FFA-A9AA-C71C611A1C34}">
      <dsp:nvSpPr>
        <dsp:cNvPr id="0" name=""/>
        <dsp:cNvSpPr/>
      </dsp:nvSpPr>
      <dsp:spPr>
        <a:xfrm rot="10800000">
          <a:off x="3713321" y="2338129"/>
          <a:ext cx="3088957" cy="28577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Выявленные проблемы</a:t>
          </a:r>
          <a:endParaRPr lang="ru-RU" sz="1800" b="1" kern="1200" dirty="0">
            <a:solidFill>
              <a:schemeClr val="bg1"/>
            </a:solidFill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solidFill>
                <a:schemeClr val="bg1"/>
              </a:solidFill>
            </a:rPr>
            <a:t>Программа коррекции содержания образования по предмету</a:t>
          </a:r>
          <a:endParaRPr lang="ru-RU" sz="1350" b="1" kern="1200" dirty="0">
            <a:solidFill>
              <a:schemeClr val="bg1"/>
            </a:solidFill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solidFill>
                <a:schemeClr val="bg1"/>
              </a:solidFill>
            </a:rPr>
            <a:t>Индивидуальная программа развития обучающегося (ОВЗ, одаренные дети)</a:t>
          </a:r>
          <a:endParaRPr lang="ru-RU" sz="1350" b="1" kern="1200" dirty="0">
            <a:solidFill>
              <a:schemeClr val="bg1"/>
            </a:solidFill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solidFill>
                <a:schemeClr val="bg1"/>
              </a:solidFill>
            </a:rPr>
            <a:t>Тема самообразования педагога</a:t>
          </a:r>
          <a:endParaRPr lang="ru-RU" sz="1350" b="1" kern="1200" dirty="0">
            <a:solidFill>
              <a:schemeClr val="bg1"/>
            </a:solidFill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solidFill>
                <a:schemeClr val="bg1"/>
              </a:solidFill>
            </a:rPr>
            <a:t>План работы МО учителей-предметников</a:t>
          </a:r>
          <a:endParaRPr lang="ru-RU" sz="1350" b="1" kern="1200" dirty="0">
            <a:solidFill>
              <a:schemeClr val="bg1"/>
            </a:solidFill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solidFill>
                <a:schemeClr val="bg1"/>
              </a:solidFill>
            </a:rPr>
            <a:t>План методической работы ОУ</a:t>
          </a:r>
          <a:endParaRPr lang="ru-RU" sz="1350" b="1" kern="1200" dirty="0">
            <a:solidFill>
              <a:schemeClr val="bg1"/>
            </a:solidFill>
          </a:endParaRPr>
        </a:p>
      </dsp:txBody>
      <dsp:txXfrm rot="10800000">
        <a:off x="3801206" y="2338129"/>
        <a:ext cx="2913187" cy="2769828"/>
      </dsp:txXfrm>
    </dsp:sp>
    <dsp:sp modelId="{8FD6D578-C496-450E-AA89-06376BE0657C}">
      <dsp:nvSpPr>
        <dsp:cNvPr id="0" name=""/>
        <dsp:cNvSpPr/>
      </dsp:nvSpPr>
      <dsp:spPr>
        <a:xfrm>
          <a:off x="7111174" y="311750"/>
          <a:ext cx="3088957" cy="1714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793E34-B9EF-4570-8167-E533DDBDA467}">
      <dsp:nvSpPr>
        <dsp:cNvPr id="0" name=""/>
        <dsp:cNvSpPr/>
      </dsp:nvSpPr>
      <dsp:spPr>
        <a:xfrm rot="10800000">
          <a:off x="7111174" y="2338129"/>
          <a:ext cx="3088957" cy="28577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Решения</a:t>
          </a:r>
          <a:endParaRPr lang="ru-RU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План и тематика курсовой подготовки педагогов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Корректировка программы развития образовательного учреждения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Поощрение педагогов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Создание условий для обобщения и представления передового педагогического опыта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План ВСОКО (раздел ВШК)</a:t>
          </a:r>
          <a:endParaRPr lang="ru-RU" sz="1300" b="1" kern="1200" dirty="0"/>
        </a:p>
      </dsp:txBody>
      <dsp:txXfrm rot="10800000">
        <a:off x="7199059" y="2338129"/>
        <a:ext cx="2913187" cy="2769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007A-8F4E-4DA4-98D5-3F4B8A5AD13B}">
      <dsp:nvSpPr>
        <dsp:cNvPr id="0" name=""/>
        <dsp:cNvSpPr/>
      </dsp:nvSpPr>
      <dsp:spPr>
        <a:xfrm>
          <a:off x="6219302" y="3520796"/>
          <a:ext cx="2911344" cy="162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Включение всех членов группы в работу</a:t>
          </a:r>
          <a:endParaRPr lang="ru-RU" sz="1400" b="1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128313" y="3961654"/>
        <a:ext cx="1966725" cy="1144536"/>
      </dsp:txXfrm>
    </dsp:sp>
    <dsp:sp modelId="{BCC59116-F31F-40A5-8EAF-DAF9AF13F52B}">
      <dsp:nvSpPr>
        <dsp:cNvPr id="0" name=""/>
        <dsp:cNvSpPr/>
      </dsp:nvSpPr>
      <dsp:spPr>
        <a:xfrm>
          <a:off x="2105158" y="3529338"/>
          <a:ext cx="2768731" cy="162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Аналитическая рефлексия</a:t>
          </a:r>
          <a:endParaRPr lang="ru-RU" sz="1400" b="1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0766" y="3970197"/>
        <a:ext cx="1866895" cy="1144536"/>
      </dsp:txXfrm>
    </dsp:sp>
    <dsp:sp modelId="{42D9587D-E212-4403-B6FF-8CC6FE3510AF}">
      <dsp:nvSpPr>
        <dsp:cNvPr id="0" name=""/>
        <dsp:cNvSpPr/>
      </dsp:nvSpPr>
      <dsp:spPr>
        <a:xfrm>
          <a:off x="5978819" y="84707"/>
          <a:ext cx="3187211" cy="162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Позволяет выявить первичный уровень понимания материала.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Создать единое понятийное поле.</a:t>
          </a:r>
          <a:endParaRPr lang="ru-RU" sz="1400" b="1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970590" y="120315"/>
        <a:ext cx="2159832" cy="1144536"/>
      </dsp:txXfrm>
    </dsp:sp>
    <dsp:sp modelId="{ED978332-DB90-4E84-A0B2-F5875849C67C}">
      <dsp:nvSpPr>
        <dsp:cNvPr id="0" name=""/>
        <dsp:cNvSpPr/>
      </dsp:nvSpPr>
      <dsp:spPr>
        <a:xfrm>
          <a:off x="2138327" y="-28235"/>
          <a:ext cx="2702391" cy="184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знаний.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Дать возможность каждому участнику группы высказать свое мнение.</a:t>
          </a:r>
          <a:endParaRPr lang="ru-RU" sz="1000" b="1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Принять коллективное решение, учитывая мнение всех участников группы.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1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78897" y="12335"/>
        <a:ext cx="1810534" cy="1304027"/>
      </dsp:txXfrm>
    </dsp:sp>
    <dsp:sp modelId="{5C151591-2C39-4F97-806B-CCA8707F2EB1}">
      <dsp:nvSpPr>
        <dsp:cNvPr id="0" name=""/>
        <dsp:cNvSpPr/>
      </dsp:nvSpPr>
      <dsp:spPr>
        <a:xfrm>
          <a:off x="3391518" y="316977"/>
          <a:ext cx="2193419" cy="219341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Равенство возможностей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3956" y="959415"/>
        <a:ext cx="1550981" cy="1550981"/>
      </dsp:txXfrm>
    </dsp:sp>
    <dsp:sp modelId="{F6702154-866A-467B-8CBC-E2BBB342BBDB}">
      <dsp:nvSpPr>
        <dsp:cNvPr id="0" name=""/>
        <dsp:cNvSpPr/>
      </dsp:nvSpPr>
      <dsp:spPr>
        <a:xfrm rot="5400000">
          <a:off x="5686250" y="316977"/>
          <a:ext cx="2193419" cy="2193419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Распаковка понятия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86250" y="959415"/>
        <a:ext cx="1550981" cy="1550981"/>
      </dsp:txXfrm>
    </dsp:sp>
    <dsp:sp modelId="{08DA001B-66AF-4173-833C-A2CCB9F8DDAB}">
      <dsp:nvSpPr>
        <dsp:cNvPr id="0" name=""/>
        <dsp:cNvSpPr/>
      </dsp:nvSpPr>
      <dsp:spPr>
        <a:xfrm rot="10800000">
          <a:off x="5686250" y="2611709"/>
          <a:ext cx="2193419" cy="2193419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MeWeUs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86250" y="2611709"/>
        <a:ext cx="1550981" cy="1550981"/>
      </dsp:txXfrm>
    </dsp:sp>
    <dsp:sp modelId="{0D5A1432-3F7B-4934-A45D-7F814E7AAF6D}">
      <dsp:nvSpPr>
        <dsp:cNvPr id="0" name=""/>
        <dsp:cNvSpPr/>
      </dsp:nvSpPr>
      <dsp:spPr>
        <a:xfrm rot="16200000">
          <a:off x="3391518" y="2611709"/>
          <a:ext cx="2193419" cy="2193419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«3-2-1»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33956" y="2611709"/>
        <a:ext cx="1550981" cy="1550981"/>
      </dsp:txXfrm>
    </dsp:sp>
    <dsp:sp modelId="{421C026D-7AA8-484D-9DAE-498314E317F9}">
      <dsp:nvSpPr>
        <dsp:cNvPr id="0" name=""/>
        <dsp:cNvSpPr/>
      </dsp:nvSpPr>
      <dsp:spPr>
        <a:xfrm>
          <a:off x="5256938" y="2105145"/>
          <a:ext cx="757312" cy="658532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B6ACD-65C5-4820-9894-BD9F468FA8FD}">
      <dsp:nvSpPr>
        <dsp:cNvPr id="0" name=""/>
        <dsp:cNvSpPr/>
      </dsp:nvSpPr>
      <dsp:spPr>
        <a:xfrm rot="10800000">
          <a:off x="5256938" y="2358427"/>
          <a:ext cx="757312" cy="658532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D4CF-E33F-44C7-AD20-9B0515B0EE6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8686C-6FE2-4D6A-AFB1-8194D4241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9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Суть такова: оценочных процедур много, а что с ними делать, мало кто знает.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686C-6FE2-4D6A-AFB1-8194D42417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6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Государственный и общественный контроль за качеством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686C-6FE2-4D6A-AFB1-8194D42417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6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Картинки не нашла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686C-6FE2-4D6A-AFB1-8194D42417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6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Приемы работы, которые мы использовали при проведении методического семинара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686C-6FE2-4D6A-AFB1-8194D42417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2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7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6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0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7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4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9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8985-7DAC-4A18-9EED-7D82041D7572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CA29-8D63-4761-81F9-80BF7818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oshevoi@avmailer.r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0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837487" y="2017268"/>
            <a:ext cx="3829643" cy="29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3481"/>
            <a:ext cx="2059536" cy="10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2774" y="2368479"/>
            <a:ext cx="6335030" cy="46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471" y="3834874"/>
            <a:ext cx="928164" cy="856766"/>
          </a:xfrm>
          <a:prstGeom prst="rect">
            <a:avLst/>
          </a:prstGeo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085174" y="119636"/>
            <a:ext cx="80971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лицей №8    имени Н.Н. Рукавишникова г. Томска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Кирова пр., д. 12, Томск, 634034, тел/факс: (3822) 56-31-71,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koshevoi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@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avmailer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9256" y="923109"/>
            <a:ext cx="10939756" cy="1606446"/>
          </a:xfrm>
          <a:prstGeom prst="round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3051" y="698397"/>
            <a:ext cx="18478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22489" y="5341369"/>
            <a:ext cx="5825384" cy="13628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03816" y="4785808"/>
            <a:ext cx="4248399" cy="1606446"/>
          </a:xfrm>
          <a:prstGeom prst="round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Бурцева Е.В., заместитель директора по НМР</a:t>
            </a:r>
          </a:p>
          <a:p>
            <a:pPr marL="228600" lvl="0" indent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 smtClean="0">
              <a:solidFill>
                <a:srgbClr val="020006"/>
              </a:solidFill>
              <a:latin typeface="Arial" pitchFamily="34" charset="0"/>
              <a:ea typeface="Times New Roman" pitchFamily="18" charset="0"/>
            </a:endParaRPr>
          </a:p>
          <a:p>
            <a:pPr marL="228600" lvl="0" indent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20006"/>
                </a:solidFill>
                <a:latin typeface="Arial" pitchFamily="34" charset="0"/>
                <a:ea typeface="Times New Roman" pitchFamily="18" charset="0"/>
              </a:rPr>
              <a:t>Кирова пр., д. 12, Томск, 634034, </a:t>
            </a:r>
            <a:endParaRPr lang="ru-RU" sz="1100" b="1" dirty="0" smtClean="0">
              <a:solidFill>
                <a:srgbClr val="020006"/>
              </a:solidFill>
              <a:latin typeface="Arial" pitchFamily="34" charset="0"/>
            </a:endParaRPr>
          </a:p>
          <a:p>
            <a:pPr marL="228600" lvl="0" indent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</a:t>
            </a:r>
            <a:r>
              <a:rPr lang="ru-RU" sz="1100" b="1" dirty="0" smtClean="0">
                <a:solidFill>
                  <a:srgbClr val="020006"/>
                </a:solidFill>
                <a:latin typeface="Arial" pitchFamily="34" charset="0"/>
                <a:ea typeface="Times New Roman" pitchFamily="18" charset="0"/>
              </a:rPr>
              <a:t>/факс: (3822) 56-31-71, </a:t>
            </a:r>
            <a:endParaRPr lang="ru-RU" sz="1100" b="1" dirty="0" smtClean="0">
              <a:solidFill>
                <a:srgbClr val="020006"/>
              </a:solidFill>
              <a:latin typeface="Times New Roman" pitchFamily="18" charset="0"/>
              <a:sym typeface="Wingdings 2" pitchFamily="18" charset="2"/>
            </a:endParaRPr>
          </a:p>
          <a:p>
            <a:pPr marL="228600" lvl="0" indent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e</a:t>
            </a:r>
            <a:r>
              <a:rPr lang="ru-RU" sz="1100" b="1" dirty="0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-</a:t>
            </a:r>
            <a:r>
              <a:rPr lang="en-US" sz="1100" b="1" dirty="0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mail</a:t>
            </a:r>
            <a:r>
              <a:rPr lang="ru-RU" sz="1100" b="1" dirty="0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: </a:t>
            </a:r>
            <a:r>
              <a:rPr lang="en-US" sz="1100" b="1" dirty="0" err="1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  <a:hlinkClick r:id="rId6"/>
              </a:rPr>
              <a:t>koshevoi</a:t>
            </a:r>
            <a:r>
              <a:rPr lang="ru-RU" sz="1100" b="1" dirty="0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  <a:hlinkClick r:id="rId6"/>
              </a:rPr>
              <a:t>@</a:t>
            </a:r>
            <a:r>
              <a:rPr lang="ru-RU" sz="1100" b="1" dirty="0" err="1" smtClean="0">
                <a:solidFill>
                  <a:srgbClr val="020006"/>
                </a:solidFill>
                <a:latin typeface="Times New Roman" pitchFamily="18" charset="0"/>
                <a:ea typeface="Times New Roman" pitchFamily="18" charset="0"/>
                <a:sym typeface="Wingdings 2" pitchFamily="18" charset="2"/>
                <a:hlinkClick r:id="rId6"/>
              </a:rPr>
              <a:t>avmailer.ru</a:t>
            </a:r>
            <a:endParaRPr lang="ru-RU" sz="1100" b="1" dirty="0" smtClean="0">
              <a:solidFill>
                <a:srgbClr val="020006"/>
              </a:solidFill>
              <a:latin typeface="Times New Roman" pitchFamily="18" charset="0"/>
              <a:ea typeface="Times New Roman" pitchFamily="18" charset="0"/>
              <a:sym typeface="Wingdings 2" pitchFamily="18" charset="2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2322" y="3426864"/>
            <a:ext cx="2190800" cy="13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99039" y="990679"/>
            <a:ext cx="10471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Система работы с результатами оценочных процедур </a:t>
            </a:r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средство повышения профессионального роста педагогов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65" y="1525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Комплексная программа работы с оценочными процедурами</a:t>
            </a:r>
            <a:endParaRPr lang="ru-RU" sz="4800" b="1" dirty="0">
              <a:solidFill>
                <a:srgbClr val="B91D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225125"/>
              </p:ext>
            </p:extLst>
          </p:nvPr>
        </p:nvGraphicFramePr>
        <p:xfrm>
          <a:off x="838202" y="1461330"/>
          <a:ext cx="10515600" cy="519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0193"/>
            <a:ext cx="1991170" cy="15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95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198" y="1429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Эффективные приемы организации групповой работы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38709"/>
              </p:ext>
            </p:extLst>
          </p:nvPr>
        </p:nvGraphicFramePr>
        <p:xfrm>
          <a:off x="333994" y="1586343"/>
          <a:ext cx="11271189" cy="512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C:\Documents and Settings\antonovaee\Рабочий стол\Бурцева\c538fd774a938ce790912acdd2d536ef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93557" y="3922520"/>
            <a:ext cx="2935480" cy="2935480"/>
          </a:xfrm>
          <a:prstGeom prst="rect">
            <a:avLst/>
          </a:prstGeom>
          <a:noFill/>
        </p:spPr>
      </p:pic>
      <p:pic>
        <p:nvPicPr>
          <p:cNvPr id="6" name="Picture 8" descr="C:\Documents and Settings\antonovaee\Рабочий стол\Бурцева\53988782.jpg"/>
          <p:cNvPicPr>
            <a:picLocks noChangeAspect="1" noChangeArrowheads="1"/>
          </p:cNvPicPr>
          <p:nvPr/>
        </p:nvPicPr>
        <p:blipFill>
          <a:blip r:embed="rId9" cstate="print"/>
          <a:srcRect t="7829" b="8667"/>
          <a:stretch>
            <a:fillRect/>
          </a:stretch>
        </p:blipFill>
        <p:spPr bwMode="auto">
          <a:xfrm flipH="1" flipV="1">
            <a:off x="9828516" y="4369669"/>
            <a:ext cx="1181567" cy="1099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25" y="2478281"/>
            <a:ext cx="3072598" cy="23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52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100206"/>
            <a:ext cx="10515600" cy="5844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Представление опыта работы</a:t>
            </a:r>
            <a:endParaRPr lang="ru-RU" sz="4800" b="1" dirty="0">
              <a:solidFill>
                <a:srgbClr val="B91D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87" y="865199"/>
            <a:ext cx="4473264" cy="577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32" y="896983"/>
            <a:ext cx="2855841" cy="392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antonovaee\Рабочий стол\Бурцева\c538fd774a938ce790912acdd2d536e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36490"/>
            <a:ext cx="4021510" cy="402151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423" t="3724" b="5108"/>
          <a:stretch/>
        </p:blipFill>
        <p:spPr>
          <a:xfrm>
            <a:off x="232461" y="701740"/>
            <a:ext cx="3757632" cy="23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C:\Documents and Settings\antonovaee\Рабочий стол\Бурцева\teacher_PNG8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0591" y="3434393"/>
            <a:ext cx="2417364" cy="3483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0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3475" y="1083201"/>
            <a:ext cx="3225340" cy="5153673"/>
          </a:xfrm>
          <a:prstGeom prst="rect">
            <a:avLst/>
          </a:prstGeom>
        </p:spPr>
      </p:pic>
      <p:pic>
        <p:nvPicPr>
          <p:cNvPr id="33798" name="Picture 6" descr="C:\Documents and Settings\antonovaee\Рабочий стол\Бурцева\c538fd774a938ce790912acdd2d536e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55519"/>
            <a:ext cx="5207237" cy="520723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106" y="3095123"/>
            <a:ext cx="2792105" cy="1981078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032" y="2075231"/>
            <a:ext cx="2368219" cy="176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833" y="5223703"/>
            <a:ext cx="2872404" cy="1271103"/>
          </a:xfrm>
          <a:prstGeom prst="rect">
            <a:avLst/>
          </a:prstGeom>
        </p:spPr>
      </p:pic>
      <p:pic>
        <p:nvPicPr>
          <p:cNvPr id="33799" name="Picture 7" descr="C:\Documents and Settings\antonovaee\Рабочий стол\музей\DSC_0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8164" y="1625824"/>
            <a:ext cx="1395576" cy="1339566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00" name="Picture 8" descr="C:\Documents and Settings\antonovaee\Рабочий стол\Бурцева\teacher_PNG8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78778" y="3486684"/>
            <a:ext cx="2417364" cy="348342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86371" y="85463"/>
            <a:ext cx="9144000" cy="8792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документы</a:t>
            </a:r>
            <a:endParaRPr lang="ru-RU" sz="6000" b="1" dirty="0">
              <a:solidFill>
                <a:srgbClr val="B91D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-1151792"/>
            <a:ext cx="10515600" cy="58029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104080"/>
              </p:ext>
            </p:extLst>
          </p:nvPr>
        </p:nvGraphicFramePr>
        <p:xfrm>
          <a:off x="272562" y="219809"/>
          <a:ext cx="11517924" cy="595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59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66288" y="923108"/>
            <a:ext cx="8374878" cy="5580241"/>
          </a:xfrm>
          <a:prstGeom prst="round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36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– это…</a:t>
            </a:r>
            <a:endParaRPr lang="ru-RU" sz="2400" b="1" dirty="0" smtClean="0">
              <a:solidFill>
                <a:srgbClr val="B91D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у каждого участника группы равное количество листов, на каждом листе записать одно ключевое слово, характеризующее  понятие «Мониторинг»</a:t>
            </a: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по кругу, начиная с номера 3, читаем по одному слову</a:t>
            </a: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если у тебя такое же слово, ставишь галочку, читаешь свое</a:t>
            </a: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таким образом выделяем 5 ключевых слов</a:t>
            </a: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оформляем на доске от каждой группы</a:t>
            </a: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выделяем приоритетных 5 слов</a:t>
            </a:r>
          </a:p>
          <a:p>
            <a:pPr marL="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делаем общий вывод «Мониторинг – это…»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507994"/>
            <a:ext cx="3383344" cy="27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10" y="14746"/>
            <a:ext cx="10515600" cy="813044"/>
          </a:xfrm>
        </p:spPr>
        <p:txBody>
          <a:bodyPr>
            <a:noAutofit/>
          </a:bodyPr>
          <a:lstStyle/>
          <a:p>
            <a:pPr marL="228600" lv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Инструкция для работы в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группах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0" y="4128077"/>
            <a:ext cx="3204674" cy="245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297691" y="1527340"/>
            <a:ext cx="18478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Documents and Settings\antonovaee\Рабочий стол\Бурцева\1437541822_school-infographic-3-4.jpg"/>
          <p:cNvPicPr>
            <a:picLocks noChangeAspect="1" noChangeArrowheads="1"/>
          </p:cNvPicPr>
          <p:nvPr/>
        </p:nvPicPr>
        <p:blipFill>
          <a:blip r:embed="rId5"/>
          <a:srcRect t="5013" b="11852"/>
          <a:stretch>
            <a:fillRect/>
          </a:stretch>
        </p:blipFill>
        <p:spPr bwMode="auto">
          <a:xfrm>
            <a:off x="1325643" y="4478568"/>
            <a:ext cx="1619920" cy="15120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69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ntonovaee\Рабочий стол\Бурцева\c538fd774a938ce790912acdd2d536e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7788627" y="0"/>
            <a:ext cx="4410810" cy="441081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22512" y="3059395"/>
            <a:ext cx="4425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8" descr="C:\Documents and Settings\antonovaee\Рабочий стол\Бурцева\teacher_PNG8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068" y="2949389"/>
            <a:ext cx="2789885" cy="4020233"/>
          </a:xfrm>
          <a:prstGeom prst="rect">
            <a:avLst/>
          </a:prstGeom>
          <a:noFill/>
        </p:spPr>
      </p:pic>
      <p:pic>
        <p:nvPicPr>
          <p:cNvPr id="1032" name="Picture 8" descr="C:\Documents and Settings\antonovaee\Рабочий стол\Бурцева\53988782.jpg"/>
          <p:cNvPicPr>
            <a:picLocks noChangeAspect="1" noChangeArrowheads="1"/>
          </p:cNvPicPr>
          <p:nvPr/>
        </p:nvPicPr>
        <p:blipFill>
          <a:blip r:embed="rId10" cstate="print"/>
          <a:srcRect t="7829" b="8667"/>
          <a:stretch>
            <a:fillRect/>
          </a:stretch>
        </p:blipFill>
        <p:spPr bwMode="auto">
          <a:xfrm>
            <a:off x="9990888" y="2891247"/>
            <a:ext cx="1366177" cy="12714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87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" y="942633"/>
            <a:ext cx="3425658" cy="59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467" y="565092"/>
            <a:ext cx="11741920" cy="8264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Анализ результатов оценочных процедур.</a:t>
            </a:r>
            <a:br>
              <a:rPr lang="ru-RU" sz="48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40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(алгоритм работы в группах)</a:t>
            </a:r>
            <a:endParaRPr lang="ru-RU" sz="4800" b="1" dirty="0" smtClean="0">
              <a:solidFill>
                <a:srgbClr val="B91D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7381605"/>
              </p:ext>
            </p:extLst>
          </p:nvPr>
        </p:nvGraphicFramePr>
        <p:xfrm>
          <a:off x="1356882" y="1588697"/>
          <a:ext cx="10017570" cy="464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622" y="129257"/>
            <a:ext cx="11653425" cy="685799"/>
          </a:xfrm>
        </p:spPr>
        <p:txBody>
          <a:bodyPr>
            <a:noAutofit/>
          </a:bodyPr>
          <a:lstStyle/>
          <a:p>
            <a:pPr marL="457200"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Инструкция для работы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группах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6288" y="923108"/>
            <a:ext cx="8374878" cy="5580241"/>
          </a:xfrm>
          <a:prstGeom prst="round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endParaRPr lang="ru-RU" sz="28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36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1</a:t>
            </a:r>
          </a:p>
          <a:p>
            <a:pPr marL="45720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течение 15 минут каждый самостоятельно заполняет таблицу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ru-RU" sz="8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36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2</a:t>
            </a:r>
          </a:p>
          <a:p>
            <a:pPr marL="45720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 часовой стрелке передаем таблицу «соседу по плечу», дополняем записи в течение 5 минут, не повторяясь 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итоге каждый получает свой лист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ru-RU" sz="8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36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 3</a:t>
            </a:r>
          </a:p>
          <a:p>
            <a:pPr marL="45720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обсуждение с выделением главного 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флипчате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заполняем итог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афиширование полученных результатов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297691" y="1527340"/>
            <a:ext cx="18478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:\Documents and Settings\antonovaee\Рабочий стол\Бурцева\c538fd774a938ce790912acdd2d536e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685" y="358932"/>
            <a:ext cx="3560188" cy="3560188"/>
          </a:xfrm>
          <a:prstGeom prst="rect">
            <a:avLst/>
          </a:prstGeom>
          <a:noFill/>
        </p:spPr>
      </p:pic>
      <p:pic>
        <p:nvPicPr>
          <p:cNvPr id="7" name="Picture 8" descr="C:\Documents and Settings\antonovaee\Рабочий стол\Бурцева\53988782.jpg"/>
          <p:cNvPicPr>
            <a:picLocks noChangeAspect="1" noChangeArrowheads="1"/>
          </p:cNvPicPr>
          <p:nvPr/>
        </p:nvPicPr>
        <p:blipFill>
          <a:blip r:embed="rId4" cstate="print"/>
          <a:srcRect t="7829" b="8667"/>
          <a:stretch>
            <a:fillRect/>
          </a:stretch>
        </p:blipFill>
        <p:spPr bwMode="auto">
          <a:xfrm flipH="1" flipV="1">
            <a:off x="385414" y="3788555"/>
            <a:ext cx="1962078" cy="18260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80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587" y="160025"/>
            <a:ext cx="105156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Таблица – задание</a:t>
            </a:r>
            <a:r>
              <a:rPr lang="ru-RU" sz="60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60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4800" b="1" dirty="0" smtClean="0">
                <a:solidFill>
                  <a:srgbClr val="B91D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участника группы</a:t>
            </a:r>
            <a:endParaRPr lang="ru-RU" sz="6000" b="1" dirty="0">
              <a:solidFill>
                <a:srgbClr val="B91D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2927" y="1791401"/>
          <a:ext cx="11263356" cy="43951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9073">
                  <a:extLst>
                    <a:ext uri="{9D8B030D-6E8A-4147-A177-3AD203B41FA5}">
                      <a16:colId xmlns:a16="http://schemas.microsoft.com/office/drawing/2014/main" val="488529222"/>
                    </a:ext>
                  </a:extLst>
                </a:gridCol>
                <a:gridCol w="1667927">
                  <a:extLst>
                    <a:ext uri="{9D8B030D-6E8A-4147-A177-3AD203B41FA5}">
                      <a16:colId xmlns:a16="http://schemas.microsoft.com/office/drawing/2014/main" val="1781369723"/>
                    </a:ext>
                  </a:extLst>
                </a:gridCol>
                <a:gridCol w="1825452">
                  <a:extLst>
                    <a:ext uri="{9D8B030D-6E8A-4147-A177-3AD203B41FA5}">
                      <a16:colId xmlns:a16="http://schemas.microsoft.com/office/drawing/2014/main" val="3084166779"/>
                    </a:ext>
                  </a:extLst>
                </a:gridCol>
                <a:gridCol w="1825452">
                  <a:extLst>
                    <a:ext uri="{9D8B030D-6E8A-4147-A177-3AD203B41FA5}">
                      <a16:colId xmlns:a16="http://schemas.microsoft.com/office/drawing/2014/main" val="4227853811"/>
                    </a:ext>
                  </a:extLst>
                </a:gridCol>
                <a:gridCol w="1825452">
                  <a:extLst>
                    <a:ext uri="{9D8B030D-6E8A-4147-A177-3AD203B41FA5}">
                      <a16:colId xmlns:a16="http://schemas.microsoft.com/office/drawing/2014/main" val="1327672103"/>
                    </a:ext>
                  </a:extLst>
                </a:gridCol>
              </a:tblGrid>
              <a:tr h="4355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Учитель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Руководитель МО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Заместитель директора по УР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Директор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905665"/>
                  </a:ext>
                </a:extLst>
              </a:tr>
              <a:tr h="62220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Результат оценочной процедуры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548107"/>
                  </a:ext>
                </a:extLst>
              </a:tr>
              <a:tr h="68545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Выявленные проблемы, исходя из результатов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31069"/>
                  </a:ext>
                </a:extLst>
              </a:tr>
              <a:tr h="1499589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Решения (мероприятия), которые необходимо принять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390039"/>
                  </a:ext>
                </a:extLst>
              </a:tr>
            </a:tbl>
          </a:graphicData>
        </a:graphic>
      </p:graphicFrame>
      <p:pic>
        <p:nvPicPr>
          <p:cNvPr id="1026" name="Picture 2" descr="C:\Documents and Settings\antonovaee\Рабочий стол\Бурцева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8EA"/>
              </a:clrFrom>
              <a:clrTo>
                <a:srgbClr val="E7E8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881" y="2790904"/>
            <a:ext cx="5237727" cy="3803825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008" y="0"/>
            <a:ext cx="2793216" cy="21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6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5228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РЕФЛЕКСИЯ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451639"/>
              </p:ext>
            </p:extLst>
          </p:nvPr>
        </p:nvGraphicFramePr>
        <p:xfrm>
          <a:off x="412751" y="1169989"/>
          <a:ext cx="11430000" cy="544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4557" y="0"/>
            <a:ext cx="2757443" cy="277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Documents and Settings\antonovaee\Рабочий стол\Бурцева\c538fd774a938ce790912acdd2d536ef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7" y="4691640"/>
            <a:ext cx="2166359" cy="2166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4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550</Words>
  <Application>Microsoft Office PowerPoint</Application>
  <PresentationFormat>Широкоэкранный</PresentationFormat>
  <Paragraphs>120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Инструкция для работы в группах</vt:lpstr>
      <vt:lpstr>Презентация PowerPoint</vt:lpstr>
      <vt:lpstr>Анализ результатов оценочных процедур. (алгоритм работы в группах)</vt:lpstr>
      <vt:lpstr>     Инструкция для работы в группах</vt:lpstr>
      <vt:lpstr>Таблица – задание для участника группы</vt:lpstr>
      <vt:lpstr>РЕФЛЕКСИЯ</vt:lpstr>
      <vt:lpstr>Комплексная программа работы с оценочными процедурами</vt:lpstr>
      <vt:lpstr>Эффективные приемы организации групповой работы</vt:lpstr>
      <vt:lpstr>Представление опыта работы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конкурс «Методист года - 2019»   «Система работы с результатами оценочных процедур  (ВПР, мониторинг и др.)»</dc:title>
  <dc:creator>Людмила Павловна Балла</dc:creator>
  <cp:lastModifiedBy>TOIPKRO</cp:lastModifiedBy>
  <cp:revision>72</cp:revision>
  <cp:lastPrinted>2020-02-20T06:04:23Z</cp:lastPrinted>
  <dcterms:created xsi:type="dcterms:W3CDTF">2019-11-22T05:16:14Z</dcterms:created>
  <dcterms:modified xsi:type="dcterms:W3CDTF">2020-02-20T07:52:38Z</dcterms:modified>
</cp:coreProperties>
</file>