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60" r:id="rId10"/>
    <p:sldId id="261" r:id="rId11"/>
    <p:sldId id="259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43FF98"/>
    <a:srgbClr val="79FF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7EF0F-23AD-4420-8170-923417A7B1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E87CF-C889-45FE-8720-357B73F5B116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1"/>
              </a:solidFill>
            </a:rPr>
            <a:t>Кафедра проектной и исследовательской деятельности</a:t>
          </a:r>
        </a:p>
      </dgm:t>
    </dgm:pt>
    <dgm:pt modelId="{6771BDF5-6164-4774-989B-505A87C87811}" type="parTrans" cxnId="{9EEE4D2E-C82A-41EB-A95A-52F3D4ACAB4C}">
      <dgm:prSet/>
      <dgm:spPr/>
      <dgm:t>
        <a:bodyPr/>
        <a:lstStyle/>
        <a:p>
          <a:endParaRPr lang="ru-RU"/>
        </a:p>
      </dgm:t>
    </dgm:pt>
    <dgm:pt modelId="{CEE878E6-17A8-4FB5-98EC-F35B39D51624}" type="sibTrans" cxnId="{9EEE4D2E-C82A-41EB-A95A-52F3D4ACAB4C}">
      <dgm:prSet/>
      <dgm:spPr/>
      <dgm:t>
        <a:bodyPr/>
        <a:lstStyle/>
        <a:p>
          <a:endParaRPr lang="ru-RU"/>
        </a:p>
      </dgm:t>
    </dgm:pt>
    <dgm:pt modelId="{98523F4F-D872-4EDA-A4C7-9EE0A108939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Кафедра этнокультурного 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131905B5-2F83-45E2-8D14-3A7C963189E4}" type="parTrans" cxnId="{5ACFB0C6-A634-430A-B6F1-4C8FD897482E}">
      <dgm:prSet/>
      <dgm:spPr/>
      <dgm:t>
        <a:bodyPr/>
        <a:lstStyle/>
        <a:p>
          <a:endParaRPr lang="ru-RU"/>
        </a:p>
      </dgm:t>
    </dgm:pt>
    <dgm:pt modelId="{13260626-3CB8-4553-935B-ECD7867BC2E8}" type="sibTrans" cxnId="{5ACFB0C6-A634-430A-B6F1-4C8FD897482E}">
      <dgm:prSet/>
      <dgm:spPr/>
      <dgm:t>
        <a:bodyPr/>
        <a:lstStyle/>
        <a:p>
          <a:endParaRPr lang="ru-RU"/>
        </a:p>
      </dgm:t>
    </dgm:pt>
    <dgm:pt modelId="{1CBCDAA5-F480-4897-8A5D-16A77E9A8B82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Кафедра метапредметного и межпредметного обучения</a:t>
          </a:r>
          <a:endParaRPr lang="ru-RU" b="1" dirty="0" smtClean="0">
            <a:solidFill>
              <a:schemeClr val="tx1"/>
            </a:solidFill>
          </a:endParaRPr>
        </a:p>
      </dgm:t>
    </dgm:pt>
    <dgm:pt modelId="{DDCD1314-8142-4E17-A5B6-5FFD230B83CF}" type="parTrans" cxnId="{6FCACAD8-1D94-4698-A586-1F1AB95AED5F}">
      <dgm:prSet/>
      <dgm:spPr/>
      <dgm:t>
        <a:bodyPr/>
        <a:lstStyle/>
        <a:p>
          <a:endParaRPr lang="ru-RU"/>
        </a:p>
      </dgm:t>
    </dgm:pt>
    <dgm:pt modelId="{DCFAC815-E18E-4E35-A72D-C9B6432DEA84}" type="sibTrans" cxnId="{6FCACAD8-1D94-4698-A586-1F1AB95AED5F}">
      <dgm:prSet/>
      <dgm:spPr/>
      <dgm:t>
        <a:bodyPr/>
        <a:lstStyle/>
        <a:p>
          <a:endParaRPr lang="ru-RU"/>
        </a:p>
      </dgm:t>
    </dgm:pt>
    <dgm:pt modelId="{1B46809D-F679-401F-ABF6-610C1FD13138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Кафедра экологического 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BB250501-CE1D-4402-ABDA-FA9D3E7C3128}" type="parTrans" cxnId="{BEB9AAAC-8D40-412B-A2D4-0E4927D3592A}">
      <dgm:prSet/>
      <dgm:spPr/>
      <dgm:t>
        <a:bodyPr/>
        <a:lstStyle/>
        <a:p>
          <a:endParaRPr lang="ru-RU"/>
        </a:p>
      </dgm:t>
    </dgm:pt>
    <dgm:pt modelId="{A3648744-F663-42E1-A573-DCC381F5FF68}" type="sibTrans" cxnId="{BEB9AAAC-8D40-412B-A2D4-0E4927D3592A}">
      <dgm:prSet/>
      <dgm:spPr/>
      <dgm:t>
        <a:bodyPr/>
        <a:lstStyle/>
        <a:p>
          <a:endParaRPr lang="ru-RU"/>
        </a:p>
      </dgm:t>
    </dgm:pt>
    <dgm:pt modelId="{421CBDD1-96AD-45DD-9F91-A7D8EEFA143F}" type="pres">
      <dgm:prSet presAssocID="{8117EF0F-23AD-4420-8170-923417A7B15D}" presName="Name0" presStyleCnt="0">
        <dgm:presLayoutVars>
          <dgm:dir/>
          <dgm:animLvl val="lvl"/>
          <dgm:resizeHandles val="exact"/>
        </dgm:presLayoutVars>
      </dgm:prSet>
      <dgm:spPr/>
    </dgm:pt>
    <dgm:pt modelId="{08FF61D0-3049-4ADA-87BC-66DBAFB6C0DC}" type="pres">
      <dgm:prSet presAssocID="{916E87CF-C889-45FE-8720-357B73F5B116}" presName="linNode" presStyleCnt="0"/>
      <dgm:spPr/>
    </dgm:pt>
    <dgm:pt modelId="{431E225E-379E-465F-8D05-1D7D31C0B103}" type="pres">
      <dgm:prSet presAssocID="{916E87CF-C889-45FE-8720-357B73F5B116}" presName="parentText" presStyleLbl="node1" presStyleIdx="0" presStyleCnt="4" custScaleX="277778" custLinFactNeighborX="-136" custLinFactNeighborY="6071">
        <dgm:presLayoutVars>
          <dgm:chMax val="1"/>
          <dgm:bulletEnabled val="1"/>
        </dgm:presLayoutVars>
      </dgm:prSet>
      <dgm:spPr/>
    </dgm:pt>
    <dgm:pt modelId="{814BEC67-3AFC-4705-B77C-20C80A9656C1}" type="pres">
      <dgm:prSet presAssocID="{CEE878E6-17A8-4FB5-98EC-F35B39D51624}" presName="sp" presStyleCnt="0"/>
      <dgm:spPr/>
    </dgm:pt>
    <dgm:pt modelId="{4734CE12-0B06-41E8-8AB9-F2B3B23C52FC}" type="pres">
      <dgm:prSet presAssocID="{1B46809D-F679-401F-ABF6-610C1FD13138}" presName="linNode" presStyleCnt="0"/>
      <dgm:spPr/>
    </dgm:pt>
    <dgm:pt modelId="{14EE99E6-1DF2-4691-A5E9-B68A98069963}" type="pres">
      <dgm:prSet presAssocID="{1B46809D-F679-401F-ABF6-610C1FD13138}" presName="parentText" presStyleLbl="node1" presStyleIdx="1" presStyleCnt="4" custScaleX="277778" custScaleY="80936" custLinFactNeighborX="-136" custLinFactNeighborY="5200">
        <dgm:presLayoutVars>
          <dgm:chMax val="1"/>
          <dgm:bulletEnabled val="1"/>
        </dgm:presLayoutVars>
      </dgm:prSet>
      <dgm:spPr/>
    </dgm:pt>
    <dgm:pt modelId="{CC99D614-D584-4625-8DBA-D8A9EB888866}" type="pres">
      <dgm:prSet presAssocID="{A3648744-F663-42E1-A573-DCC381F5FF68}" presName="sp" presStyleCnt="0"/>
      <dgm:spPr/>
    </dgm:pt>
    <dgm:pt modelId="{1CE0E35F-9DFB-4054-BF15-CA5822A28D99}" type="pres">
      <dgm:prSet presAssocID="{1CBCDAA5-F480-4897-8A5D-16A77E9A8B82}" presName="linNode" presStyleCnt="0"/>
      <dgm:spPr/>
    </dgm:pt>
    <dgm:pt modelId="{11DBFCC8-E13D-444A-A22B-FDB654B342CB}" type="pres">
      <dgm:prSet presAssocID="{1CBCDAA5-F480-4897-8A5D-16A77E9A8B82}" presName="parentText" presStyleLbl="node1" presStyleIdx="2" presStyleCnt="4" custScaleX="277778" custScaleY="90042">
        <dgm:presLayoutVars>
          <dgm:chMax val="1"/>
          <dgm:bulletEnabled val="1"/>
        </dgm:presLayoutVars>
      </dgm:prSet>
      <dgm:spPr/>
    </dgm:pt>
    <dgm:pt modelId="{EA7EDBE2-2B99-4ABD-9336-A1A951D6D643}" type="pres">
      <dgm:prSet presAssocID="{DCFAC815-E18E-4E35-A72D-C9B6432DEA84}" presName="sp" presStyleCnt="0"/>
      <dgm:spPr/>
    </dgm:pt>
    <dgm:pt modelId="{4A5A7208-3B94-40AB-8E3A-B05C73F4866C}" type="pres">
      <dgm:prSet presAssocID="{98523F4F-D872-4EDA-A4C7-9EE0A108939E}" presName="linNode" presStyleCnt="0"/>
      <dgm:spPr/>
    </dgm:pt>
    <dgm:pt modelId="{71450697-1D04-4276-880B-87EA7D03F0FA}" type="pres">
      <dgm:prSet presAssocID="{98523F4F-D872-4EDA-A4C7-9EE0A108939E}" presName="parentText" presStyleLbl="node1" presStyleIdx="3" presStyleCnt="4" custScaleX="277778" custLinFactNeighborX="496" custLinFactNeighborY="-6065">
        <dgm:presLayoutVars>
          <dgm:chMax val="1"/>
          <dgm:bulletEnabled val="1"/>
        </dgm:presLayoutVars>
      </dgm:prSet>
      <dgm:spPr/>
    </dgm:pt>
  </dgm:ptLst>
  <dgm:cxnLst>
    <dgm:cxn modelId="{5ACFB0C6-A634-430A-B6F1-4C8FD897482E}" srcId="{8117EF0F-23AD-4420-8170-923417A7B15D}" destId="{98523F4F-D872-4EDA-A4C7-9EE0A108939E}" srcOrd="3" destOrd="0" parTransId="{131905B5-2F83-45E2-8D14-3A7C963189E4}" sibTransId="{13260626-3CB8-4553-935B-ECD7867BC2E8}"/>
    <dgm:cxn modelId="{F2C990C1-2372-49F6-9615-1451FB84EFB2}" type="presOf" srcId="{916E87CF-C889-45FE-8720-357B73F5B116}" destId="{431E225E-379E-465F-8D05-1D7D31C0B103}" srcOrd="0" destOrd="0" presId="urn:microsoft.com/office/officeart/2005/8/layout/vList5"/>
    <dgm:cxn modelId="{113A2F81-5BD4-48F9-A921-CFFA6C2AAEB9}" type="presOf" srcId="{1B46809D-F679-401F-ABF6-610C1FD13138}" destId="{14EE99E6-1DF2-4691-A5E9-B68A98069963}" srcOrd="0" destOrd="0" presId="urn:microsoft.com/office/officeart/2005/8/layout/vList5"/>
    <dgm:cxn modelId="{BEB9AAAC-8D40-412B-A2D4-0E4927D3592A}" srcId="{8117EF0F-23AD-4420-8170-923417A7B15D}" destId="{1B46809D-F679-401F-ABF6-610C1FD13138}" srcOrd="1" destOrd="0" parTransId="{BB250501-CE1D-4402-ABDA-FA9D3E7C3128}" sibTransId="{A3648744-F663-42E1-A573-DCC381F5FF68}"/>
    <dgm:cxn modelId="{80834348-59C6-4EC8-B3D5-34D319444476}" type="presOf" srcId="{8117EF0F-23AD-4420-8170-923417A7B15D}" destId="{421CBDD1-96AD-45DD-9F91-A7D8EEFA143F}" srcOrd="0" destOrd="0" presId="urn:microsoft.com/office/officeart/2005/8/layout/vList5"/>
    <dgm:cxn modelId="{A2C321ED-FDB3-496D-869D-45949CF376E6}" type="presOf" srcId="{98523F4F-D872-4EDA-A4C7-9EE0A108939E}" destId="{71450697-1D04-4276-880B-87EA7D03F0FA}" srcOrd="0" destOrd="0" presId="urn:microsoft.com/office/officeart/2005/8/layout/vList5"/>
    <dgm:cxn modelId="{6FCACAD8-1D94-4698-A586-1F1AB95AED5F}" srcId="{8117EF0F-23AD-4420-8170-923417A7B15D}" destId="{1CBCDAA5-F480-4897-8A5D-16A77E9A8B82}" srcOrd="2" destOrd="0" parTransId="{DDCD1314-8142-4E17-A5B6-5FFD230B83CF}" sibTransId="{DCFAC815-E18E-4E35-A72D-C9B6432DEA84}"/>
    <dgm:cxn modelId="{9EEE4D2E-C82A-41EB-A95A-52F3D4ACAB4C}" srcId="{8117EF0F-23AD-4420-8170-923417A7B15D}" destId="{916E87CF-C889-45FE-8720-357B73F5B116}" srcOrd="0" destOrd="0" parTransId="{6771BDF5-6164-4774-989B-505A87C87811}" sibTransId="{CEE878E6-17A8-4FB5-98EC-F35B39D51624}"/>
    <dgm:cxn modelId="{3051D2CA-4311-4509-A8FB-A7FE2BB75376}" type="presOf" srcId="{1CBCDAA5-F480-4897-8A5D-16A77E9A8B82}" destId="{11DBFCC8-E13D-444A-A22B-FDB654B342CB}" srcOrd="0" destOrd="0" presId="urn:microsoft.com/office/officeart/2005/8/layout/vList5"/>
    <dgm:cxn modelId="{6EA0CAB9-239F-4B92-9ADE-CF79FB1445BC}" type="presParOf" srcId="{421CBDD1-96AD-45DD-9F91-A7D8EEFA143F}" destId="{08FF61D0-3049-4ADA-87BC-66DBAFB6C0DC}" srcOrd="0" destOrd="0" presId="urn:microsoft.com/office/officeart/2005/8/layout/vList5"/>
    <dgm:cxn modelId="{3B5805E5-A49C-42F5-B783-E94FE8777587}" type="presParOf" srcId="{08FF61D0-3049-4ADA-87BC-66DBAFB6C0DC}" destId="{431E225E-379E-465F-8D05-1D7D31C0B103}" srcOrd="0" destOrd="0" presId="urn:microsoft.com/office/officeart/2005/8/layout/vList5"/>
    <dgm:cxn modelId="{A49BBE90-BE79-494D-A5BC-3E2985EC5E48}" type="presParOf" srcId="{421CBDD1-96AD-45DD-9F91-A7D8EEFA143F}" destId="{814BEC67-3AFC-4705-B77C-20C80A9656C1}" srcOrd="1" destOrd="0" presId="urn:microsoft.com/office/officeart/2005/8/layout/vList5"/>
    <dgm:cxn modelId="{9B92F3A4-DFFF-4FAE-848E-B72C239D7E83}" type="presParOf" srcId="{421CBDD1-96AD-45DD-9F91-A7D8EEFA143F}" destId="{4734CE12-0B06-41E8-8AB9-F2B3B23C52FC}" srcOrd="2" destOrd="0" presId="urn:microsoft.com/office/officeart/2005/8/layout/vList5"/>
    <dgm:cxn modelId="{06039CD3-DDA1-448D-9B8A-0EF07945220C}" type="presParOf" srcId="{4734CE12-0B06-41E8-8AB9-F2B3B23C52FC}" destId="{14EE99E6-1DF2-4691-A5E9-B68A98069963}" srcOrd="0" destOrd="0" presId="urn:microsoft.com/office/officeart/2005/8/layout/vList5"/>
    <dgm:cxn modelId="{D8B89334-56A9-484D-831F-69EA41C5BBA8}" type="presParOf" srcId="{421CBDD1-96AD-45DD-9F91-A7D8EEFA143F}" destId="{CC99D614-D584-4625-8DBA-D8A9EB888866}" srcOrd="3" destOrd="0" presId="urn:microsoft.com/office/officeart/2005/8/layout/vList5"/>
    <dgm:cxn modelId="{2E881590-F6A0-4D6F-8273-93568BBFCD6A}" type="presParOf" srcId="{421CBDD1-96AD-45DD-9F91-A7D8EEFA143F}" destId="{1CE0E35F-9DFB-4054-BF15-CA5822A28D99}" srcOrd="4" destOrd="0" presId="urn:microsoft.com/office/officeart/2005/8/layout/vList5"/>
    <dgm:cxn modelId="{C4DB2D87-8718-4D70-9E3E-EDB5FFA93635}" type="presParOf" srcId="{1CE0E35F-9DFB-4054-BF15-CA5822A28D99}" destId="{11DBFCC8-E13D-444A-A22B-FDB654B342CB}" srcOrd="0" destOrd="0" presId="urn:microsoft.com/office/officeart/2005/8/layout/vList5"/>
    <dgm:cxn modelId="{06110E4E-48CC-4DEB-ACAC-C0FC882AE5DF}" type="presParOf" srcId="{421CBDD1-96AD-45DD-9F91-A7D8EEFA143F}" destId="{EA7EDBE2-2B99-4ABD-9336-A1A951D6D643}" srcOrd="5" destOrd="0" presId="urn:microsoft.com/office/officeart/2005/8/layout/vList5"/>
    <dgm:cxn modelId="{A323B3B6-E545-4D2A-B470-E37D70CE19B7}" type="presParOf" srcId="{421CBDD1-96AD-45DD-9F91-A7D8EEFA143F}" destId="{4A5A7208-3B94-40AB-8E3A-B05C73F4866C}" srcOrd="6" destOrd="0" presId="urn:microsoft.com/office/officeart/2005/8/layout/vList5"/>
    <dgm:cxn modelId="{41E91690-2701-41CE-970B-9BE4F6712A2F}" type="presParOf" srcId="{4A5A7208-3B94-40AB-8E3A-B05C73F4866C}" destId="{71450697-1D04-4276-880B-87EA7D03F0F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AACA3-6FDA-4314-BE5E-9565C2B90072}" type="doc">
      <dgm:prSet loTypeId="urn:microsoft.com/office/officeart/2005/8/layout/radial4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7F19B6E-2ABE-4C0E-9937-756E2CB22E41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Мотивационная среда</a:t>
          </a:r>
          <a:endParaRPr lang="ru-RU" sz="3200" b="1" dirty="0"/>
        </a:p>
      </dgm:t>
    </dgm:pt>
    <dgm:pt modelId="{AB6819B7-3C04-4F1A-B995-9DB4CE19CB3A}" type="parTrans" cxnId="{67326D69-BCCD-45A4-9354-F77F1D1EDB68}">
      <dgm:prSet/>
      <dgm:spPr/>
      <dgm:t>
        <a:bodyPr/>
        <a:lstStyle/>
        <a:p>
          <a:endParaRPr lang="ru-RU"/>
        </a:p>
      </dgm:t>
    </dgm:pt>
    <dgm:pt modelId="{6672BF39-D3B5-4A75-85C6-0CE9F781466C}" type="sibTrans" cxnId="{67326D69-BCCD-45A4-9354-F77F1D1EDB68}">
      <dgm:prSet/>
      <dgm:spPr/>
      <dgm:t>
        <a:bodyPr/>
        <a:lstStyle/>
        <a:p>
          <a:endParaRPr lang="ru-RU"/>
        </a:p>
      </dgm:t>
    </dgm:pt>
    <dgm:pt modelId="{8C8EB227-8DAE-4803-8BC0-D2B2F25F0359}">
      <dgm:prSet phldrT="[Текст]" custT="1"/>
      <dgm:spPr/>
      <dgm:t>
        <a:bodyPr/>
        <a:lstStyle/>
        <a:p>
          <a:r>
            <a:rPr lang="ru-RU" sz="2400" b="1" dirty="0" smtClean="0"/>
            <a:t>Метапредметные комплексы</a:t>
          </a:r>
          <a:endParaRPr lang="ru-RU" sz="2400" b="1" dirty="0"/>
        </a:p>
      </dgm:t>
    </dgm:pt>
    <dgm:pt modelId="{F3D178C9-9896-40D4-866B-15A8BBBEC0A6}" type="parTrans" cxnId="{819E76EA-D4F4-4EC6-82D7-E33A3D0887F0}">
      <dgm:prSet/>
      <dgm:spPr/>
      <dgm:t>
        <a:bodyPr/>
        <a:lstStyle/>
        <a:p>
          <a:endParaRPr lang="ru-RU"/>
        </a:p>
      </dgm:t>
    </dgm:pt>
    <dgm:pt modelId="{88947D6E-3E01-4A28-8C12-4066580C9FB1}" type="sibTrans" cxnId="{819E76EA-D4F4-4EC6-82D7-E33A3D0887F0}">
      <dgm:prSet/>
      <dgm:spPr/>
      <dgm:t>
        <a:bodyPr/>
        <a:lstStyle/>
        <a:p>
          <a:endParaRPr lang="ru-RU"/>
        </a:p>
      </dgm:t>
    </dgm:pt>
    <dgm:pt modelId="{C081F2CE-C856-4C78-8C8B-EC6FD82E8FD0}">
      <dgm:prSet phldrT="[Текст]" custT="1"/>
      <dgm:spPr/>
      <dgm:t>
        <a:bodyPr/>
        <a:lstStyle/>
        <a:p>
          <a:r>
            <a:rPr lang="ru-RU" sz="2400" b="1" dirty="0" smtClean="0"/>
            <a:t>Ломоносовские  дни</a:t>
          </a:r>
          <a:endParaRPr lang="ru-RU" sz="2400" b="1" dirty="0"/>
        </a:p>
      </dgm:t>
    </dgm:pt>
    <dgm:pt modelId="{95B055C8-015D-419C-94AB-C9A2FBA9A18D}" type="parTrans" cxnId="{1548C615-9519-4A01-936B-1A5042E8390A}">
      <dgm:prSet/>
      <dgm:spPr/>
      <dgm:t>
        <a:bodyPr/>
        <a:lstStyle/>
        <a:p>
          <a:endParaRPr lang="ru-RU"/>
        </a:p>
      </dgm:t>
    </dgm:pt>
    <dgm:pt modelId="{E85C7DEB-BE60-4DE5-9C2F-C80E89319B0D}" type="sibTrans" cxnId="{1548C615-9519-4A01-936B-1A5042E8390A}">
      <dgm:prSet/>
      <dgm:spPr/>
      <dgm:t>
        <a:bodyPr/>
        <a:lstStyle/>
        <a:p>
          <a:endParaRPr lang="ru-RU"/>
        </a:p>
      </dgm:t>
    </dgm:pt>
    <dgm:pt modelId="{34460C3C-CC27-48DF-B360-C1C435F99ECF}">
      <dgm:prSet phldrT="[Текст]" custT="1"/>
      <dgm:spPr/>
      <dgm:t>
        <a:bodyPr/>
        <a:lstStyle/>
        <a:p>
          <a:r>
            <a:rPr lang="ru-RU" sz="2400" b="1" dirty="0" smtClean="0"/>
            <a:t>Интегрированные уроки</a:t>
          </a:r>
          <a:endParaRPr lang="ru-RU" sz="2400" b="1" dirty="0"/>
        </a:p>
      </dgm:t>
    </dgm:pt>
    <dgm:pt modelId="{DA7D8A1A-2934-4D71-8A09-5DD260341DDA}" type="parTrans" cxnId="{67459F8C-750A-4738-A285-2EA09EC451F0}">
      <dgm:prSet/>
      <dgm:spPr/>
      <dgm:t>
        <a:bodyPr/>
        <a:lstStyle/>
        <a:p>
          <a:endParaRPr lang="ru-RU"/>
        </a:p>
      </dgm:t>
    </dgm:pt>
    <dgm:pt modelId="{02A081F5-A2A8-4E1D-A0C3-DCB66F605AC9}" type="sibTrans" cxnId="{67459F8C-750A-4738-A285-2EA09EC451F0}">
      <dgm:prSet/>
      <dgm:spPr/>
      <dgm:t>
        <a:bodyPr/>
        <a:lstStyle/>
        <a:p>
          <a:endParaRPr lang="ru-RU"/>
        </a:p>
      </dgm:t>
    </dgm:pt>
    <dgm:pt modelId="{9CD048A1-B9D3-46EA-996E-6A161413C30D}">
      <dgm:prSet custT="1"/>
      <dgm:spPr/>
      <dgm:t>
        <a:bodyPr/>
        <a:lstStyle/>
        <a:p>
          <a:r>
            <a:rPr lang="ru-RU" sz="2400" b="1" dirty="0" smtClean="0"/>
            <a:t>Школьное НПО «Эврика»</a:t>
          </a:r>
          <a:endParaRPr lang="ru-RU" sz="2400" b="1" dirty="0"/>
        </a:p>
      </dgm:t>
    </dgm:pt>
    <dgm:pt modelId="{DC8EDA89-A4E2-491A-B77C-F5762ACF709C}" type="parTrans" cxnId="{AF91FDFF-E357-4834-BE60-4D632C3E527B}">
      <dgm:prSet/>
      <dgm:spPr/>
      <dgm:t>
        <a:bodyPr/>
        <a:lstStyle/>
        <a:p>
          <a:endParaRPr lang="ru-RU"/>
        </a:p>
      </dgm:t>
    </dgm:pt>
    <dgm:pt modelId="{F9A71711-5621-451B-8A4F-F900CE5808C7}" type="sibTrans" cxnId="{AF91FDFF-E357-4834-BE60-4D632C3E527B}">
      <dgm:prSet/>
      <dgm:spPr/>
      <dgm:t>
        <a:bodyPr/>
        <a:lstStyle/>
        <a:p>
          <a:endParaRPr lang="ru-RU"/>
        </a:p>
      </dgm:t>
    </dgm:pt>
    <dgm:pt modelId="{DD240C00-B327-47E8-9E37-78D31EC7583D}">
      <dgm:prSet custT="1"/>
      <dgm:spPr/>
      <dgm:t>
        <a:bodyPr/>
        <a:lstStyle/>
        <a:p>
          <a:r>
            <a:rPr lang="ru-RU" sz="2400" b="1" dirty="0" smtClean="0"/>
            <a:t>Конференции</a:t>
          </a:r>
          <a:endParaRPr lang="ru-RU" sz="2400" b="1" dirty="0"/>
        </a:p>
      </dgm:t>
    </dgm:pt>
    <dgm:pt modelId="{245E1B04-64F6-44D5-9687-D26368A3200A}" type="parTrans" cxnId="{5CFC010F-0BA6-4661-B593-5F686BB09B0B}">
      <dgm:prSet/>
      <dgm:spPr/>
      <dgm:t>
        <a:bodyPr/>
        <a:lstStyle/>
        <a:p>
          <a:endParaRPr lang="ru-RU"/>
        </a:p>
      </dgm:t>
    </dgm:pt>
    <dgm:pt modelId="{542C8EBC-C924-40DD-9857-8C435FD2204E}" type="sibTrans" cxnId="{5CFC010F-0BA6-4661-B593-5F686BB09B0B}">
      <dgm:prSet/>
      <dgm:spPr/>
      <dgm:t>
        <a:bodyPr/>
        <a:lstStyle/>
        <a:p>
          <a:endParaRPr lang="ru-RU"/>
        </a:p>
      </dgm:t>
    </dgm:pt>
    <dgm:pt modelId="{DCB50747-CCB3-4920-A28B-474C9F35321D}">
      <dgm:prSet custT="1"/>
      <dgm:spPr/>
      <dgm:t>
        <a:bodyPr/>
        <a:lstStyle/>
        <a:p>
          <a:r>
            <a:rPr lang="ru-RU" sz="2400" b="1" dirty="0" smtClean="0"/>
            <a:t>Внеурочные курсы </a:t>
          </a:r>
          <a:endParaRPr lang="ru-RU" sz="2400" b="1" dirty="0"/>
        </a:p>
      </dgm:t>
    </dgm:pt>
    <dgm:pt modelId="{41AF0BBF-51B3-434A-8BBF-33D6C44BC57F}" type="parTrans" cxnId="{786A922F-33BE-43B1-9D9F-27DD4A2A7E83}">
      <dgm:prSet/>
      <dgm:spPr/>
      <dgm:t>
        <a:bodyPr/>
        <a:lstStyle/>
        <a:p>
          <a:endParaRPr lang="ru-RU"/>
        </a:p>
      </dgm:t>
    </dgm:pt>
    <dgm:pt modelId="{1A655E67-0B75-4D39-8606-CB2085D98169}" type="sibTrans" cxnId="{786A922F-33BE-43B1-9D9F-27DD4A2A7E83}">
      <dgm:prSet/>
      <dgm:spPr/>
      <dgm:t>
        <a:bodyPr/>
        <a:lstStyle/>
        <a:p>
          <a:endParaRPr lang="ru-RU"/>
        </a:p>
      </dgm:t>
    </dgm:pt>
    <dgm:pt modelId="{97FE6042-1702-497B-A36E-602F53C8F8B9}" type="pres">
      <dgm:prSet presAssocID="{3F9AACA3-6FDA-4314-BE5E-9565C2B9007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194C95-D6F2-494F-BBF3-A1E91FF27870}" type="pres">
      <dgm:prSet presAssocID="{97F19B6E-2ABE-4C0E-9937-756E2CB22E41}" presName="centerShape" presStyleLbl="node0" presStyleIdx="0" presStyleCnt="1" custScaleX="205818" custScaleY="62745" custLinFactNeighborX="4486" custLinFactNeighborY="-24511"/>
      <dgm:spPr/>
      <dgm:t>
        <a:bodyPr/>
        <a:lstStyle/>
        <a:p>
          <a:endParaRPr lang="ru-RU"/>
        </a:p>
      </dgm:t>
    </dgm:pt>
    <dgm:pt modelId="{EC91BE5E-029A-4E44-AB5B-5533330E7D13}" type="pres">
      <dgm:prSet presAssocID="{F3D178C9-9896-40D4-866B-15A8BBBEC0A6}" presName="parTrans" presStyleLbl="bgSibTrans2D1" presStyleIdx="0" presStyleCnt="6" custLinFactNeighborX="5332" custLinFactNeighborY="-14606"/>
      <dgm:spPr/>
    </dgm:pt>
    <dgm:pt modelId="{304325C7-F20F-4E97-AFC6-143A02A1AD99}" type="pres">
      <dgm:prSet presAssocID="{8C8EB227-8DAE-4803-8BC0-D2B2F25F0359}" presName="node" presStyleLbl="node1" presStyleIdx="0" presStyleCnt="6" custScaleX="190703" custScaleY="100842" custRadScaleRad="25612" custRadScaleInc="-294380">
        <dgm:presLayoutVars>
          <dgm:bulletEnabled val="1"/>
        </dgm:presLayoutVars>
      </dgm:prSet>
      <dgm:spPr/>
    </dgm:pt>
    <dgm:pt modelId="{A785D022-071F-485A-828A-2EB10523D1BD}" type="pres">
      <dgm:prSet presAssocID="{95B055C8-015D-419C-94AB-C9A2FBA9A18D}" presName="parTrans" presStyleLbl="bgSibTrans2D1" presStyleIdx="1" presStyleCnt="6"/>
      <dgm:spPr/>
    </dgm:pt>
    <dgm:pt modelId="{32463D8A-A31C-47F6-B796-730B3CA9A7D0}" type="pres">
      <dgm:prSet presAssocID="{C081F2CE-C856-4C78-8C8B-EC6FD82E8FD0}" presName="node" presStyleLbl="node1" presStyleIdx="1" presStyleCnt="6" custScaleX="161179" custScaleY="99100" custRadScaleRad="84744" custRadScaleInc="-99610">
        <dgm:presLayoutVars>
          <dgm:bulletEnabled val="1"/>
        </dgm:presLayoutVars>
      </dgm:prSet>
      <dgm:spPr/>
    </dgm:pt>
    <dgm:pt modelId="{EF4F783C-CFFA-4262-9FD1-64C3B8EF290A}" type="pres">
      <dgm:prSet presAssocID="{DA7D8A1A-2934-4D71-8A09-5DD260341DDA}" presName="parTrans" presStyleLbl="bgSibTrans2D1" presStyleIdx="2" presStyleCnt="6" custLinFactNeighborX="4930" custLinFactNeighborY="13694"/>
      <dgm:spPr/>
    </dgm:pt>
    <dgm:pt modelId="{58367E26-56DC-432E-9839-FAA0D5E331E0}" type="pres">
      <dgm:prSet presAssocID="{34460C3C-CC27-48DF-B360-C1C435F99ECF}" presName="node" presStyleLbl="node1" presStyleIdx="2" presStyleCnt="6" custScaleX="197926" custScaleY="85626" custRadScaleRad="125333" custRadScaleInc="-82023">
        <dgm:presLayoutVars>
          <dgm:bulletEnabled val="1"/>
        </dgm:presLayoutVars>
      </dgm:prSet>
      <dgm:spPr/>
    </dgm:pt>
    <dgm:pt modelId="{2E1F7494-0722-4C31-BC85-005605655F30}" type="pres">
      <dgm:prSet presAssocID="{DC8EDA89-A4E2-491A-B77C-F5762ACF709C}" presName="parTrans" presStyleLbl="bgSibTrans2D1" presStyleIdx="3" presStyleCnt="6"/>
      <dgm:spPr/>
    </dgm:pt>
    <dgm:pt modelId="{EDEE028F-7482-4CA1-98D8-87EF9CD05610}" type="pres">
      <dgm:prSet presAssocID="{9CD048A1-B9D3-46EA-996E-6A161413C30D}" presName="node" presStyleLbl="node1" presStyleIdx="3" presStyleCnt="6" custScaleX="211448" custScaleY="74221" custRadScaleRad="126339" custRadScaleInc="-50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54413-A74F-4A5A-B6ED-3890E9EC1660}" type="pres">
      <dgm:prSet presAssocID="{245E1B04-64F6-44D5-9687-D26368A3200A}" presName="parTrans" presStyleLbl="bgSibTrans2D1" presStyleIdx="4" presStyleCnt="6"/>
      <dgm:spPr/>
    </dgm:pt>
    <dgm:pt modelId="{3F3EBA9F-844E-4713-9CDF-7879435F0742}" type="pres">
      <dgm:prSet presAssocID="{DD240C00-B327-47E8-9E37-78D31EC7583D}" presName="node" presStyleLbl="node1" presStyleIdx="4" presStyleCnt="6" custScaleX="159911" custScaleY="79248" custRadScaleRad="127458" custRadScaleInc="-32733">
        <dgm:presLayoutVars>
          <dgm:bulletEnabled val="1"/>
        </dgm:presLayoutVars>
      </dgm:prSet>
      <dgm:spPr/>
    </dgm:pt>
    <dgm:pt modelId="{190913F8-7002-4791-9957-19527D27A51D}" type="pres">
      <dgm:prSet presAssocID="{41AF0BBF-51B3-434A-8BBF-33D6C44BC57F}" presName="parTrans" presStyleLbl="bgSibTrans2D1" presStyleIdx="5" presStyleCnt="6"/>
      <dgm:spPr/>
    </dgm:pt>
    <dgm:pt modelId="{16F3BFC5-EA15-47F9-ABAE-5BBA7774B2AE}" type="pres">
      <dgm:prSet presAssocID="{DCB50747-CCB3-4920-A28B-474C9F35321D}" presName="node" presStyleLbl="node1" presStyleIdx="5" presStyleCnt="6" custScaleX="169935" custRadScaleRad="86517" custRadScaleInc="-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D714C-04FE-43DA-8C96-03A43BB5F6D1}" type="presOf" srcId="{34460C3C-CC27-48DF-B360-C1C435F99ECF}" destId="{58367E26-56DC-432E-9839-FAA0D5E331E0}" srcOrd="0" destOrd="0" presId="urn:microsoft.com/office/officeart/2005/8/layout/radial4"/>
    <dgm:cxn modelId="{F34E44B3-72A4-45A1-87F2-C0ACFDD951EE}" type="presOf" srcId="{C081F2CE-C856-4C78-8C8B-EC6FD82E8FD0}" destId="{32463D8A-A31C-47F6-B796-730B3CA9A7D0}" srcOrd="0" destOrd="0" presId="urn:microsoft.com/office/officeart/2005/8/layout/radial4"/>
    <dgm:cxn modelId="{786A922F-33BE-43B1-9D9F-27DD4A2A7E83}" srcId="{97F19B6E-2ABE-4C0E-9937-756E2CB22E41}" destId="{DCB50747-CCB3-4920-A28B-474C9F35321D}" srcOrd="5" destOrd="0" parTransId="{41AF0BBF-51B3-434A-8BBF-33D6C44BC57F}" sibTransId="{1A655E67-0B75-4D39-8606-CB2085D98169}"/>
    <dgm:cxn modelId="{36351196-A059-476C-A7FF-2B4023B3219D}" type="presOf" srcId="{DD240C00-B327-47E8-9E37-78D31EC7583D}" destId="{3F3EBA9F-844E-4713-9CDF-7879435F0742}" srcOrd="0" destOrd="0" presId="urn:microsoft.com/office/officeart/2005/8/layout/radial4"/>
    <dgm:cxn modelId="{5CFC010F-0BA6-4661-B593-5F686BB09B0B}" srcId="{97F19B6E-2ABE-4C0E-9937-756E2CB22E41}" destId="{DD240C00-B327-47E8-9E37-78D31EC7583D}" srcOrd="4" destOrd="0" parTransId="{245E1B04-64F6-44D5-9687-D26368A3200A}" sibTransId="{542C8EBC-C924-40DD-9857-8C435FD2204E}"/>
    <dgm:cxn modelId="{34713E81-2B96-49B0-98F8-4CDBB540FC43}" type="presOf" srcId="{95B055C8-015D-419C-94AB-C9A2FBA9A18D}" destId="{A785D022-071F-485A-828A-2EB10523D1BD}" srcOrd="0" destOrd="0" presId="urn:microsoft.com/office/officeart/2005/8/layout/radial4"/>
    <dgm:cxn modelId="{4949454B-C35E-4775-A0A9-0414B584A379}" type="presOf" srcId="{245E1B04-64F6-44D5-9687-D26368A3200A}" destId="{FA854413-A74F-4A5A-B6ED-3890E9EC1660}" srcOrd="0" destOrd="0" presId="urn:microsoft.com/office/officeart/2005/8/layout/radial4"/>
    <dgm:cxn modelId="{819E76EA-D4F4-4EC6-82D7-E33A3D0887F0}" srcId="{97F19B6E-2ABE-4C0E-9937-756E2CB22E41}" destId="{8C8EB227-8DAE-4803-8BC0-D2B2F25F0359}" srcOrd="0" destOrd="0" parTransId="{F3D178C9-9896-40D4-866B-15A8BBBEC0A6}" sibTransId="{88947D6E-3E01-4A28-8C12-4066580C9FB1}"/>
    <dgm:cxn modelId="{F318C30C-A843-4A60-BED6-63C8D92BE3A6}" type="presOf" srcId="{3F9AACA3-6FDA-4314-BE5E-9565C2B90072}" destId="{97FE6042-1702-497B-A36E-602F53C8F8B9}" srcOrd="0" destOrd="0" presId="urn:microsoft.com/office/officeart/2005/8/layout/radial4"/>
    <dgm:cxn modelId="{7A9EFC4B-5135-4084-A938-6ECCFA6ABCAB}" type="presOf" srcId="{97F19B6E-2ABE-4C0E-9937-756E2CB22E41}" destId="{06194C95-D6F2-494F-BBF3-A1E91FF27870}" srcOrd="0" destOrd="0" presId="urn:microsoft.com/office/officeart/2005/8/layout/radial4"/>
    <dgm:cxn modelId="{462DBF19-F716-4896-A842-C07A7A361868}" type="presOf" srcId="{8C8EB227-8DAE-4803-8BC0-D2B2F25F0359}" destId="{304325C7-F20F-4E97-AFC6-143A02A1AD99}" srcOrd="0" destOrd="0" presId="urn:microsoft.com/office/officeart/2005/8/layout/radial4"/>
    <dgm:cxn modelId="{67326D69-BCCD-45A4-9354-F77F1D1EDB68}" srcId="{3F9AACA3-6FDA-4314-BE5E-9565C2B90072}" destId="{97F19B6E-2ABE-4C0E-9937-756E2CB22E41}" srcOrd="0" destOrd="0" parTransId="{AB6819B7-3C04-4F1A-B995-9DB4CE19CB3A}" sibTransId="{6672BF39-D3B5-4A75-85C6-0CE9F781466C}"/>
    <dgm:cxn modelId="{578FC9E5-F82F-4483-9293-F8D128F0A40C}" type="presOf" srcId="{DCB50747-CCB3-4920-A28B-474C9F35321D}" destId="{16F3BFC5-EA15-47F9-ABAE-5BBA7774B2AE}" srcOrd="0" destOrd="0" presId="urn:microsoft.com/office/officeart/2005/8/layout/radial4"/>
    <dgm:cxn modelId="{5C6A3793-1A87-435C-A152-86ABBC802119}" type="presOf" srcId="{DC8EDA89-A4E2-491A-B77C-F5762ACF709C}" destId="{2E1F7494-0722-4C31-BC85-005605655F30}" srcOrd="0" destOrd="0" presId="urn:microsoft.com/office/officeart/2005/8/layout/radial4"/>
    <dgm:cxn modelId="{037BB2CB-3E77-450D-B3A7-B435F9315F46}" type="presOf" srcId="{F3D178C9-9896-40D4-866B-15A8BBBEC0A6}" destId="{EC91BE5E-029A-4E44-AB5B-5533330E7D13}" srcOrd="0" destOrd="0" presId="urn:microsoft.com/office/officeart/2005/8/layout/radial4"/>
    <dgm:cxn modelId="{1548C615-9519-4A01-936B-1A5042E8390A}" srcId="{97F19B6E-2ABE-4C0E-9937-756E2CB22E41}" destId="{C081F2CE-C856-4C78-8C8B-EC6FD82E8FD0}" srcOrd="1" destOrd="0" parTransId="{95B055C8-015D-419C-94AB-C9A2FBA9A18D}" sibTransId="{E85C7DEB-BE60-4DE5-9C2F-C80E89319B0D}"/>
    <dgm:cxn modelId="{C548180D-BC03-4152-B94F-E3D35ACB192D}" type="presOf" srcId="{9CD048A1-B9D3-46EA-996E-6A161413C30D}" destId="{EDEE028F-7482-4CA1-98D8-87EF9CD05610}" srcOrd="0" destOrd="0" presId="urn:microsoft.com/office/officeart/2005/8/layout/radial4"/>
    <dgm:cxn modelId="{2EDDF459-5E75-4AD6-A55F-A71D41425D7D}" type="presOf" srcId="{41AF0BBF-51B3-434A-8BBF-33D6C44BC57F}" destId="{190913F8-7002-4791-9957-19527D27A51D}" srcOrd="0" destOrd="0" presId="urn:microsoft.com/office/officeart/2005/8/layout/radial4"/>
    <dgm:cxn modelId="{67459F8C-750A-4738-A285-2EA09EC451F0}" srcId="{97F19B6E-2ABE-4C0E-9937-756E2CB22E41}" destId="{34460C3C-CC27-48DF-B360-C1C435F99ECF}" srcOrd="2" destOrd="0" parTransId="{DA7D8A1A-2934-4D71-8A09-5DD260341DDA}" sibTransId="{02A081F5-A2A8-4E1D-A0C3-DCB66F605AC9}"/>
    <dgm:cxn modelId="{AF91FDFF-E357-4834-BE60-4D632C3E527B}" srcId="{97F19B6E-2ABE-4C0E-9937-756E2CB22E41}" destId="{9CD048A1-B9D3-46EA-996E-6A161413C30D}" srcOrd="3" destOrd="0" parTransId="{DC8EDA89-A4E2-491A-B77C-F5762ACF709C}" sibTransId="{F9A71711-5621-451B-8A4F-F900CE5808C7}"/>
    <dgm:cxn modelId="{9AFF2804-76CB-4A3A-863B-3BD8F4578232}" type="presOf" srcId="{DA7D8A1A-2934-4D71-8A09-5DD260341DDA}" destId="{EF4F783C-CFFA-4262-9FD1-64C3B8EF290A}" srcOrd="0" destOrd="0" presId="urn:microsoft.com/office/officeart/2005/8/layout/radial4"/>
    <dgm:cxn modelId="{BF20330E-00A1-4B46-A6DB-00A6FA19FEE1}" type="presParOf" srcId="{97FE6042-1702-497B-A36E-602F53C8F8B9}" destId="{06194C95-D6F2-494F-BBF3-A1E91FF27870}" srcOrd="0" destOrd="0" presId="urn:microsoft.com/office/officeart/2005/8/layout/radial4"/>
    <dgm:cxn modelId="{CD31E228-2322-4BC3-9507-AB1FC71B6E83}" type="presParOf" srcId="{97FE6042-1702-497B-A36E-602F53C8F8B9}" destId="{EC91BE5E-029A-4E44-AB5B-5533330E7D13}" srcOrd="1" destOrd="0" presId="urn:microsoft.com/office/officeart/2005/8/layout/radial4"/>
    <dgm:cxn modelId="{86314120-17FE-4093-A401-41CC5A73D0CF}" type="presParOf" srcId="{97FE6042-1702-497B-A36E-602F53C8F8B9}" destId="{304325C7-F20F-4E97-AFC6-143A02A1AD99}" srcOrd="2" destOrd="0" presId="urn:microsoft.com/office/officeart/2005/8/layout/radial4"/>
    <dgm:cxn modelId="{157BF0D2-8EAD-4387-91B9-38BAFFC6F142}" type="presParOf" srcId="{97FE6042-1702-497B-A36E-602F53C8F8B9}" destId="{A785D022-071F-485A-828A-2EB10523D1BD}" srcOrd="3" destOrd="0" presId="urn:microsoft.com/office/officeart/2005/8/layout/radial4"/>
    <dgm:cxn modelId="{92333894-48AF-4EFC-9FE1-12CAAA6714AB}" type="presParOf" srcId="{97FE6042-1702-497B-A36E-602F53C8F8B9}" destId="{32463D8A-A31C-47F6-B796-730B3CA9A7D0}" srcOrd="4" destOrd="0" presId="urn:microsoft.com/office/officeart/2005/8/layout/radial4"/>
    <dgm:cxn modelId="{8EB5FCCC-A3E1-428E-B18C-64FDDC7B6EE2}" type="presParOf" srcId="{97FE6042-1702-497B-A36E-602F53C8F8B9}" destId="{EF4F783C-CFFA-4262-9FD1-64C3B8EF290A}" srcOrd="5" destOrd="0" presId="urn:microsoft.com/office/officeart/2005/8/layout/radial4"/>
    <dgm:cxn modelId="{8508DF31-4A00-4C92-A371-0F5C34D23C62}" type="presParOf" srcId="{97FE6042-1702-497B-A36E-602F53C8F8B9}" destId="{58367E26-56DC-432E-9839-FAA0D5E331E0}" srcOrd="6" destOrd="0" presId="urn:microsoft.com/office/officeart/2005/8/layout/radial4"/>
    <dgm:cxn modelId="{59978FEB-81C5-4A5E-9F99-C4D085C8E882}" type="presParOf" srcId="{97FE6042-1702-497B-A36E-602F53C8F8B9}" destId="{2E1F7494-0722-4C31-BC85-005605655F30}" srcOrd="7" destOrd="0" presId="urn:microsoft.com/office/officeart/2005/8/layout/radial4"/>
    <dgm:cxn modelId="{93A60196-AB1E-4911-A381-C5BD22A54396}" type="presParOf" srcId="{97FE6042-1702-497B-A36E-602F53C8F8B9}" destId="{EDEE028F-7482-4CA1-98D8-87EF9CD05610}" srcOrd="8" destOrd="0" presId="urn:microsoft.com/office/officeart/2005/8/layout/radial4"/>
    <dgm:cxn modelId="{0CE6F092-3383-441D-A266-A1489166BA56}" type="presParOf" srcId="{97FE6042-1702-497B-A36E-602F53C8F8B9}" destId="{FA854413-A74F-4A5A-B6ED-3890E9EC1660}" srcOrd="9" destOrd="0" presId="urn:microsoft.com/office/officeart/2005/8/layout/radial4"/>
    <dgm:cxn modelId="{3A14AB6B-D6AC-4C64-A695-A59FB7159B83}" type="presParOf" srcId="{97FE6042-1702-497B-A36E-602F53C8F8B9}" destId="{3F3EBA9F-844E-4713-9CDF-7879435F0742}" srcOrd="10" destOrd="0" presId="urn:microsoft.com/office/officeart/2005/8/layout/radial4"/>
    <dgm:cxn modelId="{99C233DF-8657-4C5B-9315-DE18F3270168}" type="presParOf" srcId="{97FE6042-1702-497B-A36E-602F53C8F8B9}" destId="{190913F8-7002-4791-9957-19527D27A51D}" srcOrd="11" destOrd="0" presId="urn:microsoft.com/office/officeart/2005/8/layout/radial4"/>
    <dgm:cxn modelId="{FE988D49-35BB-4172-972C-4A3A2E491677}" type="presParOf" srcId="{97FE6042-1702-497B-A36E-602F53C8F8B9}" destId="{16F3BFC5-EA15-47F9-ABAE-5BBA7774B2A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1E225E-379E-465F-8D05-1D7D31C0B103}">
      <dsp:nvSpPr>
        <dsp:cNvPr id="0" name=""/>
        <dsp:cNvSpPr/>
      </dsp:nvSpPr>
      <dsp:spPr>
        <a:xfrm>
          <a:off x="0" y="72008"/>
          <a:ext cx="8560590" cy="1144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Кафедра проектной и исследовательской деятельности</a:t>
          </a:r>
        </a:p>
      </dsp:txBody>
      <dsp:txXfrm>
        <a:off x="0" y="72008"/>
        <a:ext cx="8560590" cy="1144893"/>
      </dsp:txXfrm>
    </dsp:sp>
    <dsp:sp modelId="{14EE99E6-1DF2-4691-A5E9-B68A98069963}">
      <dsp:nvSpPr>
        <dsp:cNvPr id="0" name=""/>
        <dsp:cNvSpPr/>
      </dsp:nvSpPr>
      <dsp:spPr>
        <a:xfrm>
          <a:off x="0" y="1264174"/>
          <a:ext cx="8560590" cy="926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Кафедра экологического образования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0" y="1264174"/>
        <a:ext cx="8560590" cy="926630"/>
      </dsp:txXfrm>
    </dsp:sp>
    <dsp:sp modelId="{11DBFCC8-E13D-444A-A22B-FDB654B342CB}">
      <dsp:nvSpPr>
        <dsp:cNvPr id="0" name=""/>
        <dsp:cNvSpPr/>
      </dsp:nvSpPr>
      <dsp:spPr>
        <a:xfrm>
          <a:off x="4180" y="2188515"/>
          <a:ext cx="8560590" cy="1030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Кафедра метапредметного и межпредметного обучения</a:t>
          </a:r>
          <a:endParaRPr lang="ru-RU" sz="3000" b="1" kern="1200" dirty="0" smtClean="0">
            <a:solidFill>
              <a:schemeClr val="tx1"/>
            </a:solidFill>
          </a:endParaRPr>
        </a:p>
      </dsp:txBody>
      <dsp:txXfrm>
        <a:off x="4180" y="2188515"/>
        <a:ext cx="8560590" cy="1030884"/>
      </dsp:txXfrm>
    </dsp:sp>
    <dsp:sp modelId="{71450697-1D04-4276-880B-87EA7D03F0FA}">
      <dsp:nvSpPr>
        <dsp:cNvPr id="0" name=""/>
        <dsp:cNvSpPr/>
      </dsp:nvSpPr>
      <dsp:spPr>
        <a:xfrm>
          <a:off x="8361" y="3207206"/>
          <a:ext cx="8560590" cy="1144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Кафедра этнокультурного образования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8361" y="3207206"/>
        <a:ext cx="8560590" cy="11448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194C95-D6F2-494F-BBF3-A1E91FF27870}">
      <dsp:nvSpPr>
        <dsp:cNvPr id="0" name=""/>
        <dsp:cNvSpPr/>
      </dsp:nvSpPr>
      <dsp:spPr>
        <a:xfrm>
          <a:off x="2376259" y="2420889"/>
          <a:ext cx="4843746" cy="14766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Мотивационная среда</a:t>
          </a:r>
          <a:endParaRPr lang="ru-RU" sz="3200" b="1" kern="1200" dirty="0"/>
        </a:p>
      </dsp:txBody>
      <dsp:txXfrm>
        <a:off x="2376259" y="2420889"/>
        <a:ext cx="4843746" cy="1476648"/>
      </dsp:txXfrm>
    </dsp:sp>
    <dsp:sp modelId="{EC91BE5E-029A-4E44-AB5B-5533330E7D13}">
      <dsp:nvSpPr>
        <dsp:cNvPr id="0" name=""/>
        <dsp:cNvSpPr/>
      </dsp:nvSpPr>
      <dsp:spPr>
        <a:xfrm rot="5845528">
          <a:off x="3750335" y="4478925"/>
          <a:ext cx="1834255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4325C7-F20F-4E97-AFC6-143A02A1AD99}">
      <dsp:nvSpPr>
        <dsp:cNvPr id="0" name=""/>
        <dsp:cNvSpPr/>
      </dsp:nvSpPr>
      <dsp:spPr>
        <a:xfrm>
          <a:off x="2880324" y="5157185"/>
          <a:ext cx="3141620" cy="1329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Метапредметные комплексы</a:t>
          </a:r>
          <a:endParaRPr lang="ru-RU" sz="2400" b="1" kern="1200" dirty="0"/>
        </a:p>
      </dsp:txBody>
      <dsp:txXfrm>
        <a:off x="2880324" y="5157185"/>
        <a:ext cx="3141620" cy="1329007"/>
      </dsp:txXfrm>
    </dsp:sp>
    <dsp:sp modelId="{A785D022-071F-485A-828A-2EB10523D1BD}">
      <dsp:nvSpPr>
        <dsp:cNvPr id="0" name=""/>
        <dsp:cNvSpPr/>
      </dsp:nvSpPr>
      <dsp:spPr>
        <a:xfrm rot="9407009">
          <a:off x="1391568" y="3860882"/>
          <a:ext cx="1977837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463D8A-A31C-47F6-B796-730B3CA9A7D0}">
      <dsp:nvSpPr>
        <dsp:cNvPr id="0" name=""/>
        <dsp:cNvSpPr/>
      </dsp:nvSpPr>
      <dsp:spPr>
        <a:xfrm>
          <a:off x="144026" y="3933057"/>
          <a:ext cx="2655244" cy="1306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Ломоносовские  дни</a:t>
          </a:r>
          <a:endParaRPr lang="ru-RU" sz="2400" b="1" kern="1200" dirty="0"/>
        </a:p>
      </dsp:txBody>
      <dsp:txXfrm>
        <a:off x="144026" y="3933057"/>
        <a:ext cx="2655244" cy="1306049"/>
      </dsp:txXfrm>
    </dsp:sp>
    <dsp:sp modelId="{EF4F783C-CFFA-4262-9FD1-64C3B8EF290A}">
      <dsp:nvSpPr>
        <dsp:cNvPr id="0" name=""/>
        <dsp:cNvSpPr/>
      </dsp:nvSpPr>
      <dsp:spPr>
        <a:xfrm rot="12357524">
          <a:off x="1628039" y="1806502"/>
          <a:ext cx="1978557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367E26-56DC-432E-9839-FAA0D5E331E0}">
      <dsp:nvSpPr>
        <dsp:cNvPr id="0" name=""/>
        <dsp:cNvSpPr/>
      </dsp:nvSpPr>
      <dsp:spPr>
        <a:xfrm>
          <a:off x="0" y="1052747"/>
          <a:ext cx="3260610" cy="1128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Интегрированные уроки</a:t>
          </a:r>
          <a:endParaRPr lang="ru-RU" sz="2400" b="1" kern="1200" dirty="0"/>
        </a:p>
      </dsp:txBody>
      <dsp:txXfrm>
        <a:off x="0" y="1052747"/>
        <a:ext cx="3260610" cy="1128474"/>
      </dsp:txXfrm>
    </dsp:sp>
    <dsp:sp modelId="{2E1F7494-0722-4C31-BC85-005605655F30}">
      <dsp:nvSpPr>
        <dsp:cNvPr id="0" name=""/>
        <dsp:cNvSpPr/>
      </dsp:nvSpPr>
      <dsp:spPr>
        <a:xfrm rot="16069139">
          <a:off x="3817742" y="1066523"/>
          <a:ext cx="1826927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EE028F-7482-4CA1-98D8-87EF9CD05610}">
      <dsp:nvSpPr>
        <dsp:cNvPr id="0" name=""/>
        <dsp:cNvSpPr/>
      </dsp:nvSpPr>
      <dsp:spPr>
        <a:xfrm>
          <a:off x="2954757" y="0"/>
          <a:ext cx="3483370" cy="978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Школьное НПО «Эврика»</a:t>
          </a:r>
          <a:endParaRPr lang="ru-RU" sz="2400" b="1" kern="1200" dirty="0"/>
        </a:p>
      </dsp:txBody>
      <dsp:txXfrm>
        <a:off x="2954757" y="0"/>
        <a:ext cx="3483370" cy="978166"/>
      </dsp:txXfrm>
    </dsp:sp>
    <dsp:sp modelId="{FA854413-A74F-4A5A-B6ED-3890E9EC1660}">
      <dsp:nvSpPr>
        <dsp:cNvPr id="0" name=""/>
        <dsp:cNvSpPr/>
      </dsp:nvSpPr>
      <dsp:spPr>
        <a:xfrm rot="19828218">
          <a:off x="5922227" y="1718944"/>
          <a:ext cx="1652928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3EBA9F-844E-4713-9CDF-7879435F0742}">
      <dsp:nvSpPr>
        <dsp:cNvPr id="0" name=""/>
        <dsp:cNvSpPr/>
      </dsp:nvSpPr>
      <dsp:spPr>
        <a:xfrm>
          <a:off x="6150619" y="1124752"/>
          <a:ext cx="2634356" cy="1044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Конференции</a:t>
          </a:r>
          <a:endParaRPr lang="ru-RU" sz="2400" b="1" kern="1200" dirty="0"/>
        </a:p>
      </dsp:txBody>
      <dsp:txXfrm>
        <a:off x="6150619" y="1124752"/>
        <a:ext cx="2634356" cy="1044418"/>
      </dsp:txXfrm>
    </dsp:sp>
    <dsp:sp modelId="{190913F8-7002-4791-9957-19527D27A51D}">
      <dsp:nvSpPr>
        <dsp:cNvPr id="0" name=""/>
        <dsp:cNvSpPr/>
      </dsp:nvSpPr>
      <dsp:spPr>
        <a:xfrm rot="1912893">
          <a:off x="5814786" y="4044842"/>
          <a:ext cx="1892715" cy="670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F3BFC5-EA15-47F9-ABAE-5BBA7774B2AE}">
      <dsp:nvSpPr>
        <dsp:cNvPr id="0" name=""/>
        <dsp:cNvSpPr/>
      </dsp:nvSpPr>
      <dsp:spPr>
        <a:xfrm>
          <a:off x="6164991" y="4221081"/>
          <a:ext cx="2799490" cy="1317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Внеурочные курсы </a:t>
          </a:r>
          <a:endParaRPr lang="ru-RU" sz="2400" b="1" kern="1200" dirty="0"/>
        </a:p>
      </dsp:txBody>
      <dsp:txXfrm>
        <a:off x="6164991" y="4221081"/>
        <a:ext cx="2799490" cy="131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175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175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584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584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2D64-9025-4E24-8A7B-B20A75E67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0531-D14B-4FD8-BB2E-0B45455645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A272-3A11-44DE-9D25-0F6F8659C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F5D6-08B8-4242-BB67-2D7486903E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D7CCC-B5AA-469D-A0EC-85D086E5E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2354-FB4F-4A9F-B9E6-188DB50E2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3EEAE-248C-4347-B06C-820B5B9E33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DC92-464C-4B32-8F40-8F6B484A9D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C75C-FC4B-47BB-906F-D1BFCE6DC3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EBC42-EFF7-4000-8192-4552E9E52B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4480-7544-4185-B07B-2C36C85C3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893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893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0D60-AFAD-460C-93B4-4046A9E25F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7426-E237-46CB-B86D-177C0B4E93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590D-AD63-4419-918B-C6F337535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3A626-57BA-4270-AF7A-4633D62C98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9988-43DE-4531-8681-8BA945A279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09E9A-6BD6-4AAF-A2EE-383A54EB8A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B7F9-CD1F-4F34-8865-B5069D0A8E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4AEE-2411-4A3C-9F31-354C6630BA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1811B-E28B-4A61-9C06-40841A9271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637FF-1353-47E0-A47E-3271D783A3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7CE7-E843-4323-97BC-4812669077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31848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848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A09E-B77E-4C1D-8E37-4382D39E64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9913-7430-4EB7-AB3A-14847F454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FF3B3-4EFC-43FE-BFC5-6BE0C7ABA1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78EA-29B7-4B65-9FA6-6F7008128D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4A3E-5D4A-4423-85F3-26D7B4EA4B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CD3C-1670-470D-A132-A9E537BEE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580D-7004-4BDD-9A10-BAAE8B9BF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968A-AAE2-4650-922F-47F9BABAA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35D7A-E394-46F2-B7F7-C7498B818A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00B15-0BC7-412E-A85F-7ADECD0C4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354FD-B5D7-4E4B-9102-0CBEE4E0D8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070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070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007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071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071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071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071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071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2007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072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2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2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2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2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72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07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072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20072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07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0480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0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1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481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E1385D6B-81EB-4610-AA26-09EA0A10D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8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0787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7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7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7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7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8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89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90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790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9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91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91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91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3386C06-4D87-4626-A0E9-A4F241B9F7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174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4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31746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6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6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6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987440D-8F7F-43B0-9CD9-DA3D8AC13F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746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1BE855-A6EA-4E5D-A26D-915EC4E561B8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75784F-3BA7-4ABB-B0FA-16A24AE46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Модель создания мотивирующей среды для внедрения метапредметности  и межпредметности в урочную и внеурочную деятельность МБОУ «Белоярская СОШ №1»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Актуальность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Решение  вопросов</a:t>
            </a: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характерных для современного этапа развития  образования в условиях введения Федерального государственного образовательного стандарта. </a:t>
            </a:r>
            <a:endParaRPr lang="ru-RU" sz="4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96752"/>
            <a:ext cx="9324528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Развитие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умений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самостоятельно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приобретать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знания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применять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практике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решения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разнообразных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проблем,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работать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с 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различной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информацией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анализировать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обобщать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аргументировать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самостоятельно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критически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мыслить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искать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рациональные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пути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решении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проблем,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быть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коммуникабельным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контактным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различных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социальных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группах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гибко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адаптироваться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жизненных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ситуациях</a:t>
            </a:r>
            <a:r>
              <a:rPr lang="uk-UA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lang="ru-RU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00600"/>
          </a:xfrm>
        </p:spPr>
        <p:txBody>
          <a:bodyPr>
            <a:noAutofit/>
          </a:bodyPr>
          <a:lstStyle/>
          <a:p>
            <a:r>
              <a:rPr lang="ru-RU" altLang="ru-RU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Три кита, на которых строится вся работа –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мотивация, практические умения, работа в коллективе.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9852" y="61912"/>
            <a:ext cx="8928100" cy="12788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65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Мотивация:</a:t>
            </a:r>
            <a:r>
              <a:rPr lang="ru-RU" altLang="ru-RU" sz="28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    Результатом         Процессом</a:t>
            </a:r>
          </a:p>
        </p:txBody>
      </p:sp>
      <p:graphicFrame>
        <p:nvGraphicFramePr>
          <p:cNvPr id="1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844675"/>
          <a:ext cx="2663825" cy="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825"/>
              </a:tblGrid>
              <a:tr h="8223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Элементы занимательности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445" marB="4544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51520" y="2844800"/>
          <a:ext cx="2664296" cy="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8223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Жизненные ситуации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445" marB="4544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79512" y="3789363"/>
          <a:ext cx="2736305" cy="79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</a:tblGrid>
              <a:tr h="7917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Профессиональ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ные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ситуации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251520" y="4725145"/>
          <a:ext cx="2736304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Фантастическая среда обитания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445" marB="4544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796136" y="1844675"/>
          <a:ext cx="3131964" cy="82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964"/>
              </a:tblGrid>
              <a:tr h="822325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Проблема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445" marB="45445">
                    <a:solidFill>
                      <a:srgbClr val="43FF9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5796136" y="2781300"/>
          <a:ext cx="3068464" cy="82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464"/>
              </a:tblGrid>
              <a:tr h="822325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Исследование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445" marB="45445">
                    <a:solidFill>
                      <a:srgbClr val="43FF9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96136" y="3716338"/>
          <a:ext cx="3096344" cy="86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865187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Игра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78" marB="45778">
                    <a:solidFill>
                      <a:srgbClr val="43FF9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96136" y="4724400"/>
          <a:ext cx="3096344" cy="93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936625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Творчество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831" marB="45831">
                    <a:solidFill>
                      <a:srgbClr val="43FF98"/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H="1">
            <a:off x="1403351" y="1412776"/>
            <a:ext cx="936401" cy="4318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380312" y="1484784"/>
            <a:ext cx="936601" cy="359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492500" y="2971800"/>
            <a:ext cx="1949450" cy="9144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Презентация  продукта</a:t>
            </a:r>
          </a:p>
        </p:txBody>
      </p:sp>
      <p:cxnSp>
        <p:nvCxnSpPr>
          <p:cNvPr id="21" name="Прямая со стрелкой 20"/>
          <p:cNvCxnSpPr>
            <a:stCxn id="15362" idx="2"/>
            <a:endCxn id="18" idx="0"/>
          </p:cNvCxnSpPr>
          <p:nvPr/>
        </p:nvCxnSpPr>
        <p:spPr>
          <a:xfrm flipH="1">
            <a:off x="4421585" y="1340768"/>
            <a:ext cx="72317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492500" y="4078288"/>
            <a:ext cx="2003425" cy="9144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Социальная значимость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деятельности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5877272"/>
            <a:ext cx="8208912" cy="980728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Вариативность – возможность выбора  для обучающихся  способов, форм деятельности, уровня реализации программы и пр.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1844824"/>
            <a:ext cx="2003425" cy="9144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Продукт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Педагогический совет « Совершенствование методической работы в школе через деятельность педагогической кафедры» № 3 от 19.10.2019 года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4129"/>
          <a:stretch>
            <a:fillRect/>
          </a:stretch>
        </p:blipFill>
        <p:spPr bwMode="auto">
          <a:xfrm>
            <a:off x="0" y="3356992"/>
            <a:ext cx="3057804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12848"/>
          <a:stretch>
            <a:fillRect/>
          </a:stretch>
        </p:blipFill>
        <p:spPr bwMode="auto">
          <a:xfrm>
            <a:off x="2843808" y="2420888"/>
            <a:ext cx="309837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9380" r="7588" b="18932"/>
          <a:stretch>
            <a:fillRect/>
          </a:stretch>
        </p:blipFill>
        <p:spPr bwMode="auto">
          <a:xfrm>
            <a:off x="5828793" y="3429000"/>
            <a:ext cx="331520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Заседания кафедр, на которых  учителя сделали вывод о необходимости  усовершенствования  образовательной среды </a:t>
            </a:r>
            <a:r>
              <a:rPr lang="ru-RU" sz="3200" b="1" dirty="0" smtClean="0">
                <a:solidFill>
                  <a:schemeClr val="bg1"/>
                </a:solidFill>
              </a:rPr>
              <a:t>ОУ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91683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772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b="1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1520" y="2276872"/>
          <a:ext cx="856895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0"/>
          <a:ext cx="878497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иии">
  <a:themeElements>
    <a:clrScheme name="Вершина горы 2">
      <a:dk1>
        <a:srgbClr val="3D0058"/>
      </a:dk1>
      <a:lt1>
        <a:srgbClr val="FFFFFF"/>
      </a:lt1>
      <a:dk2>
        <a:srgbClr val="9188B0"/>
      </a:dk2>
      <a:lt2>
        <a:srgbClr val="DDE0DC"/>
      </a:lt2>
      <a:accent1>
        <a:srgbClr val="FFCC00"/>
      </a:accent1>
      <a:accent2>
        <a:srgbClr val="4C3D78"/>
      </a:accent2>
      <a:accent3>
        <a:srgbClr val="C7C3D4"/>
      </a:accent3>
      <a:accent4>
        <a:srgbClr val="DADADA"/>
      </a:accent4>
      <a:accent5>
        <a:srgbClr val="FFE2AA"/>
      </a:accent5>
      <a:accent6>
        <a:srgbClr val="44366C"/>
      </a:accent6>
      <a:hlink>
        <a:srgbClr val="743D78"/>
      </a:hlink>
      <a:folHlink>
        <a:srgbClr val="CC99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трудничество">
  <a:themeElements>
    <a:clrScheme name="Сотрудничество 6">
      <a:dk1>
        <a:srgbClr val="005400"/>
      </a:dk1>
      <a:lt1>
        <a:srgbClr val="FFFFFF"/>
      </a:lt1>
      <a:dk2>
        <a:srgbClr val="004800"/>
      </a:dk2>
      <a:lt2>
        <a:srgbClr val="D6D8C0"/>
      </a:lt2>
      <a:accent1>
        <a:srgbClr val="339933"/>
      </a:accent1>
      <a:accent2>
        <a:srgbClr val="7D8C70"/>
      </a:accent2>
      <a:accent3>
        <a:srgbClr val="AAB1AA"/>
      </a:accent3>
      <a:accent4>
        <a:srgbClr val="DADADA"/>
      </a:accent4>
      <a:accent5>
        <a:srgbClr val="ADCAAD"/>
      </a:accent5>
      <a:accent6>
        <a:srgbClr val="717E65"/>
      </a:accent6>
      <a:hlink>
        <a:srgbClr val="CCCC00"/>
      </a:hlink>
      <a:folHlink>
        <a:srgbClr val="85B3B1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E701"/>
            </a:gs>
            <a:gs pos="100000">
              <a:srgbClr val="FE3E0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иня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ииии</Template>
  <TotalTime>81</TotalTime>
  <Words>153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ииии</vt:lpstr>
      <vt:lpstr>Сотрудничество</vt:lpstr>
      <vt:lpstr>Равновесие</vt:lpstr>
      <vt:lpstr>Занавес</vt:lpstr>
      <vt:lpstr>Солнцестояние</vt:lpstr>
      <vt:lpstr>синяя</vt:lpstr>
      <vt:lpstr>Модель создания мотивирующей среды для внедрения метапредметности  и межпредметности в урочную и внеурочную деятельность МБОУ «Белоярская СОШ №1» </vt:lpstr>
      <vt:lpstr>Актуальность</vt:lpstr>
      <vt:lpstr>Актуальность</vt:lpstr>
      <vt:lpstr>Три кита, на которых строится вся работа –  мотивация, практические умения, работа в коллективе. </vt:lpstr>
      <vt:lpstr>Мотивация:  Содержанием     Результатом         Процессом</vt:lpstr>
      <vt:lpstr>Педагогический совет « Совершенствование методической работы в школе через деятельность педагогической кафедры» № 3 от 19.10.2019 года</vt:lpstr>
      <vt:lpstr>Заседания кафедр, на которых  учителя сделали вывод о необходимости  усовершенствования  образовательной среды ОУ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создания мотивирующей среды для внедрения метапредметности  и межпредметности в урочную и внеурочную деятельность МБОУ «Белоярская СОШ №1» </dc:title>
  <dc:creator>209</dc:creator>
  <cp:lastModifiedBy>209</cp:lastModifiedBy>
  <cp:revision>7</cp:revision>
  <dcterms:created xsi:type="dcterms:W3CDTF">2020-02-20T02:39:52Z</dcterms:created>
  <dcterms:modified xsi:type="dcterms:W3CDTF">2020-02-20T04:18:49Z</dcterms:modified>
</cp:coreProperties>
</file>