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9" r:id="rId4"/>
    <p:sldId id="260" r:id="rId5"/>
    <p:sldId id="268" r:id="rId6"/>
    <p:sldId id="267" r:id="rId7"/>
    <p:sldId id="271" r:id="rId8"/>
    <p:sldId id="261" r:id="rId9"/>
    <p:sldId id="263" r:id="rId10"/>
    <p:sldId id="262" r:id="rId11"/>
    <p:sldId id="264" r:id="rId12"/>
    <p:sldId id="265" r:id="rId13"/>
    <p:sldId id="266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AD30-92C2-4C21-843D-5F503ED852E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4AA-DB84-4510-8246-344C7E2FC9D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10792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AD30-92C2-4C21-843D-5F503ED852E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4AA-DB84-4510-8246-344C7E2FC9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919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AD30-92C2-4C21-843D-5F503ED852E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4AA-DB84-4510-8246-344C7E2FC9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306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AD30-92C2-4C21-843D-5F503ED852E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4AA-DB84-4510-8246-344C7E2FC9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349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AD30-92C2-4C21-843D-5F503ED852E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4AA-DB84-4510-8246-344C7E2FC9D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040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AD30-92C2-4C21-843D-5F503ED852E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4AA-DB84-4510-8246-344C7E2FC9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890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AD30-92C2-4C21-843D-5F503ED852E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4AA-DB84-4510-8246-344C7E2FC9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0168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AD30-92C2-4C21-843D-5F503ED852E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4AA-DB84-4510-8246-344C7E2FC9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458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AD30-92C2-4C21-843D-5F503ED852E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4AA-DB84-4510-8246-344C7E2FC9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93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3E2AD30-92C2-4C21-843D-5F503ED852E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1214AA-DB84-4510-8246-344C7E2FC9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304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AD30-92C2-4C21-843D-5F503ED852E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4AA-DB84-4510-8246-344C7E2FC9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211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3E2AD30-92C2-4C21-843D-5F503ED852E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31214AA-DB84-4510-8246-344C7E2FC9D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8368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2371" y="816869"/>
            <a:ext cx="10341429" cy="938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-84111" tIns="-76176" rIns="-17457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DD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DD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DD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ТИМ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DD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DD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ЧИР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DD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DD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DD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DD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Cheer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DD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– «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DD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кричалка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DD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», девиз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3709212"/>
            <a:ext cx="0" cy="5841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84111" tIns="-76176" rIns="-17457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DD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DD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DD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3143" y="2242181"/>
            <a:ext cx="8534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С добрым утром! С новым днём!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С новым солнцем за окном!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Утро доброе встречай!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День хороший начинай!</a:t>
            </a:r>
          </a:p>
          <a:p>
            <a:pPr algn="ctr"/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4467" y="2029215"/>
            <a:ext cx="3379333" cy="35134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809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Вопросы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</a:t>
            </a:r>
            <a:r>
              <a:rPr lang="ru-RU" sz="3200" b="1" dirty="0" smtClean="0">
                <a:solidFill>
                  <a:schemeClr val="tx1"/>
                </a:solidFill>
              </a:rPr>
              <a:t>Для </a:t>
            </a:r>
            <a:r>
              <a:rPr lang="ru-RU" sz="3200" b="1" dirty="0">
                <a:solidFill>
                  <a:schemeClr val="tx1"/>
                </a:solidFill>
              </a:rPr>
              <a:t>чего нужно знакомиться с текстом?</a:t>
            </a:r>
          </a:p>
          <a:p>
            <a:r>
              <a:rPr lang="ru-RU" sz="3200" b="1" dirty="0">
                <a:solidFill>
                  <a:schemeClr val="tx1"/>
                </a:solidFill>
              </a:rPr>
              <a:t>- </a:t>
            </a:r>
            <a:r>
              <a:rPr lang="ru-RU" sz="3200" b="1" dirty="0" smtClean="0">
                <a:solidFill>
                  <a:schemeClr val="tx1"/>
                </a:solidFill>
              </a:rPr>
              <a:t>Какие </a:t>
            </a:r>
            <a:r>
              <a:rPr lang="ru-RU" sz="3200" b="1" dirty="0">
                <a:solidFill>
                  <a:schemeClr val="tx1"/>
                </a:solidFill>
              </a:rPr>
              <a:t>аргументы можно ввести в отзыв?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-Почему </a:t>
            </a:r>
            <a:r>
              <a:rPr lang="ru-RU" sz="3200" b="1" dirty="0">
                <a:solidFill>
                  <a:schemeClr val="tx1"/>
                </a:solidFill>
              </a:rPr>
              <a:t>сначала нужно дать 	положительную оценку произведению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- Зачем </a:t>
            </a:r>
            <a:r>
              <a:rPr lang="ru-RU" sz="3200" b="1" dirty="0">
                <a:solidFill>
                  <a:schemeClr val="tx1"/>
                </a:solidFill>
              </a:rPr>
              <a:t>указывать на недочеты?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9715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Инструкция - порядок </a:t>
            </a:r>
            <a:r>
              <a:rPr lang="ru-RU" b="1" dirty="0"/>
              <a:t>, алгоритм </a:t>
            </a:r>
            <a:r>
              <a:rPr lang="ru-RU" b="1" dirty="0" smtClean="0"/>
              <a:t>действий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744" y="1846263"/>
            <a:ext cx="7199656" cy="43477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15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Инструкция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/>
              <a:t>Инструкция должна быть </a:t>
            </a:r>
            <a:r>
              <a:rPr lang="ru-RU" sz="4400" dirty="0" smtClean="0"/>
              <a:t>краткой. </a:t>
            </a:r>
          </a:p>
          <a:p>
            <a:r>
              <a:rPr lang="ru-RU" sz="4400" dirty="0" smtClean="0"/>
              <a:t>Должна описывать </a:t>
            </a:r>
            <a:r>
              <a:rPr lang="ru-RU" sz="4400" dirty="0"/>
              <a:t>определенный </a:t>
            </a:r>
            <a:r>
              <a:rPr lang="ru-RU" sz="4400" dirty="0" smtClean="0"/>
              <a:t>процесс пошагово.</a:t>
            </a:r>
            <a:endParaRPr lang="ru-RU" sz="44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3427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604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Рифма: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045029"/>
            <a:ext cx="10058400" cy="4824065"/>
          </a:xfrm>
        </p:spPr>
        <p:txBody>
          <a:bodyPr numCol="2">
            <a:normAutofit fontScale="70000" lnSpcReduction="20000"/>
          </a:bodyPr>
          <a:lstStyle/>
          <a:p>
            <a:endParaRPr lang="ru-RU" sz="2800" b="1" dirty="0" smtClean="0"/>
          </a:p>
          <a:p>
            <a:endParaRPr lang="ru-RU" sz="2800" b="1" dirty="0"/>
          </a:p>
          <a:p>
            <a:r>
              <a:rPr lang="ru-RU" sz="2800" b="1" dirty="0" smtClean="0"/>
              <a:t>Поселились </a:t>
            </a:r>
            <a:endParaRPr lang="ru-RU" sz="2800" b="1" dirty="0"/>
          </a:p>
          <a:p>
            <a:r>
              <a:rPr lang="ru-RU" sz="2800" b="1" dirty="0"/>
              <a:t>живут </a:t>
            </a:r>
          </a:p>
          <a:p>
            <a:r>
              <a:rPr lang="ru-RU" sz="2800" b="1" dirty="0"/>
              <a:t>Расхрабрились </a:t>
            </a:r>
          </a:p>
          <a:p>
            <a:r>
              <a:rPr lang="ru-RU" sz="2800" b="1" dirty="0"/>
              <a:t>тут</a:t>
            </a:r>
          </a:p>
          <a:p>
            <a:endParaRPr lang="ru-RU" sz="2800" b="1" dirty="0"/>
          </a:p>
          <a:p>
            <a:r>
              <a:rPr lang="ru-RU" sz="2800" b="1" dirty="0"/>
              <a:t>нами,</a:t>
            </a:r>
          </a:p>
          <a:p>
            <a:r>
              <a:rPr lang="ru-RU" sz="2800" b="1" dirty="0"/>
              <a:t>глядят;</a:t>
            </a:r>
          </a:p>
          <a:p>
            <a:r>
              <a:rPr lang="ru-RU" sz="2800" b="1" dirty="0"/>
              <a:t>ночами </a:t>
            </a:r>
          </a:p>
          <a:p>
            <a:r>
              <a:rPr lang="ru-RU" sz="2800" b="1" dirty="0"/>
              <a:t>пищат.</a:t>
            </a:r>
          </a:p>
          <a:p>
            <a:endParaRPr lang="ru-RU" sz="2800" b="1" dirty="0"/>
          </a:p>
          <a:p>
            <a:endParaRPr lang="ru-RU" sz="2800" b="1" dirty="0" smtClean="0"/>
          </a:p>
          <a:p>
            <a:endParaRPr lang="ru-RU" sz="2800" b="1" dirty="0"/>
          </a:p>
          <a:p>
            <a:r>
              <a:rPr lang="ru-RU" sz="2800" b="1" dirty="0" smtClean="0"/>
              <a:t>объели</a:t>
            </a:r>
            <a:r>
              <a:rPr lang="ru-RU" sz="2800" b="1" dirty="0"/>
              <a:t>,</a:t>
            </a:r>
          </a:p>
          <a:p>
            <a:r>
              <a:rPr lang="ru-RU" sz="2800" b="1" dirty="0"/>
              <a:t>кладовой,</a:t>
            </a:r>
          </a:p>
          <a:p>
            <a:r>
              <a:rPr lang="ru-RU" sz="2800" b="1" dirty="0"/>
              <a:t>в щели...</a:t>
            </a:r>
          </a:p>
          <a:p>
            <a:r>
              <a:rPr lang="ru-RU" sz="2800" b="1" dirty="0"/>
              <a:t>разбой!</a:t>
            </a:r>
          </a:p>
          <a:p>
            <a:endParaRPr lang="ru-RU" sz="2800" b="1" dirty="0"/>
          </a:p>
          <a:p>
            <a:r>
              <a:rPr lang="ru-RU" sz="2800" b="1" dirty="0"/>
              <a:t>в тесте,</a:t>
            </a:r>
          </a:p>
          <a:p>
            <a:r>
              <a:rPr lang="ru-RU" sz="2800" b="1" dirty="0"/>
              <a:t>не счесть...</a:t>
            </a:r>
          </a:p>
          <a:p>
            <a:r>
              <a:rPr lang="ru-RU" sz="2800" b="1" dirty="0"/>
              <a:t>вместе</a:t>
            </a:r>
          </a:p>
          <a:p>
            <a:r>
              <a:rPr lang="ru-RU" sz="2800" b="1" dirty="0"/>
              <a:t>есть.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7686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9308" y="76201"/>
            <a:ext cx="10058400" cy="16720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Мыши В</a:t>
            </a:r>
            <a:r>
              <a:rPr lang="ru-RU" b="1" dirty="0"/>
              <a:t>. Я. Брюсов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984171" y="658629"/>
            <a:ext cx="5900057" cy="61863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 нашем доме мыши поселились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И живут, и живут!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К нам привыкли, ходят, расхрабрились,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Видны там и тут.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То клубком катаются пред нами,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То сидят, глядят: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Возятся безжалостно ночами,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По углам пищат.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Утром выйдешь в зал,- свечу объели,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Масло в кладовой,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Что поменьше, утащили в щели...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Караул! разбой!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Свалят банку, след оставят в тесте,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Их проказ не счесть...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Но так мило знать, что с нами вместе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Жизнь другая есть.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907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Пишем рецензию на стихотворение!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2440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high five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дай пять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44346" y="1846263"/>
            <a:ext cx="5363633" cy="40227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911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365" y="-997912"/>
            <a:ext cx="10058400" cy="1450757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452845"/>
            <a:ext cx="10058400" cy="541624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Мнение </a:t>
            </a:r>
          </a:p>
          <a:p>
            <a:pPr algn="ctr"/>
            <a:r>
              <a:rPr lang="ru-RU" sz="2400" b="1" dirty="0" smtClean="0"/>
              <a:t>Оценка </a:t>
            </a:r>
          </a:p>
          <a:p>
            <a:pPr algn="ctr"/>
            <a:r>
              <a:rPr lang="ru-RU" sz="2400" b="1" dirty="0" smtClean="0"/>
              <a:t>Аргумент </a:t>
            </a:r>
          </a:p>
          <a:p>
            <a:pPr algn="ctr"/>
            <a:r>
              <a:rPr lang="ru-RU" sz="2400" b="1" dirty="0" smtClean="0"/>
              <a:t>Пересказ</a:t>
            </a:r>
          </a:p>
          <a:p>
            <a:pPr algn="ctr"/>
            <a:r>
              <a:rPr lang="ru-RU" sz="2400" b="1" dirty="0" smtClean="0"/>
              <a:t>Анализ </a:t>
            </a:r>
          </a:p>
          <a:p>
            <a:pPr algn="ctr"/>
            <a:r>
              <a:rPr lang="ru-RU" sz="2400" b="1" dirty="0" smtClean="0"/>
              <a:t>Цитирование </a:t>
            </a:r>
          </a:p>
          <a:p>
            <a:pPr algn="ctr"/>
            <a:r>
              <a:rPr lang="ru-RU" sz="2400" b="1" dirty="0" smtClean="0"/>
              <a:t>Объективный </a:t>
            </a:r>
          </a:p>
          <a:p>
            <a:pPr algn="ctr"/>
            <a:r>
              <a:rPr lang="ru-RU" sz="2400" b="1" dirty="0" smtClean="0"/>
              <a:t>Объективный</a:t>
            </a:r>
          </a:p>
          <a:p>
            <a:pPr algn="ctr"/>
            <a:r>
              <a:rPr lang="ru-RU" sz="2400" b="1" dirty="0" smtClean="0"/>
              <a:t>Необидный 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38261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6526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Мнение - </a:t>
            </a:r>
            <a:r>
              <a:rPr lang="ru-RU" sz="2400" b="1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суждение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Оценка -</a:t>
            </a:r>
            <a:r>
              <a:rPr lang="ru-RU" sz="2400" b="1" dirty="0">
                <a:solidFill>
                  <a:schemeClr val="tx1"/>
                </a:solidFill>
              </a:rPr>
              <a:t>способ установления значимости чего-либо ..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Аргумент -логическое доказательство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Пересказ -</a:t>
            </a:r>
            <a:r>
              <a:rPr lang="ru-RU" sz="2400" b="1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словесное изложение прочитанного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Анализ -  рассмотрение, изучение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 Цитирование -</a:t>
            </a:r>
            <a:r>
              <a:rPr lang="ru-RU" sz="2400" b="1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дословная выдержка из какого-либо текста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Объективный -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лишённый </a:t>
            </a:r>
            <a:r>
              <a:rPr lang="ru-RU" sz="2400" b="1" dirty="0">
                <a:solidFill>
                  <a:schemeClr val="tx1"/>
                </a:solidFill>
              </a:rPr>
              <a:t>предвзятости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Необидный - неоскорбительный</a:t>
            </a:r>
          </a:p>
          <a:p>
            <a:endParaRPr lang="ru-RU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334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Встаньте те, кто </a:t>
            </a:r>
            <a:r>
              <a:rPr lang="en-US" b="1" dirty="0" smtClean="0"/>
              <a:t>(Take </a:t>
            </a:r>
            <a:r>
              <a:rPr lang="en-US" b="1" dirty="0"/>
              <a:t>off - Touch down)</a:t>
            </a:r>
            <a:r>
              <a:rPr lang="en-US" dirty="0"/>
              <a:t> 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8478"/>
          <a:stretch/>
        </p:blipFill>
        <p:spPr>
          <a:xfrm>
            <a:off x="3152919" y="1922463"/>
            <a:ext cx="2973561" cy="4022725"/>
          </a:xfrm>
        </p:spPr>
      </p:pic>
    </p:spTree>
    <p:extLst>
      <p:ext uri="{BB962C8B-B14F-4D97-AF65-F5344CB8AC3E}">
        <p14:creationId xmlns="" xmlns:p14="http://schemas.microsoft.com/office/powerpoint/2010/main" val="351150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Пронумерованные головы, работающие вместе (</a:t>
            </a:r>
            <a:r>
              <a:rPr lang="en-US" b="1" dirty="0" smtClean="0"/>
              <a:t>Numbered </a:t>
            </a:r>
            <a:r>
              <a:rPr lang="en-US" b="1" dirty="0"/>
              <a:t>Heads </a:t>
            </a:r>
            <a:r>
              <a:rPr lang="en-US" b="1" dirty="0" smtClean="0"/>
              <a:t>Together</a:t>
            </a:r>
            <a:r>
              <a:rPr lang="ru-RU" b="1" dirty="0" smtClean="0"/>
              <a:t>)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496" y="1846263"/>
            <a:ext cx="7161334" cy="4022725"/>
          </a:xfrm>
        </p:spPr>
      </p:pic>
    </p:spTree>
    <p:extLst>
      <p:ext uri="{BB962C8B-B14F-4D97-AF65-F5344CB8AC3E}">
        <p14:creationId xmlns="" xmlns:p14="http://schemas.microsoft.com/office/powerpoint/2010/main" val="391350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Упр. 298, стр. 121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230806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6201"/>
            <a:ext cx="10058400" cy="1661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Тема: </a:t>
            </a:r>
            <a:br>
              <a:rPr lang="ru-RU" dirty="0" smtClean="0"/>
            </a:br>
            <a:r>
              <a:rPr lang="ru-RU" dirty="0" smtClean="0"/>
              <a:t>Отзыв – мнение, впечатление, оценка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Тема: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Отзыв </a:t>
            </a:r>
            <a:r>
              <a:rPr lang="ru-RU" dirty="0"/>
              <a:t>- мнение, впечатление, оценка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800" b="1" dirty="0" smtClean="0"/>
              <a:t>Цель:</a:t>
            </a:r>
          </a:p>
          <a:p>
            <a:r>
              <a:rPr lang="ru-RU" sz="3600" dirty="0" smtClean="0"/>
              <a:t>1. Узнать, </a:t>
            </a:r>
            <a:r>
              <a:rPr lang="ru-RU" sz="3600" dirty="0"/>
              <a:t>ч</a:t>
            </a:r>
            <a:r>
              <a:rPr lang="ru-RU" sz="3600" dirty="0" smtClean="0"/>
              <a:t>то такое отзыв.</a:t>
            </a:r>
          </a:p>
          <a:p>
            <a:r>
              <a:rPr lang="ru-RU" sz="3600" b="1" dirty="0"/>
              <a:t>Задачи:</a:t>
            </a:r>
          </a:p>
          <a:p>
            <a:pPr mar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2. Написать инструкцию, как составить отзыв на художественное произведение </a:t>
            </a:r>
            <a:endParaRPr lang="ru-RU" sz="3600" dirty="0"/>
          </a:p>
          <a:p>
            <a:r>
              <a:rPr lang="ru-RU" sz="3600" dirty="0" smtClean="0"/>
              <a:t>3. Написать отзыв на художественное произведение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15996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Вопросы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/>
              <a:t>- Что такое отзыв</a:t>
            </a:r>
            <a:r>
              <a:rPr lang="ru-RU" sz="4800" b="1" dirty="0" smtClean="0"/>
              <a:t>?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270421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164</TotalTime>
  <Words>277</Words>
  <Application>Microsoft Office PowerPoint</Application>
  <PresentationFormat>Произвольный</PresentationFormat>
  <Paragraphs>89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Ретро</vt:lpstr>
      <vt:lpstr> ТИМ ЧИР (Team Cheer) – «кричалка», девиз </vt:lpstr>
      <vt:lpstr>high five - дай пять</vt:lpstr>
      <vt:lpstr>Слайд 3</vt:lpstr>
      <vt:lpstr>Слайд 4</vt:lpstr>
      <vt:lpstr>Встаньте те, кто (Take off - Touch down) </vt:lpstr>
      <vt:lpstr>Пронумерованные головы, работающие вместе (Numbered Heads Together)</vt:lpstr>
      <vt:lpstr>Слайд 7</vt:lpstr>
      <vt:lpstr>Тема:  Отзыв – мнение, впечатление, оценка      Тема: Отзыв - мнение, впечатление, оценка </vt:lpstr>
      <vt:lpstr>Вопросы </vt:lpstr>
      <vt:lpstr>Вопросы </vt:lpstr>
      <vt:lpstr>Инструкция - порядок , алгоритм действий</vt:lpstr>
      <vt:lpstr>Инструкция </vt:lpstr>
      <vt:lpstr>Рифма: </vt:lpstr>
      <vt:lpstr>  Мыши В. Я. Брюсов  </vt:lpstr>
      <vt:lpstr>Пишем рецензию на стихотворение!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17</cp:revision>
  <dcterms:created xsi:type="dcterms:W3CDTF">2020-02-24T14:57:44Z</dcterms:created>
  <dcterms:modified xsi:type="dcterms:W3CDTF">2020-03-23T02:06:47Z</dcterms:modified>
</cp:coreProperties>
</file>