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87" r:id="rId2"/>
    <p:sldId id="310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1" r:id="rId26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5">
          <p15:clr>
            <a:srgbClr val="A4A3A4"/>
          </p15:clr>
        </p15:guide>
        <p15:guide id="4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ециалист" initials="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242"/>
    <a:srgbClr val="009BAD"/>
    <a:srgbClr val="7F7F7F"/>
    <a:srgbClr val="2E5C73"/>
    <a:srgbClr val="005C2E"/>
    <a:srgbClr val="000000"/>
    <a:srgbClr val="81C2A6"/>
    <a:srgbClr val="119EB4"/>
    <a:srgbClr val="F3700D"/>
    <a:srgbClr val="9B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8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798" y="102"/>
      </p:cViewPr>
      <p:guideLst>
        <p:guide orient="horz" pos="2160"/>
        <p:guide pos="2880"/>
        <p:guide orient="horz" pos="2155"/>
        <p:guide pos="3175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685800"/>
            <a:ext cx="5051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125001"/>
            <a:ext cx="8568531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3876305"/>
            <a:ext cx="705643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273939"/>
            <a:ext cx="2268141" cy="5836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73939"/>
            <a:ext cx="6636411" cy="5836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395679"/>
            <a:ext cx="8568531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2899312"/>
            <a:ext cx="8568531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596126"/>
            <a:ext cx="445227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596126"/>
            <a:ext cx="445227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531204"/>
            <a:ext cx="4454027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169337"/>
            <a:ext cx="4454027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531204"/>
            <a:ext cx="445577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169337"/>
            <a:ext cx="445577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72355"/>
            <a:ext cx="3316456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5" y="272355"/>
            <a:ext cx="563534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431446"/>
            <a:ext cx="3316456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4788377"/>
            <a:ext cx="60483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11215"/>
            <a:ext cx="604837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353671"/>
            <a:ext cx="60483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73939"/>
            <a:ext cx="9072563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596126"/>
            <a:ext cx="9072563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6340166"/>
            <a:ext cx="235214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6340166"/>
            <a:ext cx="319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6340166"/>
            <a:ext cx="235214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223888" y="2772197"/>
            <a:ext cx="85689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l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ЦЕРЕМОНИЯ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НАГРАЖДЕНИЯ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ПОБЕДИТЕЛЕЙ РЕГИОНАЛЬНОГО КОНКУРСА</a:t>
            </a:r>
          </a:p>
          <a:p>
            <a:pPr algn="just"/>
            <a:r>
              <a:rPr lang="ru-RU" sz="4000" dirty="0" smtClean="0">
                <a:solidFill>
                  <a:srgbClr val="81C242"/>
                </a:solidFill>
                <a:latin typeface="Arial Black" pitchFamily="34" charset="0"/>
              </a:rPr>
              <a:t>ЛИДЕР </a:t>
            </a:r>
            <a:r>
              <a:rPr lang="ru-RU" sz="4000" dirty="0">
                <a:solidFill>
                  <a:srgbClr val="81C242"/>
                </a:solidFill>
                <a:latin typeface="Arial Black" pitchFamily="34" charset="0"/>
              </a:rPr>
              <a:t>ОБРАЗОВАТЕЛЬНОЙ ОРГАНИЗАЦИИ</a:t>
            </a:r>
          </a:p>
          <a:p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6" y="138411"/>
            <a:ext cx="1512168" cy="1712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12" y="146132"/>
            <a:ext cx="1793883" cy="17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151626" y="1641996"/>
            <a:ext cx="423129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ЗУЕВА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Татьяна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Анатольевна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616376" y="3456298"/>
            <a:ext cx="3888432" cy="226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1600" dirty="0" smtClean="0"/>
              <a:t>директор </a:t>
            </a:r>
            <a:r>
              <a:rPr lang="ru-RU" sz="1600" dirty="0"/>
              <a:t>муниципального бюджетного общеобразовательного учреждения «</a:t>
            </a:r>
            <a:r>
              <a:rPr lang="ru-RU" sz="1600" dirty="0" err="1"/>
              <a:t>Кривошеинская</a:t>
            </a:r>
            <a:r>
              <a:rPr lang="ru-RU" sz="1600" dirty="0"/>
              <a:t> средняя общеобразовательная школа имени Героя Советского Союза Федора Матвеевича Зинченко» </a:t>
            </a:r>
            <a:r>
              <a:rPr lang="ru-RU" sz="1600" dirty="0" err="1"/>
              <a:t>Кривошеинского</a:t>
            </a:r>
            <a:r>
              <a:rPr lang="ru-RU" sz="1600" dirty="0"/>
              <a:t> района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4374" y="6180111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9"/>
          <a:stretch/>
        </p:blipFill>
        <p:spPr>
          <a:xfrm>
            <a:off x="1655936" y="875224"/>
            <a:ext cx="3384376" cy="48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305575" y="1735892"/>
            <a:ext cx="38712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ГАФНЕР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Евгения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Ивановна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354922" y="3550906"/>
            <a:ext cx="3849108" cy="1884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1800" dirty="0" smtClean="0"/>
              <a:t>директор </a:t>
            </a:r>
            <a:r>
              <a:rPr lang="ru-RU" sz="1800" dirty="0"/>
              <a:t>муниципального автономного общеобразовательного учреждения «Средняя общеобразовательная школа </a:t>
            </a:r>
            <a:endParaRPr lang="ru-RU" sz="1800" dirty="0" smtClean="0"/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1800" dirty="0" smtClean="0"/>
              <a:t>№ </a:t>
            </a:r>
            <a:r>
              <a:rPr lang="ru-RU" sz="1800" dirty="0"/>
              <a:t>2 с. Александровское»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072" y="6300589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8" r="24298"/>
          <a:stretch/>
        </p:blipFill>
        <p:spPr>
          <a:xfrm>
            <a:off x="1727944" y="1021419"/>
            <a:ext cx="3456384" cy="47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150870" y="2068486"/>
            <a:ext cx="423129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СЕЛЕЗНЕВА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Елена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Николаевна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400352" y="3924325"/>
            <a:ext cx="4320480" cy="1842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автономного общеобразовательного учреждения – средняя общеобразовательная школа № 4 город Асино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4374" y="6300589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2050" name="Picture 2" descr="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78" y="1078125"/>
            <a:ext cx="3528392" cy="46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00645" y="1766466"/>
            <a:ext cx="44473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ИГИШЕВА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Светлана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Алексеевна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313853" y="3852317"/>
            <a:ext cx="4402403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казённого общеобразовательного учреждения «Поротниковская средняя общеобразовательная школа» </a:t>
            </a:r>
            <a:r>
              <a:rPr lang="ru-RU" sz="2000" dirty="0" smtClean="0"/>
              <a:t>Бакчарского </a:t>
            </a:r>
            <a:r>
              <a:rPr lang="ru-RU" sz="2000" dirty="0"/>
              <a:t>района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4048" y="6300589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21" y="1976887"/>
            <a:ext cx="41061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989009" y="1765424"/>
            <a:ext cx="451932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ЯКОВЕНКО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Наталья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Владимировна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244595" y="3640303"/>
            <a:ext cx="4165674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муниципального автономного дошкольного образовательного учреждения детский сад комбинированного вида № 4 «Журавушка» </a:t>
            </a:r>
            <a:r>
              <a:rPr lang="ru-RU" sz="2000" dirty="0" smtClean="0"/>
              <a:t>г. </a:t>
            </a:r>
            <a:r>
              <a:rPr lang="ru-RU" sz="2000" dirty="0"/>
              <a:t>Асино Томской области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0065" y="6185373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1100483"/>
            <a:ext cx="3240360" cy="46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112320" y="1548061"/>
            <a:ext cx="46983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КИТЛЕР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Ирина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Владимировна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400352" y="3459048"/>
            <a:ext cx="4248471" cy="1976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муниципального автономного дошкольного образовательного учреждения детский сад </a:t>
            </a:r>
            <a:endParaRPr lang="ru-RU" sz="2000" dirty="0" smtClean="0"/>
          </a:p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комбинированного </a:t>
            </a:r>
            <a:r>
              <a:rPr lang="ru-RU" sz="2000" dirty="0"/>
              <a:t>вида </a:t>
            </a:r>
            <a:r>
              <a:rPr lang="ru-RU" sz="2000" dirty="0" smtClean="0"/>
              <a:t>№6</a:t>
            </a:r>
            <a:r>
              <a:rPr lang="ru-RU" sz="2000" dirty="0"/>
              <a:t> </a:t>
            </a:r>
            <a:endParaRPr lang="ru-RU" sz="2000" dirty="0" smtClean="0"/>
          </a:p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г</a:t>
            </a:r>
            <a:r>
              <a:rPr lang="ru-RU" sz="2000" dirty="0"/>
              <a:t>. Томска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0652" y="6097043"/>
            <a:ext cx="6983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2" r="9787"/>
          <a:stretch/>
        </p:blipFill>
        <p:spPr>
          <a:xfrm>
            <a:off x="1439912" y="1147766"/>
            <a:ext cx="3528392" cy="41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989009" y="2191728"/>
            <a:ext cx="48793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РАЕЦКАЯ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Екатерина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Александровна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4989009" y="3996333"/>
            <a:ext cx="4690435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муниципального бюджетного дошкольного образовательного учреждения «Детский сад общеразвивающего вида п. Рассвет» Томского района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968" y="6281709"/>
            <a:ext cx="712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1350922"/>
            <a:ext cx="3063509" cy="40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40312" y="1980109"/>
            <a:ext cx="44473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КОМАРОВА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Татьяна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Юрьевна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472360" y="3805682"/>
            <a:ext cx="3826339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муниципального автономного дошкольного образовательного учреждения «Детский сад общеразвивающего вида № 19» г. Колпашево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6803" y="6180111"/>
            <a:ext cx="676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13" y="1044005"/>
            <a:ext cx="3429298" cy="45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705564" y="1607250"/>
            <a:ext cx="394326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АЛЕЕВА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Лариса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Викторовна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6048424" y="3590209"/>
            <a:ext cx="3600400" cy="1702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муниципального автономного дошкольного образовательного учреждения детский сад </a:t>
            </a:r>
            <a:r>
              <a:rPr lang="ru-RU" sz="2000" dirty="0" smtClean="0"/>
              <a:t>№ 13 </a:t>
            </a:r>
            <a:r>
              <a:rPr lang="ru-RU" sz="2000" dirty="0"/>
              <a:t>г. Томска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9980" y="6249603"/>
            <a:ext cx="7038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96" y="1418044"/>
            <a:ext cx="4202985" cy="37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24949" y="1690311"/>
            <a:ext cx="408727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ЛУНЕВА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Оксана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Геннадьевна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102405" y="3564285"/>
            <a:ext cx="4546419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1800" dirty="0" smtClean="0"/>
              <a:t>заведующий </a:t>
            </a:r>
            <a:r>
              <a:rPr lang="ru-RU" sz="1800" dirty="0"/>
              <a:t>муниципального дошкольного образовательного учреждения «Детский сад </a:t>
            </a:r>
            <a:r>
              <a:rPr lang="ru-RU" sz="1800" dirty="0" smtClean="0"/>
              <a:t>№ 12</a:t>
            </a:r>
            <a:r>
              <a:rPr lang="ru-RU" sz="1800" dirty="0"/>
              <a:t> «Семицветик» комбинированного вида </a:t>
            </a:r>
            <a:endParaRPr lang="ru-RU" sz="1800" dirty="0" smtClean="0"/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1800" dirty="0" smtClean="0"/>
              <a:t>городского </a:t>
            </a:r>
            <a:r>
              <a:rPr lang="ru-RU" sz="1800" dirty="0"/>
              <a:t>округа Стрежевой»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525" y="6138069"/>
            <a:ext cx="676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1104314"/>
            <a:ext cx="3354244" cy="42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20365" y="1652115"/>
            <a:ext cx="4162553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СМОЛЯКОВА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Диана Викторовна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219878" y="3777265"/>
            <a:ext cx="4392132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автономного общеобразовательного учреждения </a:t>
            </a:r>
            <a:r>
              <a:rPr lang="ru-RU" sz="2000" dirty="0" smtClean="0"/>
              <a:t>лицея </a:t>
            </a:r>
            <a:r>
              <a:rPr lang="ru-RU" sz="2000" dirty="0"/>
              <a:t>№ 7 г. Томска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954097"/>
            <a:ext cx="3387517" cy="4708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08064" y="6241258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  <a:endParaRPr lang="ru-RU" dirty="0">
              <a:solidFill>
                <a:srgbClr val="81C24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55180" y="1982253"/>
            <a:ext cx="451932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ЛАКТИОНОВА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Татьяна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Владимировна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544368" y="4076533"/>
            <a:ext cx="3898347" cy="1792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муниципального бюджетного дошкольного образовательного учреждения «</a:t>
            </a:r>
            <a:r>
              <a:rPr lang="ru-RU" sz="2000" dirty="0" err="1"/>
              <a:t>Каргасокский</a:t>
            </a:r>
            <a:r>
              <a:rPr lang="ru-RU" sz="2000" dirty="0"/>
              <a:t> детский сад № 1»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8644" y="6195075"/>
            <a:ext cx="712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4" y="783823"/>
            <a:ext cx="3844604" cy="45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505410" y="1908101"/>
            <a:ext cx="415928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ГРИГОРЬЕВА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Оксана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Анатольевна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328345" y="3772034"/>
            <a:ext cx="4054574" cy="2112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муниципального бюджетного дошкольного образовательного учреждения «Детский сад № 37»  </a:t>
            </a:r>
            <a:endParaRPr lang="ru-RU" sz="2000" dirty="0" smtClean="0"/>
          </a:p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г. Северск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6656" y="6180111"/>
            <a:ext cx="691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991776"/>
            <a:ext cx="320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752280" y="1836093"/>
            <a:ext cx="463063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ХАДКЕВИЧ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Елена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Владимировна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112320" y="3827901"/>
            <a:ext cx="4392488" cy="189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/>
              <a:t>з</a:t>
            </a:r>
            <a:r>
              <a:rPr lang="ru-RU" sz="2000" dirty="0" smtClean="0"/>
              <a:t>аведующий </a:t>
            </a:r>
            <a:r>
              <a:rPr lang="ru-RU" sz="2000" dirty="0"/>
              <a:t>муниципального бюджетного дошкольного образовательного учреждения «Детский сад Берёзка» </a:t>
            </a:r>
            <a:endParaRPr lang="ru-RU" sz="2000" dirty="0" smtClean="0"/>
          </a:p>
          <a:p>
            <a:pPr marL="0" indent="0" algn="ctr">
              <a:lnSpc>
                <a:spcPts val="2200"/>
              </a:lnSpc>
              <a:buNone/>
            </a:pPr>
            <a:r>
              <a:rPr lang="ru-RU" sz="2000" dirty="0" err="1" smtClean="0"/>
              <a:t>Парабельского</a:t>
            </a:r>
            <a:r>
              <a:rPr lang="ru-RU" sz="2000" dirty="0" smtClean="0"/>
              <a:t> </a:t>
            </a:r>
            <a:r>
              <a:rPr lang="ru-RU" sz="2000" dirty="0"/>
              <a:t>района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378" y="6281709"/>
            <a:ext cx="676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«ЗАВЕДУЮЩИЙ ДЕТСКОГО САДА»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9228" t="11970" r="69041" b="51738"/>
          <a:stretch/>
        </p:blipFill>
        <p:spPr>
          <a:xfrm>
            <a:off x="1069975" y="1446977"/>
            <a:ext cx="3661951" cy="34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390264" y="2014252"/>
            <a:ext cx="437530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ЛЕБЕДЕВА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Светлана 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Юрьевна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894387" y="3881145"/>
            <a:ext cx="3754437" cy="1949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бюджетного учреждения дополнительного образования «Дом детского творчества» </a:t>
            </a:r>
            <a:endParaRPr lang="ru-RU" sz="2000" dirty="0" smtClean="0"/>
          </a:p>
          <a:p>
            <a:pPr marL="0" indent="0" algn="ctr">
              <a:lnSpc>
                <a:spcPts val="2200"/>
              </a:lnSpc>
              <a:buNone/>
            </a:pPr>
            <a:r>
              <a:rPr lang="ru-RU" sz="2000" dirty="0" err="1" smtClean="0"/>
              <a:t>Парабельского</a:t>
            </a:r>
            <a:r>
              <a:rPr lang="ru-RU" sz="2000" dirty="0" smtClean="0"/>
              <a:t> </a:t>
            </a:r>
            <a:r>
              <a:rPr lang="ru-RU" sz="2000" dirty="0"/>
              <a:t>района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6217" y="6012557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ОРГАНИЗАЦИИ ДОПОЛНИТЕЛЬНОГО ОБРАЗОВАНИЯ»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05" y="1677390"/>
            <a:ext cx="4511282" cy="33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19878" y="1735892"/>
            <a:ext cx="423129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ЧУРИКОВ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Юрий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Николаевич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328344" y="3694923"/>
            <a:ext cx="4122826" cy="1885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автономного учреждения дополнительного образования «Детская школа искусств</a:t>
            </a:r>
            <a:r>
              <a:rPr lang="ru-RU" sz="2000"/>
              <a:t>» </a:t>
            </a:r>
            <a:endParaRPr lang="ru-RU" sz="2000" smtClean="0"/>
          </a:p>
          <a:p>
            <a:pPr marL="0" indent="0" algn="ctr">
              <a:lnSpc>
                <a:spcPts val="2200"/>
              </a:lnSpc>
              <a:buNone/>
            </a:pPr>
            <a:r>
              <a:rPr lang="ru-RU" sz="2000" smtClean="0"/>
              <a:t>г</a:t>
            </a:r>
            <a:r>
              <a:rPr lang="ru-RU" sz="2000" dirty="0"/>
              <a:t>. Колпашево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7282" y="6012557"/>
            <a:ext cx="6164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ОРГАНИЗАЦИИ ДОПОЛНИТЕЛЬНОГО ОБРАЗОВАНИЯ»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1016277"/>
            <a:ext cx="3312368" cy="44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223888" y="2772197"/>
            <a:ext cx="85689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l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ЦЕРЕМОНИЯ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НАГРАЖДЕНИЯ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ПОБЕДИТЕЛЕЙ РЕГИОНАЛЬНОГО КОНКУРСА</a:t>
            </a:r>
          </a:p>
          <a:p>
            <a:pPr algn="just"/>
            <a:r>
              <a:rPr lang="ru-RU" sz="4000" dirty="0" smtClean="0">
                <a:solidFill>
                  <a:srgbClr val="81C242"/>
                </a:solidFill>
                <a:latin typeface="Arial Black" pitchFamily="34" charset="0"/>
              </a:rPr>
              <a:t>ЛИДЕР </a:t>
            </a:r>
            <a:r>
              <a:rPr lang="ru-RU" sz="4000" dirty="0">
                <a:solidFill>
                  <a:srgbClr val="81C242"/>
                </a:solidFill>
                <a:latin typeface="Arial Black" pitchFamily="34" charset="0"/>
              </a:rPr>
              <a:t>ОБРАЗОВАТЕЛЬНОЙ ОРГАНИЗАЦИИ</a:t>
            </a:r>
          </a:p>
          <a:p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6" y="138411"/>
            <a:ext cx="1512168" cy="1712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12" y="146132"/>
            <a:ext cx="1793883" cy="17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44274" y="2412157"/>
            <a:ext cx="44473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АНДРИЯНОВА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Наталья Геннадьевна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112320" y="4284365"/>
            <a:ext cx="4536504" cy="100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муниципального автономного дошкольного образовательного учреждения центр развития ребенка-детский сад № 40 </a:t>
            </a:r>
            <a:endParaRPr lang="ru-RU" sz="2000" dirty="0" smtClean="0"/>
          </a:p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г</a:t>
            </a:r>
            <a:r>
              <a:rPr lang="ru-RU" sz="2000" dirty="0"/>
              <a:t>. Томска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1044005"/>
            <a:ext cx="3333012" cy="4536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95" y="6306534"/>
            <a:ext cx="6556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</a:t>
            </a:r>
            <a:r>
              <a:rPr lang="ru-RU" dirty="0" smtClean="0">
                <a:solidFill>
                  <a:srgbClr val="81C242"/>
                </a:solidFill>
                <a:latin typeface="Arial Black" pitchFamily="34" charset="0"/>
              </a:rPr>
              <a:t>«ЗАВЕДУЮЩИЙ ДЕТСКОГО САДА»</a:t>
            </a:r>
            <a:endParaRPr lang="ru-RU" dirty="0">
              <a:solidFill>
                <a:srgbClr val="81C24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95642" y="1620069"/>
            <a:ext cx="408727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АНТИПИНА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Лидия Борисовна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138676" y="3608334"/>
            <a:ext cx="4654163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автономного образовательного учреждения дополнительного образования Детская школа искусств № 4 г. Томска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921837"/>
            <a:ext cx="3410732" cy="4824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1787" y="6064170"/>
            <a:ext cx="5796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</a:t>
            </a:r>
            <a:r>
              <a:rPr lang="ru-RU" dirty="0" smtClean="0">
                <a:solidFill>
                  <a:srgbClr val="81C242"/>
                </a:solidFill>
                <a:latin typeface="Arial Black" pitchFamily="34" charset="0"/>
              </a:rPr>
              <a:t>«ДИРЕКТОР ОРГАНИЗАЦИИ ДОПОЛНИТЕЛЬНОГО ОБРАЗОВАНИЯ»</a:t>
            </a:r>
            <a:endParaRPr lang="ru-RU" dirty="0">
              <a:solidFill>
                <a:srgbClr val="81C24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184329" y="1654462"/>
            <a:ext cx="459133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КОРОЛЕВА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Оксана 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Васильевна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442854" y="3708301"/>
            <a:ext cx="4194202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бюджетного общеобразовательного учреждения «Средняя общеобразовательная школа №78» г. Северска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4374" y="6228581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971997"/>
            <a:ext cx="3240360" cy="45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841468" y="1619009"/>
            <a:ext cx="48073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ЧУМАЧЕНКО</a:t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Татьяна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Ивановна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040312" y="3630048"/>
            <a:ext cx="4690435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бюджетного общеобразовательного учреждения «</a:t>
            </a:r>
            <a:r>
              <a:rPr lang="ru-RU" sz="2000" dirty="0" err="1"/>
              <a:t>Клюквинская</a:t>
            </a:r>
            <a:r>
              <a:rPr lang="ru-RU" sz="2000" dirty="0"/>
              <a:t> средняя общеобразовательная школа - интернат» </a:t>
            </a:r>
            <a:r>
              <a:rPr lang="ru-RU" sz="2000" dirty="0" err="1"/>
              <a:t>Верхнекетского</a:t>
            </a:r>
            <a:r>
              <a:rPr lang="ru-RU" sz="2000" dirty="0"/>
              <a:t> </a:t>
            </a:r>
            <a:r>
              <a:rPr lang="ru-RU" sz="2000" dirty="0" smtClean="0"/>
              <a:t>района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1406" y="6300589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971997"/>
            <a:ext cx="3112349" cy="45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544368" y="1472095"/>
            <a:ext cx="423129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ШИРОКИХ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Алла 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Юрьевна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832400" y="3420269"/>
            <a:ext cx="4032447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1800" dirty="0" smtClean="0"/>
              <a:t>директор </a:t>
            </a:r>
            <a:r>
              <a:rPr lang="ru-RU" sz="1800" dirty="0"/>
              <a:t>муниципального автономного общеобразовательного учреждения Улу-</a:t>
            </a:r>
            <a:r>
              <a:rPr lang="ru-RU" sz="1800" dirty="0" err="1"/>
              <a:t>Юльская</a:t>
            </a:r>
            <a:r>
              <a:rPr lang="ru-RU" sz="1800" dirty="0"/>
              <a:t> средняя общеобразовательная школа Первомайского района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072" y="6300589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16" y="1891567"/>
            <a:ext cx="4897451" cy="29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112320" y="1500250"/>
            <a:ext cx="44473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ДОМРАЧЕВА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Юлия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Валерьевна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5252373" y="3622206"/>
            <a:ext cx="4402403" cy="86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2000" dirty="0" smtClean="0"/>
              <a:t>директор </a:t>
            </a:r>
            <a:r>
              <a:rPr lang="ru-RU" sz="2000" dirty="0"/>
              <a:t>муниципального бюджетного общеобразовательного учреждения «Средняя общеобразовательная школа №5» города Колпашево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072" y="6300589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87"/>
          <a:stretch/>
        </p:blipFill>
        <p:spPr>
          <a:xfrm>
            <a:off x="1575762" y="1364083"/>
            <a:ext cx="350415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831457" y="1745457"/>
            <a:ext cx="37992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ЗЯТНИН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Владимир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Иванович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6048424" y="3564285"/>
            <a:ext cx="3672407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ru-RU" sz="1800" dirty="0" smtClean="0"/>
              <a:t>директор </a:t>
            </a:r>
            <a:r>
              <a:rPr lang="ru-RU" sz="1800" dirty="0"/>
              <a:t>муниципального автономного общеобразовательного учреждения средняя общеобразовательная школа №4 им. И.С. Черных г. Томска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ина\Desktop\Презентации\Презентация 1\Готовые слайды\еще блям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Марина\Desktop\Презентации\Презентация 1\Готовые слайды\блямб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5212" y="5435600"/>
            <a:ext cx="13954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0933" y="142376"/>
            <a:ext cx="885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81C242"/>
                </a:solidFill>
                <a:latin typeface="Arial Black" pitchFamily="34" charset="0"/>
              </a:rPr>
              <a:t>ЛИДЕР ОБРАЗОВАТЕЛЬНОЙ ОРГАНИЗАЦИИ</a:t>
            </a:r>
            <a:endParaRPr lang="ru-RU" sz="2400" dirty="0">
              <a:solidFill>
                <a:srgbClr val="81C24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072" y="6228581"/>
            <a:ext cx="485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C242"/>
                </a:solidFill>
                <a:latin typeface="Arial Black" pitchFamily="34" charset="0"/>
              </a:rPr>
              <a:t>НОМИНАЦИЯ «ДИРЕКТОР ШКОЛЫ»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71" y="1884204"/>
            <a:ext cx="4646886" cy="309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</TotalTime>
  <Words>569</Words>
  <Application>Microsoft Office PowerPoint</Application>
  <PresentationFormat>Произвольный</PresentationFormat>
  <Paragraphs>149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Franklin Gothic Medium 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Н.А. Лахтикова</cp:lastModifiedBy>
  <cp:revision>655</cp:revision>
  <dcterms:created xsi:type="dcterms:W3CDTF">2015-08-07T17:34:38Z</dcterms:created>
  <dcterms:modified xsi:type="dcterms:W3CDTF">2020-11-11T04:05:03Z</dcterms:modified>
</cp:coreProperties>
</file>