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602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2" y="300"/>
      </p:cViewPr>
      <p:guideLst>
        <p:guide orient="horz" pos="2155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520880" y="3420269"/>
            <a:ext cx="5776716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880" y="5026511"/>
            <a:ext cx="5776716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4017" y="1548061"/>
            <a:ext cx="6167287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017" y="1764085"/>
            <a:ext cx="9120635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395680"/>
            <a:ext cx="9120635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2899313"/>
            <a:ext cx="9120635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018" y="1591376"/>
            <a:ext cx="4430023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630" y="1591376"/>
            <a:ext cx="443002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8" y="755973"/>
            <a:ext cx="9207499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531205"/>
            <a:ext cx="40823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017" y="2169338"/>
            <a:ext cx="40823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4040" y="1531205"/>
            <a:ext cx="477747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4040" y="2169338"/>
            <a:ext cx="477747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207499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755974"/>
            <a:ext cx="4000638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4321" y="755973"/>
            <a:ext cx="48871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4" y="1620069"/>
            <a:ext cx="4000638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788378"/>
            <a:ext cx="9207499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4017" y="611216"/>
            <a:ext cx="9207499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4017" y="5353672"/>
            <a:ext cx="9207499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764085"/>
            <a:ext cx="912063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c.tomsk.ru/wp-content/uploads/2020/10/%D0%9C%D0%B5%D1%82%D0%BE%D0%B4%D0%B8%D1%87%D0%B5%D1%81%D0%BA%D0%B8%D0%B5-%D0%BE%D1%82-%D0%9C%D0%98%D0%9D%D0%9E%D0%91%D0%A0-prilozhieniie_1.pdf" TargetMode="External"/><Relationship Id="rId7" Type="http://schemas.openxmlformats.org/officeDocument/2006/relationships/hyperlink" Target="http://www.garant.ru/products/ipo/prime/doc/70608642/#0" TargetMode="External"/><Relationship Id="rId2" Type="http://schemas.openxmlformats.org/officeDocument/2006/relationships/hyperlink" Target="http://imc.tomsk.ru/wp-content/uploads/2020/10/%D0%9C%D0%B5%D1%82%D0%BE%D0%B4%D0%B8%D1%87%D0%B5%D1%81%D0%BA%D0%B8%D0%B5-%D0%BE%D1%82-%D0%9C%D0%98%D0%9E%D0%9D%D0%9E%D0%91%D0%A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c.tomsk.ru/wp-content/uploads/2020/10/%D0%9C%D0%B5%D1%82%D0%BE%D0%B4%D0%B8%D1%87%D0%B5%D1%81%D0%BA%D0%B8%D0%B5-%D1%80%D0%B5%D0%BA%D0%BE%D0%BC%D0%B5%D0%BD%D0%B4%D0%B0%D1%86%D0%B8%D0%B8-2020.pdf" TargetMode="External"/><Relationship Id="rId5" Type="http://schemas.openxmlformats.org/officeDocument/2006/relationships/hyperlink" Target="http://imc.tomsk.ru/wp-content/uploads/2020/10/%D0%9C%D0%B5%D1%82%D0%BE%D0%B4%D0%B8%D1%87%D0%B5%D1%81%D0%BA%D0%B8%D0%B5-%D1%80%D0%B5%D0%BA%D0%BE%D0%BC%D0%B5%D0%BD%D0%B4%D0%B0%D1%86%D0%B8%D0%B8-2017.pdf" TargetMode="External"/><Relationship Id="rId4" Type="http://schemas.openxmlformats.org/officeDocument/2006/relationships/hyperlink" Target="http://imc.tomsk.ru/wp-content/uploads/2020/10/%D0%9C%D0%B5%D1%82%D0%BE%D0%B4%D0%B8%D0%BC-%D0%BE%D1%82-%D0%9C%D0%98%D0%9D%D0%9E%D0%91%D0%A0prilozhieniie_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047677" y="4068341"/>
            <a:ext cx="4860800" cy="100811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методист по дошкольной психологии МАУ ИМЦ </a:t>
            </a:r>
            <a:r>
              <a:rPr lang="ru-RU" sz="1800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г.Томска</a:t>
            </a:r>
            <a:endParaRPr lang="ru-RU" sz="18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Назмутдинова</a:t>
            </a:r>
            <a:r>
              <a:rPr lang="ru-RU" sz="18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Динара </a:t>
            </a:r>
            <a:r>
              <a:rPr lang="ru-RU" sz="1800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Наильевна</a:t>
            </a:r>
            <a:endParaRPr lang="ru-RU" sz="18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5589" y="1836093"/>
            <a:ext cx="5832648" cy="136815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«Перспективы применения восстановительного подхода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ДОО»</a:t>
            </a: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605" y="755973"/>
            <a:ext cx="7560840" cy="50405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Нормативные документы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597" y="1404045"/>
            <a:ext cx="7848872" cy="475252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№761 от 01 июня 2012 года «О Национальной стратегии действий в интересах детей на 2012 - 2017 годы»</a:t>
            </a:r>
          </a:p>
          <a:p>
            <a:pPr algn="just"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Письмо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«О направлении методических рекомендаций» от 18.12.2015 г. № 07-4317</a:t>
            </a:r>
          </a:p>
          <a:p>
            <a:pPr algn="just"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«Методические рекомендации по созданию и развитию служб школьной медиации в образовательных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рганизациях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ФБГУ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медиации»</a:t>
            </a:r>
          </a:p>
          <a:p>
            <a:pPr algn="just"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«Методические рекомендации по созданию и развитию служб примирения в образовательных организациях»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Всероссийская Ассоциация восстановительной медиации</a:t>
            </a:r>
          </a:p>
          <a:p>
            <a:pPr algn="just"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Письмо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«О направлении методических рекомендаций» от 26.12.2017 г. № 07-7657. » Методические рекомендации по внедрению восстановительных технологий (в том числе медиации) в воспитательную деятельность образовательных организаций»</a:t>
            </a:r>
          </a:p>
          <a:p>
            <a:pPr algn="just"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Письмо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Министерства просвещения РФ «О направлении методических рекомендаций» от 28 апреля 2020 г. № ДГ-375/07. «Методические рекомендации по развитию сети служб медиации (примирения) в образовательных организациях и в организациях для детей-сирот и детей, оставшихся без попечения родителей»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30 июля 2014 г. № 1430-р Об утверждении Концепции развития до 2017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РФ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2017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(утв. 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распоряжением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Правительства РФ от 30 июля 2014 г. № 1430-р)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7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Проблемно-творческая группа 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восстановительного подхода в ДОО»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605" y="1764085"/>
            <a:ext cx="7560840" cy="40324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тьюторов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медиаторов в области использования     	восстановительного подхода в ДОО.</a:t>
            </a:r>
          </a:p>
          <a:p>
            <a:pPr marL="0" indent="0" algn="just">
              <a:buNone/>
            </a:pP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участников с восстановительными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технологиями и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их использования в дошкольном учреждении.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Обеспечить методическое сопровождение деятельности МО педагогов-психологов ДОО в вопросах использования восстановительных технологий в работе педагога-психолога. 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Подготовить медиаторов для разрешения конфликтных ситуаций в ДОО в рамках территориальной службы примирения.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80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Сценарии тематических профилактических </a:t>
            </a:r>
            <a:b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«Кругов сообщества»</a:t>
            </a:r>
            <a:b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профилактический круг «Жизнь без обид».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профилактический круг «Мы все разные, но у нас много общего».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профилактический круг  «Ябедничество»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детей дошкольного возраста: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профилактический круг «Будем знакомы»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профилактический круг «Поведение ребенка в руках родителей?»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профилактический круг «Взаимодействие детского сада и семьи»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педагогического коллектива ДОО: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профилактический круг «Как жить без конфликтов»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профилактический круг «Конфликты в образовательной среде (родитель-педагог)»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87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35112"/>
              </p:ext>
            </p:extLst>
          </p:nvPr>
        </p:nvGraphicFramePr>
        <p:xfrm>
          <a:off x="1471613" y="755973"/>
          <a:ext cx="763284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3398849031"/>
                    </a:ext>
                  </a:extLst>
                </a:gridCol>
                <a:gridCol w="3816424">
                  <a:extLst>
                    <a:ext uri="{9D8B030D-6E8A-4147-A177-3AD203B41FA5}">
                      <a16:colId xmlns="" xmlns:a16="http://schemas.microsoft.com/office/drawing/2014/main" val="3107188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Психолого-педагогические условия.</a:t>
                      </a:r>
                      <a:r>
                        <a:rPr lang="ru-RU" sz="1400" baseline="0" dirty="0" smtClean="0"/>
                        <a:t> Прописанные во ФГОС ДО.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ориентиры ФГОС</a:t>
                      </a:r>
                      <a:r>
                        <a:rPr lang="ru-RU" sz="1400" baseline="0" dirty="0" smtClean="0"/>
                        <a:t> ДО.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595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уважение взрослых к человеческому достоинству детей;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и поддержка их положительной самооценки;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уверенности в собственных возможностях и способностях;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  взрослыми положительного, доброжелательного   отношения детей друг к другу;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взаимодействие детей друг с другом в разных видах деятельности;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детей от всех форм физического и психического насилия;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ребёнок обладает установкой положительного отношения к миру, к другим людям и самому себе;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обладает чувством собственного достоинства;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активно взаимодействует со сверстниками и взрослыми;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способен договариваться, учитывать интересы и чувства других;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сопереживать неудачам и порадоваться успехам других;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адекватно проявляет свои чувства, в том числе чувство веры в себя;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учится разрешать конфликты;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ребёнок способен к волевым усилиям;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может следовать социальным нормам поведения и правилам во взаимоотношениях со взрослыми и сверстниками;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может соблюдать правила безопасного поведения и т.д.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4772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92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Контакты</a:t>
            </a: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Назмутдинова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 Динара </a:t>
            </a:r>
            <a:r>
              <a:rPr 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Наильевна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, </a:t>
            </a: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методист по дошкольной </a:t>
            </a: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психологии</a:t>
            </a:r>
            <a:endParaRPr lang="ru-RU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ул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. Киевская, 89 (каб.4)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Раб. 43-05-20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Сот. 8-905-990-45-53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ladidi25@mail.ru</a:t>
            </a:r>
            <a:endParaRPr lang="ru-RU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345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245</Words>
  <Application>Microsoft Office PowerPoint</Application>
  <PresentationFormat>Произвольный</PresentationFormat>
  <Paragraphs>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Tahoma</vt:lpstr>
      <vt:lpstr>Times New Roman</vt:lpstr>
      <vt:lpstr>Wingdings</vt:lpstr>
      <vt:lpstr>Тема Office</vt:lpstr>
      <vt:lpstr>«Перспективы применения восстановительного подхода  в ДОО» </vt:lpstr>
      <vt:lpstr>Нормативные документы</vt:lpstr>
      <vt:lpstr>Проблемно-творческая группа  «Применение восстановительного подхода в ДОО»</vt:lpstr>
      <vt:lpstr>Сценарии тематических профилактических  «Кругов сообщества» </vt:lpstr>
      <vt:lpstr>Презентация PowerPoint</vt:lpstr>
      <vt:lpstr>Контакты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Е. В. Ковалева</cp:lastModifiedBy>
  <cp:revision>18</cp:revision>
  <dcterms:created xsi:type="dcterms:W3CDTF">2021-07-29T09:26:48Z</dcterms:created>
  <dcterms:modified xsi:type="dcterms:W3CDTF">2021-08-19T06:20:01Z</dcterms:modified>
</cp:coreProperties>
</file>