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12160250" cy="6840538"/>
  <p:notesSz cx="6858000" cy="9144000"/>
  <p:embeddedFontLst>
    <p:embeddedFont>
      <p:font typeface="Neucha" panose="020B0604020202020204" charset="0"/>
      <p:regular r:id="rId9"/>
    </p:embeddedFont>
    <p:embeddedFont>
      <p:font typeface="Tahoma" panose="020B0604030504040204" pitchFamily="34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iJ/U/dXDEMxF79WWCLyrzQeBOL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60849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7247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23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5478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9618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045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433834" y="756000"/>
            <a:ext cx="9120056" cy="7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1"/>
          </p:nvPr>
        </p:nvSpPr>
        <p:spPr>
          <a:xfrm>
            <a:off x="433834" y="1764000"/>
            <a:ext cx="9120056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2"/>
          </p:nvPr>
        </p:nvSpPr>
        <p:spPr>
          <a:xfrm>
            <a:off x="433834" y="4020480"/>
            <a:ext cx="9120056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433834" y="756000"/>
            <a:ext cx="9120056" cy="7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433833" y="1764000"/>
            <a:ext cx="4450376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2"/>
          </p:nvPr>
        </p:nvSpPr>
        <p:spPr>
          <a:xfrm>
            <a:off x="5106988" y="1764000"/>
            <a:ext cx="4450376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3"/>
          </p:nvPr>
        </p:nvSpPr>
        <p:spPr>
          <a:xfrm>
            <a:off x="433833" y="4020480"/>
            <a:ext cx="4450376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4"/>
          </p:nvPr>
        </p:nvSpPr>
        <p:spPr>
          <a:xfrm>
            <a:off x="5106988" y="4020480"/>
            <a:ext cx="4450376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433834" y="756000"/>
            <a:ext cx="9120056" cy="7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>
            <a:off x="433834" y="1764000"/>
            <a:ext cx="2936518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2"/>
          </p:nvPr>
        </p:nvSpPr>
        <p:spPr>
          <a:xfrm>
            <a:off x="3517569" y="1764000"/>
            <a:ext cx="2936518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3"/>
          </p:nvPr>
        </p:nvSpPr>
        <p:spPr>
          <a:xfrm>
            <a:off x="6601304" y="1764000"/>
            <a:ext cx="2936518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4"/>
          </p:nvPr>
        </p:nvSpPr>
        <p:spPr>
          <a:xfrm>
            <a:off x="433834" y="4020480"/>
            <a:ext cx="2936518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body" idx="5"/>
          </p:nvPr>
        </p:nvSpPr>
        <p:spPr>
          <a:xfrm>
            <a:off x="3517569" y="4020480"/>
            <a:ext cx="2936518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6"/>
          </p:nvPr>
        </p:nvSpPr>
        <p:spPr>
          <a:xfrm>
            <a:off x="6601304" y="4020480"/>
            <a:ext cx="2936518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433834" y="756000"/>
            <a:ext cx="9120056" cy="7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ubTitle" idx="1"/>
          </p:nvPr>
        </p:nvSpPr>
        <p:spPr>
          <a:xfrm>
            <a:off x="433834" y="1764000"/>
            <a:ext cx="9120056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433834" y="756000"/>
            <a:ext cx="9120056" cy="7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>
            <a:off x="433834" y="1764000"/>
            <a:ext cx="9120056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>
            <a:spLocks noGrp="1"/>
          </p:cNvSpPr>
          <p:nvPr>
            <p:ph type="title"/>
          </p:nvPr>
        </p:nvSpPr>
        <p:spPr>
          <a:xfrm>
            <a:off x="433834" y="756000"/>
            <a:ext cx="9120056" cy="7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1"/>
          </p:nvPr>
        </p:nvSpPr>
        <p:spPr>
          <a:xfrm>
            <a:off x="433833" y="1764000"/>
            <a:ext cx="4450376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2"/>
          </p:nvPr>
        </p:nvSpPr>
        <p:spPr>
          <a:xfrm>
            <a:off x="5106988" y="1764000"/>
            <a:ext cx="4450376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>
            <a:spLocks noGrp="1"/>
          </p:cNvSpPr>
          <p:nvPr>
            <p:ph type="title"/>
          </p:nvPr>
        </p:nvSpPr>
        <p:spPr>
          <a:xfrm>
            <a:off x="433834" y="756000"/>
            <a:ext cx="9120056" cy="7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>
            <a:spLocks noGrp="1"/>
          </p:cNvSpPr>
          <p:nvPr>
            <p:ph type="subTitle" idx="1"/>
          </p:nvPr>
        </p:nvSpPr>
        <p:spPr>
          <a:xfrm>
            <a:off x="433834" y="756000"/>
            <a:ext cx="9120056" cy="367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"/>
          <p:cNvSpPr txBox="1">
            <a:spLocks noGrp="1"/>
          </p:cNvSpPr>
          <p:nvPr>
            <p:ph type="title"/>
          </p:nvPr>
        </p:nvSpPr>
        <p:spPr>
          <a:xfrm>
            <a:off x="433834" y="756000"/>
            <a:ext cx="9120056" cy="7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body" idx="1"/>
          </p:nvPr>
        </p:nvSpPr>
        <p:spPr>
          <a:xfrm>
            <a:off x="433833" y="1764000"/>
            <a:ext cx="4450376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body" idx="2"/>
          </p:nvPr>
        </p:nvSpPr>
        <p:spPr>
          <a:xfrm>
            <a:off x="5106988" y="1764000"/>
            <a:ext cx="4450376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body" idx="3"/>
          </p:nvPr>
        </p:nvSpPr>
        <p:spPr>
          <a:xfrm>
            <a:off x="433833" y="4020480"/>
            <a:ext cx="4450376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433834" y="756000"/>
            <a:ext cx="9120056" cy="7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ubTitle" idx="1"/>
          </p:nvPr>
        </p:nvSpPr>
        <p:spPr>
          <a:xfrm>
            <a:off x="433834" y="1764000"/>
            <a:ext cx="9120056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 txBox="1">
            <a:spLocks noGrp="1"/>
          </p:cNvSpPr>
          <p:nvPr>
            <p:ph type="title"/>
          </p:nvPr>
        </p:nvSpPr>
        <p:spPr>
          <a:xfrm>
            <a:off x="433834" y="756000"/>
            <a:ext cx="9120056" cy="7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body" idx="1"/>
          </p:nvPr>
        </p:nvSpPr>
        <p:spPr>
          <a:xfrm>
            <a:off x="433833" y="1764000"/>
            <a:ext cx="4450376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body" idx="2"/>
          </p:nvPr>
        </p:nvSpPr>
        <p:spPr>
          <a:xfrm>
            <a:off x="5106988" y="1764000"/>
            <a:ext cx="4450376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body" idx="3"/>
          </p:nvPr>
        </p:nvSpPr>
        <p:spPr>
          <a:xfrm>
            <a:off x="5106988" y="4020480"/>
            <a:ext cx="4450376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8"/>
          <p:cNvSpPr txBox="1">
            <a:spLocks noGrp="1"/>
          </p:cNvSpPr>
          <p:nvPr>
            <p:ph type="title"/>
          </p:nvPr>
        </p:nvSpPr>
        <p:spPr>
          <a:xfrm>
            <a:off x="433834" y="756000"/>
            <a:ext cx="9120056" cy="7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body" idx="1"/>
          </p:nvPr>
        </p:nvSpPr>
        <p:spPr>
          <a:xfrm>
            <a:off x="433833" y="1764000"/>
            <a:ext cx="4450376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body" idx="2"/>
          </p:nvPr>
        </p:nvSpPr>
        <p:spPr>
          <a:xfrm>
            <a:off x="5106988" y="1764000"/>
            <a:ext cx="4450376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body" idx="3"/>
          </p:nvPr>
        </p:nvSpPr>
        <p:spPr>
          <a:xfrm>
            <a:off x="433834" y="4020480"/>
            <a:ext cx="9120056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>
            <a:spLocks noGrp="1"/>
          </p:cNvSpPr>
          <p:nvPr>
            <p:ph type="title"/>
          </p:nvPr>
        </p:nvSpPr>
        <p:spPr>
          <a:xfrm>
            <a:off x="433834" y="756000"/>
            <a:ext cx="9120056" cy="7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body" idx="1"/>
          </p:nvPr>
        </p:nvSpPr>
        <p:spPr>
          <a:xfrm>
            <a:off x="433834" y="1764000"/>
            <a:ext cx="9120056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body" idx="2"/>
          </p:nvPr>
        </p:nvSpPr>
        <p:spPr>
          <a:xfrm>
            <a:off x="433834" y="4020480"/>
            <a:ext cx="9120056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0"/>
          <p:cNvSpPr txBox="1">
            <a:spLocks noGrp="1"/>
          </p:cNvSpPr>
          <p:nvPr>
            <p:ph type="title"/>
          </p:nvPr>
        </p:nvSpPr>
        <p:spPr>
          <a:xfrm>
            <a:off x="433834" y="756000"/>
            <a:ext cx="9120056" cy="7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body" idx="1"/>
          </p:nvPr>
        </p:nvSpPr>
        <p:spPr>
          <a:xfrm>
            <a:off x="433833" y="1764000"/>
            <a:ext cx="4450376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body" idx="2"/>
          </p:nvPr>
        </p:nvSpPr>
        <p:spPr>
          <a:xfrm>
            <a:off x="5106988" y="1764000"/>
            <a:ext cx="4450376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body" idx="3"/>
          </p:nvPr>
        </p:nvSpPr>
        <p:spPr>
          <a:xfrm>
            <a:off x="433833" y="4020480"/>
            <a:ext cx="4450376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body" idx="4"/>
          </p:nvPr>
        </p:nvSpPr>
        <p:spPr>
          <a:xfrm>
            <a:off x="5106988" y="4020480"/>
            <a:ext cx="4450376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1"/>
          <p:cNvSpPr txBox="1">
            <a:spLocks noGrp="1"/>
          </p:cNvSpPr>
          <p:nvPr>
            <p:ph type="title"/>
          </p:nvPr>
        </p:nvSpPr>
        <p:spPr>
          <a:xfrm>
            <a:off x="433834" y="756000"/>
            <a:ext cx="9120056" cy="7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body" idx="1"/>
          </p:nvPr>
        </p:nvSpPr>
        <p:spPr>
          <a:xfrm>
            <a:off x="433834" y="1764000"/>
            <a:ext cx="2936518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body" idx="2"/>
          </p:nvPr>
        </p:nvSpPr>
        <p:spPr>
          <a:xfrm>
            <a:off x="3517569" y="1764000"/>
            <a:ext cx="2936518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body" idx="3"/>
          </p:nvPr>
        </p:nvSpPr>
        <p:spPr>
          <a:xfrm>
            <a:off x="6601304" y="1764000"/>
            <a:ext cx="2936518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1"/>
          <p:cNvSpPr txBox="1">
            <a:spLocks noGrp="1"/>
          </p:cNvSpPr>
          <p:nvPr>
            <p:ph type="body" idx="4"/>
          </p:nvPr>
        </p:nvSpPr>
        <p:spPr>
          <a:xfrm>
            <a:off x="433834" y="4020480"/>
            <a:ext cx="2936518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body" idx="5"/>
          </p:nvPr>
        </p:nvSpPr>
        <p:spPr>
          <a:xfrm>
            <a:off x="3517569" y="4020480"/>
            <a:ext cx="2936518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body" idx="6"/>
          </p:nvPr>
        </p:nvSpPr>
        <p:spPr>
          <a:xfrm>
            <a:off x="6601304" y="4020480"/>
            <a:ext cx="2936518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title"/>
          </p:nvPr>
        </p:nvSpPr>
        <p:spPr>
          <a:xfrm>
            <a:off x="433834" y="756000"/>
            <a:ext cx="9120056" cy="7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body" idx="1"/>
          </p:nvPr>
        </p:nvSpPr>
        <p:spPr>
          <a:xfrm>
            <a:off x="433834" y="1764000"/>
            <a:ext cx="9120056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>
            <a:spLocks noGrp="1"/>
          </p:cNvSpPr>
          <p:nvPr>
            <p:ph type="title"/>
          </p:nvPr>
        </p:nvSpPr>
        <p:spPr>
          <a:xfrm>
            <a:off x="433834" y="756000"/>
            <a:ext cx="9120056" cy="7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body" idx="1"/>
          </p:nvPr>
        </p:nvSpPr>
        <p:spPr>
          <a:xfrm>
            <a:off x="433833" y="1764000"/>
            <a:ext cx="4450376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2"/>
          </p:nvPr>
        </p:nvSpPr>
        <p:spPr>
          <a:xfrm>
            <a:off x="5106988" y="1764000"/>
            <a:ext cx="4450376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433834" y="756000"/>
            <a:ext cx="9120056" cy="7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>
            <a:spLocks noGrp="1"/>
          </p:cNvSpPr>
          <p:nvPr>
            <p:ph type="subTitle" idx="1"/>
          </p:nvPr>
        </p:nvSpPr>
        <p:spPr>
          <a:xfrm>
            <a:off x="433834" y="756000"/>
            <a:ext cx="9120056" cy="367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33834" y="756000"/>
            <a:ext cx="9120056" cy="7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33833" y="1764000"/>
            <a:ext cx="4450376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2"/>
          </p:nvPr>
        </p:nvSpPr>
        <p:spPr>
          <a:xfrm>
            <a:off x="5106988" y="1764000"/>
            <a:ext cx="4450376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body" idx="3"/>
          </p:nvPr>
        </p:nvSpPr>
        <p:spPr>
          <a:xfrm>
            <a:off x="433833" y="4020480"/>
            <a:ext cx="4450376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433834" y="756000"/>
            <a:ext cx="9120056" cy="7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433833" y="1764000"/>
            <a:ext cx="4450376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5106988" y="1764000"/>
            <a:ext cx="4450376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3"/>
          </p:nvPr>
        </p:nvSpPr>
        <p:spPr>
          <a:xfrm>
            <a:off x="5106988" y="4020480"/>
            <a:ext cx="4450376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>
            <a:spLocks noGrp="1"/>
          </p:cNvSpPr>
          <p:nvPr>
            <p:ph type="title"/>
          </p:nvPr>
        </p:nvSpPr>
        <p:spPr>
          <a:xfrm>
            <a:off x="433834" y="756000"/>
            <a:ext cx="9120056" cy="7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1"/>
          </p:nvPr>
        </p:nvSpPr>
        <p:spPr>
          <a:xfrm>
            <a:off x="433833" y="1764000"/>
            <a:ext cx="4450376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body" idx="2"/>
          </p:nvPr>
        </p:nvSpPr>
        <p:spPr>
          <a:xfrm>
            <a:off x="5106988" y="1764000"/>
            <a:ext cx="4450376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3"/>
          </p:nvPr>
        </p:nvSpPr>
        <p:spPr>
          <a:xfrm>
            <a:off x="433834" y="4020480"/>
            <a:ext cx="9120056" cy="20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520687" y="5026680"/>
            <a:ext cx="5776195" cy="55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АВТОР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АВТОР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6"/>
          <p:cNvSpPr txBox="1">
            <a:spLocks noGrp="1"/>
          </p:cNvSpPr>
          <p:nvPr>
            <p:ph type="title"/>
          </p:nvPr>
        </p:nvSpPr>
        <p:spPr>
          <a:xfrm>
            <a:off x="433833" y="1548000"/>
            <a:ext cx="6167036" cy="7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body" idx="1"/>
          </p:nvPr>
        </p:nvSpPr>
        <p:spPr>
          <a:xfrm>
            <a:off x="607975" y="1600560"/>
            <a:ext cx="10943546" cy="396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433834" y="756000"/>
            <a:ext cx="9120056" cy="7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433834" y="1764000"/>
            <a:ext cx="9120056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9902172" y="6372720"/>
            <a:ext cx="1562930" cy="27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ONLINE</a:t>
            </a:r>
            <a:endParaRPr sz="2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9902172" y="108000"/>
            <a:ext cx="1562930" cy="35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18-20 АВГУСТА </a:t>
            </a:r>
            <a:r>
              <a:rPr lang="ru-RU" sz="12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2021 ГОДА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/>
          <p:nvPr/>
        </p:nvSpPr>
        <p:spPr>
          <a:xfrm>
            <a:off x="10993487" y="311400"/>
            <a:ext cx="346980" cy="14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ГОРОД</a:t>
            </a:r>
            <a:endParaRPr sz="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ТОМСК</a:t>
            </a:r>
            <a:endParaRPr sz="5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10918359" y="297720"/>
            <a:ext cx="434" cy="175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/>
          <p:nvPr/>
        </p:nvSpPr>
        <p:spPr>
          <a:xfrm>
            <a:off x="1367644" y="5053648"/>
            <a:ext cx="6127560" cy="79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ru-RU" sz="2000" dirty="0"/>
          </a:p>
          <a:p>
            <a:r>
              <a:rPr lang="ru-RU" sz="2000" dirty="0"/>
              <a:t>Осипов </a:t>
            </a:r>
            <a:r>
              <a:rPr lang="ru-RU" sz="2000" dirty="0"/>
              <a:t>Евгений Олегович,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педагог-психолог МАОУ </a:t>
            </a:r>
            <a:r>
              <a:rPr lang="ru-RU" sz="2000" dirty="0"/>
              <a:t>Школы «Эврика-развитие»</a:t>
            </a:r>
            <a:endParaRPr sz="2000" dirty="0"/>
          </a:p>
        </p:txBody>
      </p:sp>
      <p:sp>
        <p:nvSpPr>
          <p:cNvPr id="117" name="Google Shape;117;p1"/>
          <p:cNvSpPr txBox="1"/>
          <p:nvPr/>
        </p:nvSpPr>
        <p:spPr>
          <a:xfrm>
            <a:off x="1496943" y="751447"/>
            <a:ext cx="5328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2600">
                <a:latin typeface="Neucha"/>
                <a:ea typeface="Neucha"/>
                <a:cs typeface="Neucha"/>
                <a:sym typeface="Neucha"/>
              </a:rPr>
              <a:t>Работающая служба примирения в школе: развитие, результаты, планы на будущее.</a:t>
            </a:r>
            <a:endParaRPr sz="2600"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118" name="Google Shape;11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3413" y="1704248"/>
            <a:ext cx="4475648" cy="3183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/>
          <p:nvPr/>
        </p:nvSpPr>
        <p:spPr>
          <a:xfrm>
            <a:off x="2300173" y="756000"/>
            <a:ext cx="7560360" cy="7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2000">
                <a:latin typeface="Neucha"/>
                <a:ea typeface="Neucha"/>
                <a:cs typeface="Neucha"/>
                <a:sym typeface="Neucha"/>
              </a:rPr>
              <a:t> </a:t>
            </a:r>
            <a:r>
              <a:rPr lang="ru-RU" sz="2300">
                <a:latin typeface="Neucha"/>
                <a:ea typeface="Neucha"/>
                <a:cs typeface="Neucha"/>
                <a:sym typeface="Neucha"/>
              </a:rPr>
              <a:t>С ЧЕГО ВСЁ НАЧИНАЛОСЬ!</a:t>
            </a:r>
            <a:endParaRPr sz="2300"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124" name="Google Shape;12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0162" y="1279501"/>
            <a:ext cx="3347574" cy="47518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"/>
          <p:cNvSpPr txBox="1"/>
          <p:nvPr/>
        </p:nvSpPr>
        <p:spPr>
          <a:xfrm>
            <a:off x="5972663" y="1988800"/>
            <a:ext cx="3347700" cy="3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412750">
              <a:buSzPts val="2900"/>
              <a:buFont typeface="Neucha"/>
              <a:buChar char="●"/>
            </a:pPr>
            <a:r>
              <a:rPr lang="ru-RU" sz="2900">
                <a:latin typeface="Neucha"/>
                <a:ea typeface="Neucha"/>
                <a:cs typeface="Neucha"/>
                <a:sym typeface="Neucha"/>
              </a:rPr>
              <a:t>до 500 учеников;</a:t>
            </a:r>
            <a:endParaRPr sz="2900">
              <a:latin typeface="Neucha"/>
              <a:ea typeface="Neucha"/>
              <a:cs typeface="Neucha"/>
              <a:sym typeface="Neucha"/>
            </a:endParaRPr>
          </a:p>
          <a:p>
            <a:pPr marL="457200" indent="-412750">
              <a:buSzPts val="2900"/>
              <a:buFont typeface="Neucha"/>
              <a:buChar char="●"/>
            </a:pPr>
            <a:r>
              <a:rPr lang="ru-RU" sz="2900">
                <a:latin typeface="Neucha"/>
                <a:ea typeface="Neucha"/>
                <a:cs typeface="Neucha"/>
                <a:sym typeface="Neucha"/>
              </a:rPr>
              <a:t>тьютор в каждом классе;</a:t>
            </a:r>
            <a:endParaRPr sz="2900">
              <a:latin typeface="Neucha"/>
              <a:ea typeface="Neucha"/>
              <a:cs typeface="Neucha"/>
              <a:sym typeface="Neucha"/>
            </a:endParaRPr>
          </a:p>
          <a:p>
            <a:pPr marL="457200" indent="-412750">
              <a:buSzPts val="2900"/>
              <a:buFont typeface="Neucha"/>
              <a:buChar char="●"/>
            </a:pPr>
            <a:r>
              <a:rPr lang="ru-RU" sz="2900">
                <a:latin typeface="Neucha"/>
                <a:ea typeface="Neucha"/>
                <a:cs typeface="Neucha"/>
                <a:sym typeface="Neucha"/>
              </a:rPr>
              <a:t>большинство конфликтов разрешается своими силами</a:t>
            </a:r>
            <a:endParaRPr sz="2900">
              <a:latin typeface="Neucha"/>
              <a:ea typeface="Neucha"/>
              <a:cs typeface="Neucha"/>
              <a:sym typeface="Neuch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/>
          <p:nvPr/>
        </p:nvSpPr>
        <p:spPr>
          <a:xfrm>
            <a:off x="1399453" y="756000"/>
            <a:ext cx="7560360" cy="7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1700">
                <a:latin typeface="Neucha"/>
                <a:ea typeface="Neucha"/>
                <a:cs typeface="Neucha"/>
                <a:sym typeface="Neucha"/>
              </a:rPr>
              <a:t> БОЛЬШАЯ ШКОЛА: КАК ШКОЛЬНАЯ СЛУЖБА ПРИМИРЕНИЯ (ШСП) ВЛИЯЕТ НА ОТНОШЕНИЯ МЕЖДУ УЧАЩИМИСЯ В ШКОЛЕ И КЛАССЕ.</a:t>
            </a:r>
            <a:endParaRPr sz="1700">
              <a:latin typeface="Neucha"/>
              <a:ea typeface="Neucha"/>
              <a:cs typeface="Neucha"/>
              <a:sym typeface="Neucha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2217363" y="1620000"/>
            <a:ext cx="6538800" cy="4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/>
          <a:p>
            <a:pPr marL="914400"/>
            <a:endParaRPr sz="1800">
              <a:latin typeface="Neucha"/>
              <a:ea typeface="Neucha"/>
              <a:cs typeface="Neucha"/>
              <a:sym typeface="Neucha"/>
            </a:endParaRPr>
          </a:p>
          <a:p>
            <a:pPr marL="914400"/>
            <a:endParaRPr sz="1800">
              <a:latin typeface="Neucha"/>
              <a:ea typeface="Neucha"/>
              <a:cs typeface="Neucha"/>
              <a:sym typeface="Neucha"/>
            </a:endParaRPr>
          </a:p>
          <a:p>
            <a:endParaRPr sz="1800">
              <a:latin typeface="Neucha"/>
              <a:ea typeface="Neucha"/>
              <a:cs typeface="Neucha"/>
              <a:sym typeface="Neucha"/>
            </a:endParaRPr>
          </a:p>
          <a:p>
            <a:endParaRPr sz="1800"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132" name="Google Shape;1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3650" y="1481301"/>
            <a:ext cx="6346250" cy="475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 txBox="1"/>
          <p:nvPr/>
        </p:nvSpPr>
        <p:spPr>
          <a:xfrm>
            <a:off x="2299940" y="648775"/>
            <a:ext cx="75603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2200"/>
              <a:t>Д</a:t>
            </a:r>
            <a:r>
              <a:rPr lang="ru-RU" sz="2200">
                <a:latin typeface="Neucha"/>
                <a:ea typeface="Neucha"/>
                <a:cs typeface="Neucha"/>
                <a:sym typeface="Neucha"/>
              </a:rPr>
              <a:t>ОСТИЖЕНИЯ</a:t>
            </a:r>
            <a:endParaRPr sz="2200"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138" name="Google Shape;1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0550" y="1335499"/>
            <a:ext cx="7179174" cy="4695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/>
        </p:nvSpPr>
        <p:spPr>
          <a:xfrm>
            <a:off x="2325025" y="734550"/>
            <a:ext cx="75102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1900">
                <a:latin typeface="Neucha"/>
                <a:ea typeface="Neucha"/>
                <a:cs typeface="Neucha"/>
                <a:sym typeface="Neucha"/>
              </a:rPr>
              <a:t>СПАСИБО ЗА ВНИМАНИЕ!</a:t>
            </a:r>
            <a:endParaRPr sz="1900"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9336" y="1458176"/>
            <a:ext cx="7167974" cy="424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Произвольный</PresentationFormat>
  <Paragraphs>12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Neucha</vt:lpstr>
      <vt:lpstr>Tahoma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Е. В. Ковалева</cp:lastModifiedBy>
  <cp:revision>2</cp:revision>
  <dcterms:created xsi:type="dcterms:W3CDTF">2021-07-29T09:26:48Z</dcterms:created>
  <dcterms:modified xsi:type="dcterms:W3CDTF">2021-08-19T06:19:10Z</dcterms:modified>
</cp:coreProperties>
</file>