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10080625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356" y="108"/>
      </p:cViewPr>
      <p:guideLst>
        <p:guide orient="horz" pos="2155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Когда была ВОВ?</c:v>
                </c:pt>
                <c:pt idx="1">
                  <c:v>Смотрели фильмы о ВОВ</c:v>
                </c:pt>
                <c:pt idx="2">
                  <c:v>Читали книги о войне</c:v>
                </c:pt>
                <c:pt idx="3">
                  <c:v>Видели картины о войне</c:v>
                </c:pt>
                <c:pt idx="4">
                  <c:v>Знаем о баталистах</c:v>
                </c:pt>
                <c:pt idx="5">
                  <c:v>Хотели бы узнать побольше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4.3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0.1</c:v>
                </c:pt>
                <c:pt idx="5" formatCode="dd/mmm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90-49BA-A432-D266B40375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Когда была ВОВ?</c:v>
                </c:pt>
                <c:pt idx="1">
                  <c:v>Смотрели фильмы о ВОВ</c:v>
                </c:pt>
                <c:pt idx="2">
                  <c:v>Читали книги о войне</c:v>
                </c:pt>
                <c:pt idx="3">
                  <c:v>Видели картины о войне</c:v>
                </c:pt>
                <c:pt idx="4">
                  <c:v>Знаем о баталистах</c:v>
                </c:pt>
                <c:pt idx="5">
                  <c:v>Хотели бы узнать побольше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4.7</c:v>
                </c:pt>
                <c:pt idx="1">
                  <c:v>5</c:v>
                </c:pt>
                <c:pt idx="2">
                  <c:v>2.8</c:v>
                </c:pt>
                <c:pt idx="3">
                  <c:v>0.30000000000000032</c:v>
                </c:pt>
                <c:pt idx="4">
                  <c:v>0.5</c:v>
                </c:pt>
                <c:pt idx="5" formatCode="dd/mmm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90-49BA-A432-D266B40375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Когда была ВОВ?</c:v>
                </c:pt>
                <c:pt idx="1">
                  <c:v>Смотрели фильмы о ВОВ</c:v>
                </c:pt>
                <c:pt idx="2">
                  <c:v>Читали книги о войне</c:v>
                </c:pt>
                <c:pt idx="3">
                  <c:v>Видели картины о войне</c:v>
                </c:pt>
                <c:pt idx="4">
                  <c:v>Знаем о баталистах</c:v>
                </c:pt>
                <c:pt idx="5">
                  <c:v>Хотели бы узнать побольше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4.5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0.2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90-49BA-A432-D266B40375F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Когда была ВОВ?</c:v>
                </c:pt>
                <c:pt idx="1">
                  <c:v>Смотрели фильмы о ВОВ</c:v>
                </c:pt>
                <c:pt idx="2">
                  <c:v>Читали книги о войне</c:v>
                </c:pt>
                <c:pt idx="3">
                  <c:v>Видели картины о войне</c:v>
                </c:pt>
                <c:pt idx="4">
                  <c:v>Знаем о баталистах</c:v>
                </c:pt>
                <c:pt idx="5">
                  <c:v>Хотели бы узнать побольше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4.9000000000000004</c:v>
                </c:pt>
                <c:pt idx="1">
                  <c:v>5</c:v>
                </c:pt>
                <c:pt idx="2">
                  <c:v>2.7</c:v>
                </c:pt>
                <c:pt idx="3">
                  <c:v>0.70000000000000062</c:v>
                </c:pt>
                <c:pt idx="4">
                  <c:v>0.1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90-49BA-A432-D266B40375F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Когда была ВОВ?</c:v>
                </c:pt>
                <c:pt idx="1">
                  <c:v>Смотрели фильмы о ВОВ</c:v>
                </c:pt>
                <c:pt idx="2">
                  <c:v>Читали книги о войне</c:v>
                </c:pt>
                <c:pt idx="3">
                  <c:v>Видели картины о войне</c:v>
                </c:pt>
                <c:pt idx="4">
                  <c:v>Знаем о баталистах</c:v>
                </c:pt>
                <c:pt idx="5">
                  <c:v>Хотели бы узнать побольше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4.5999999999999996</c:v>
                </c:pt>
                <c:pt idx="1">
                  <c:v>5</c:v>
                </c:pt>
                <c:pt idx="2">
                  <c:v>2.5</c:v>
                </c:pt>
                <c:pt idx="3">
                  <c:v>0.4</c:v>
                </c:pt>
                <c:pt idx="4">
                  <c:v>0.2</c:v>
                </c:pt>
                <c:pt idx="5" formatCode="dd/mmm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90-49BA-A432-D266B4037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740096"/>
        <c:axId val="164750080"/>
      </c:barChart>
      <c:catAx>
        <c:axId val="16474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750080"/>
        <c:crosses val="autoZero"/>
        <c:auto val="1"/>
        <c:lblAlgn val="ctr"/>
        <c:lblOffset val="100"/>
        <c:noMultiLvlLbl val="0"/>
      </c:catAx>
      <c:valAx>
        <c:axId val="16475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74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4A37F-C864-4326-A8CA-65DF68BA2050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5726D5-76F3-425E-B1CD-170D6B7AACE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/>
            <a:t>Нравственно -патриотическое воспитание</a:t>
          </a:r>
          <a:endParaRPr lang="ru-RU" sz="2800" b="1" dirty="0"/>
        </a:p>
      </dgm:t>
    </dgm:pt>
    <dgm:pt modelId="{B0AFE19E-7A0A-445C-9195-66DA9E39CD2C}" type="parTrans" cxnId="{F2B63925-5305-414B-A88A-7F397AA04A06}">
      <dgm:prSet/>
      <dgm:spPr/>
      <dgm:t>
        <a:bodyPr/>
        <a:lstStyle/>
        <a:p>
          <a:endParaRPr lang="ru-RU"/>
        </a:p>
      </dgm:t>
    </dgm:pt>
    <dgm:pt modelId="{D8C2DA58-7518-4ACC-BACC-E4143E0DF5CD}" type="sibTrans" cxnId="{F2B63925-5305-414B-A88A-7F397AA04A06}">
      <dgm:prSet/>
      <dgm:spPr/>
      <dgm:t>
        <a:bodyPr/>
        <a:lstStyle/>
        <a:p>
          <a:endParaRPr lang="ru-RU"/>
        </a:p>
      </dgm:t>
    </dgm:pt>
    <dgm:pt modelId="{10596536-8220-4B3F-8DAC-08B38B336107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Условия</a:t>
          </a:r>
        </a:p>
        <a:p>
          <a:r>
            <a:rPr lang="ru-RU" sz="1400" b="0" dirty="0" smtClean="0"/>
            <a:t>Взаимодействие основного и дополнительного образования; материально – техническая база;</a:t>
          </a:r>
        </a:p>
        <a:p>
          <a:r>
            <a:rPr lang="ru-RU" sz="1400" b="0" dirty="0" smtClean="0"/>
            <a:t>Программно- методическое обеспечение. </a:t>
          </a:r>
        </a:p>
        <a:p>
          <a:endParaRPr lang="ru-RU" sz="2400" dirty="0"/>
        </a:p>
      </dgm:t>
    </dgm:pt>
    <dgm:pt modelId="{135C2721-423F-4085-B63E-E54B2B50FE78}" type="parTrans" cxnId="{EFD29CA2-66A9-4B8C-8261-623462872A8A}">
      <dgm:prSet/>
      <dgm:spPr/>
      <dgm:t>
        <a:bodyPr/>
        <a:lstStyle/>
        <a:p>
          <a:endParaRPr lang="ru-RU"/>
        </a:p>
      </dgm:t>
    </dgm:pt>
    <dgm:pt modelId="{87046EE1-C4A2-488D-9B91-8449EF2A2900}" type="sibTrans" cxnId="{EFD29CA2-66A9-4B8C-8261-623462872A8A}">
      <dgm:prSet/>
      <dgm:spPr/>
      <dgm:t>
        <a:bodyPr/>
        <a:lstStyle/>
        <a:p>
          <a:endParaRPr lang="ru-RU"/>
        </a:p>
      </dgm:t>
    </dgm:pt>
    <dgm:pt modelId="{BB7F54AE-BDF7-487D-B277-568D816C5863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Методы </a:t>
          </a:r>
        </a:p>
        <a:p>
          <a:r>
            <a:rPr lang="ru-RU" sz="1400" b="0" dirty="0" smtClean="0"/>
            <a:t>Наблюдение; рассказ; диалог; беседа;  театрализованная игра; моделирование обучающих ситуаций.</a:t>
          </a:r>
        </a:p>
        <a:p>
          <a:endParaRPr lang="ru-RU" sz="1400" b="0" dirty="0"/>
        </a:p>
      </dgm:t>
    </dgm:pt>
    <dgm:pt modelId="{43AF46D4-A888-41F3-AAD9-45F4E3230304}" type="parTrans" cxnId="{75CF4C54-2057-4B73-AD95-2C4921F2224C}">
      <dgm:prSet/>
      <dgm:spPr/>
      <dgm:t>
        <a:bodyPr/>
        <a:lstStyle/>
        <a:p>
          <a:endParaRPr lang="ru-RU"/>
        </a:p>
      </dgm:t>
    </dgm:pt>
    <dgm:pt modelId="{19DBFD4A-3F16-401E-AA7A-28155E0F64BB}" type="sibTrans" cxnId="{75CF4C54-2057-4B73-AD95-2C4921F2224C}">
      <dgm:prSet/>
      <dgm:spPr/>
      <dgm:t>
        <a:bodyPr/>
        <a:lstStyle/>
        <a:p>
          <a:endParaRPr lang="ru-RU"/>
        </a:p>
      </dgm:t>
    </dgm:pt>
    <dgm:pt modelId="{9B02ACE8-05C9-4B02-8D35-23884551FE13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Задачи </a:t>
          </a:r>
        </a:p>
        <a:p>
          <a:r>
            <a:rPr lang="ru-RU" sz="1400" b="0" dirty="0" smtClean="0"/>
            <a:t>Формирование патриотизма, уважения к родной культуре;</a:t>
          </a:r>
        </a:p>
        <a:p>
          <a:r>
            <a:rPr lang="ru-RU" sz="1400" b="0" dirty="0" smtClean="0"/>
            <a:t>Ориентация на духовно – нравственные ценности; формирование любви к наследию своего народа и своей Родины; </a:t>
          </a:r>
        </a:p>
        <a:p>
          <a:endParaRPr lang="ru-RU" sz="1400" b="0" dirty="0"/>
        </a:p>
      </dgm:t>
    </dgm:pt>
    <dgm:pt modelId="{0005A1C9-02A7-40DE-815E-9D841FE27A8E}" type="parTrans" cxnId="{39D8C36D-AFEF-45E5-AB22-D17145B8B0E6}">
      <dgm:prSet/>
      <dgm:spPr/>
      <dgm:t>
        <a:bodyPr/>
        <a:lstStyle/>
        <a:p>
          <a:endParaRPr lang="ru-RU"/>
        </a:p>
      </dgm:t>
    </dgm:pt>
    <dgm:pt modelId="{B95262C8-095C-41B2-9B17-A787F8295B8E}" type="sibTrans" cxnId="{39D8C36D-AFEF-45E5-AB22-D17145B8B0E6}">
      <dgm:prSet/>
      <dgm:spPr/>
      <dgm:t>
        <a:bodyPr/>
        <a:lstStyle/>
        <a:p>
          <a:endParaRPr lang="ru-RU"/>
        </a:p>
      </dgm:t>
    </dgm:pt>
    <dgm:pt modelId="{073A5234-FAEC-4A00-9BB8-16117AA53DC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Содержание</a:t>
          </a:r>
        </a:p>
        <a:p>
          <a:r>
            <a:rPr lang="ru-RU" sz="1400" b="0" dirty="0" smtClean="0"/>
            <a:t>История и культура России; система ценностей;</a:t>
          </a:r>
        </a:p>
        <a:p>
          <a:r>
            <a:rPr lang="ru-RU" sz="1400" b="0" dirty="0" smtClean="0"/>
            <a:t> система отношений к различным культурам регионов России и национальным особенностям.</a:t>
          </a:r>
          <a:endParaRPr lang="ru-RU" sz="1400" b="0" dirty="0"/>
        </a:p>
      </dgm:t>
    </dgm:pt>
    <dgm:pt modelId="{55592665-60AA-4761-9F70-C7CFD8448AFF}" type="parTrans" cxnId="{CC8E5B78-415A-4D52-B55E-4116AD6D241E}">
      <dgm:prSet/>
      <dgm:spPr/>
      <dgm:t>
        <a:bodyPr/>
        <a:lstStyle/>
        <a:p>
          <a:endParaRPr lang="ru-RU"/>
        </a:p>
      </dgm:t>
    </dgm:pt>
    <dgm:pt modelId="{962BCCF1-D040-4E16-A836-CB77BDD6E8AD}" type="sibTrans" cxnId="{CC8E5B78-415A-4D52-B55E-4116AD6D241E}">
      <dgm:prSet/>
      <dgm:spPr/>
      <dgm:t>
        <a:bodyPr/>
        <a:lstStyle/>
        <a:p>
          <a:endParaRPr lang="ru-RU"/>
        </a:p>
      </dgm:t>
    </dgm:pt>
    <dgm:pt modelId="{B108674D-5BA3-4CDD-80F7-291AE1BB1CB1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Формы</a:t>
          </a:r>
        </a:p>
        <a:p>
          <a:r>
            <a:rPr lang="ru-RU" sz="1400" b="0" dirty="0" smtClean="0"/>
            <a:t>Урок; классный час; фестивали и праздники; музейная работа; дни национальных культур; факультативы; экскурсии; викторины; встречи; </a:t>
          </a:r>
          <a:r>
            <a:rPr lang="ru-RU" sz="2400" b="1" dirty="0" smtClean="0"/>
            <a:t> </a:t>
          </a:r>
          <a:r>
            <a:rPr lang="ru-RU" sz="1400" b="0" dirty="0" smtClean="0"/>
            <a:t>семинары; научно – практические конференции; и т.д.</a:t>
          </a:r>
        </a:p>
        <a:p>
          <a:endParaRPr lang="ru-RU" sz="1400" b="0" dirty="0"/>
        </a:p>
      </dgm:t>
    </dgm:pt>
    <dgm:pt modelId="{52D22108-FED7-40E2-ADFD-083C4A2BE988}" type="parTrans" cxnId="{07897214-90B8-410A-A7A7-61AB0E25D3CB}">
      <dgm:prSet/>
      <dgm:spPr/>
      <dgm:t>
        <a:bodyPr/>
        <a:lstStyle/>
        <a:p>
          <a:endParaRPr lang="ru-RU"/>
        </a:p>
      </dgm:t>
    </dgm:pt>
    <dgm:pt modelId="{E93209B4-0C9E-40EF-85CF-ED4AA60DF7DD}" type="sibTrans" cxnId="{07897214-90B8-410A-A7A7-61AB0E25D3CB}">
      <dgm:prSet/>
      <dgm:spPr/>
      <dgm:t>
        <a:bodyPr/>
        <a:lstStyle/>
        <a:p>
          <a:endParaRPr lang="ru-RU"/>
        </a:p>
      </dgm:t>
    </dgm:pt>
    <dgm:pt modelId="{E4E50B7D-10A5-4C82-AC3A-2B47CBB91847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Принципы</a:t>
          </a:r>
          <a:r>
            <a:rPr lang="ru-RU" sz="2000" b="1" dirty="0" smtClean="0"/>
            <a:t> </a:t>
          </a:r>
        </a:p>
        <a:p>
          <a:r>
            <a:rPr lang="ru-RU" sz="1400" b="0" dirty="0" smtClean="0"/>
            <a:t>Взаимодействие федерального и школьного компонентов; </a:t>
          </a:r>
          <a:r>
            <a:rPr lang="ru-RU" sz="1400" b="0" dirty="0" err="1" smtClean="0"/>
            <a:t>поликультурность</a:t>
          </a:r>
          <a:r>
            <a:rPr lang="ru-RU" sz="1400" b="0" dirty="0" smtClean="0"/>
            <a:t> образования; преемственность традиционных и  современных достижений культуры.</a:t>
          </a:r>
        </a:p>
        <a:p>
          <a:endParaRPr lang="ru-RU" sz="1400" b="0" dirty="0"/>
        </a:p>
      </dgm:t>
    </dgm:pt>
    <dgm:pt modelId="{9FB868AB-F9B0-4B83-B347-9F854B7B157A}" type="parTrans" cxnId="{6DEC552C-4090-4728-B5AD-6567E31D88A3}">
      <dgm:prSet/>
      <dgm:spPr/>
      <dgm:t>
        <a:bodyPr/>
        <a:lstStyle/>
        <a:p>
          <a:endParaRPr lang="ru-RU"/>
        </a:p>
      </dgm:t>
    </dgm:pt>
    <dgm:pt modelId="{3A9B2E6D-088B-4EE6-920A-E46D8923311F}" type="sibTrans" cxnId="{6DEC552C-4090-4728-B5AD-6567E31D88A3}">
      <dgm:prSet/>
      <dgm:spPr/>
      <dgm:t>
        <a:bodyPr/>
        <a:lstStyle/>
        <a:p>
          <a:endParaRPr lang="ru-RU"/>
        </a:p>
      </dgm:t>
    </dgm:pt>
    <dgm:pt modelId="{BAF417DD-AC56-4F7E-9F94-58180652950E}" type="pres">
      <dgm:prSet presAssocID="{5D94A37F-C864-4326-A8CA-65DF68BA20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F31BCA-4A0B-474B-AABF-4FA4F54F0495}" type="pres">
      <dgm:prSet presAssocID="{3A5726D5-76F3-425E-B1CD-170D6B7AACE9}" presName="centerShape" presStyleLbl="node0" presStyleIdx="0" presStyleCnt="1" custScaleX="183724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71F3F3D-53BA-4109-92AA-B578CB37CE07}" type="pres">
      <dgm:prSet presAssocID="{135C2721-423F-4085-B63E-E54B2B50FE78}" presName="parTrans" presStyleLbl="sibTrans2D1" presStyleIdx="0" presStyleCnt="6"/>
      <dgm:spPr/>
      <dgm:t>
        <a:bodyPr/>
        <a:lstStyle/>
        <a:p>
          <a:endParaRPr lang="ru-RU"/>
        </a:p>
      </dgm:t>
    </dgm:pt>
    <dgm:pt modelId="{231AC958-1BDD-44DA-9FDD-B751C24B56B8}" type="pres">
      <dgm:prSet presAssocID="{135C2721-423F-4085-B63E-E54B2B50FE78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CB542054-0290-4B3F-84F4-DC5DFA1CD6B9}" type="pres">
      <dgm:prSet presAssocID="{10596536-8220-4B3F-8DAC-08B38B336107}" presName="node" presStyleLbl="node1" presStyleIdx="0" presStyleCnt="6" custScaleX="162687" custScaleY="98639" custRadScaleRad="91936" custRadScaleInc="-704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0369B52-9BDD-4E4C-B8A3-297C7093E472}" type="pres">
      <dgm:prSet presAssocID="{9FB868AB-F9B0-4B83-B347-9F854B7B157A}" presName="parTrans" presStyleLbl="sibTrans2D1" presStyleIdx="1" presStyleCnt="6"/>
      <dgm:spPr/>
      <dgm:t>
        <a:bodyPr/>
        <a:lstStyle/>
        <a:p>
          <a:endParaRPr lang="ru-RU"/>
        </a:p>
      </dgm:t>
    </dgm:pt>
    <dgm:pt modelId="{65A1C195-C9E6-474A-BBEF-205A50301227}" type="pres">
      <dgm:prSet presAssocID="{9FB868AB-F9B0-4B83-B347-9F854B7B157A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9AFDD849-3A08-4078-AD5F-3E8118BF0351}" type="pres">
      <dgm:prSet presAssocID="{E4E50B7D-10A5-4C82-AC3A-2B47CBB91847}" presName="node" presStyleLbl="node1" presStyleIdx="1" presStyleCnt="6" custScaleX="157784" custScaleY="129703" custRadScaleRad="134377" custRadScaleInc="1567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DA1EF54-B419-4DCD-B130-0377C699E876}" type="pres">
      <dgm:prSet presAssocID="{43AF46D4-A888-41F3-AAD9-45F4E3230304}" presName="parTrans" presStyleLbl="sibTrans2D1" presStyleIdx="2" presStyleCnt="6"/>
      <dgm:spPr/>
      <dgm:t>
        <a:bodyPr/>
        <a:lstStyle/>
        <a:p>
          <a:endParaRPr lang="ru-RU"/>
        </a:p>
      </dgm:t>
    </dgm:pt>
    <dgm:pt modelId="{E2A96EA9-2157-4AC5-B96F-FF4900BD0D2A}" type="pres">
      <dgm:prSet presAssocID="{43AF46D4-A888-41F3-AAD9-45F4E3230304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49ACF7F7-3C64-486E-9597-F8366B56EF1E}" type="pres">
      <dgm:prSet presAssocID="{BB7F54AE-BDF7-487D-B277-568D816C5863}" presName="node" presStyleLbl="node1" presStyleIdx="2" presStyleCnt="6" custScaleX="131707" custScaleY="145547" custRadScaleRad="142070" custRadScaleInc="-1139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EA29838-4EB4-4504-8793-43D7C726DE11}" type="pres">
      <dgm:prSet presAssocID="{52D22108-FED7-40E2-ADFD-083C4A2BE988}" presName="parTrans" presStyleLbl="sibTrans2D1" presStyleIdx="3" presStyleCnt="6"/>
      <dgm:spPr/>
      <dgm:t>
        <a:bodyPr/>
        <a:lstStyle/>
        <a:p>
          <a:endParaRPr lang="ru-RU"/>
        </a:p>
      </dgm:t>
    </dgm:pt>
    <dgm:pt modelId="{66AA78DE-4272-438C-8828-7347E18BBDED}" type="pres">
      <dgm:prSet presAssocID="{52D22108-FED7-40E2-ADFD-083C4A2BE988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CF28E6D3-28DF-4DF1-801D-39C9BE524235}" type="pres">
      <dgm:prSet presAssocID="{B108674D-5BA3-4CDD-80F7-291AE1BB1CB1}" presName="node" presStyleLbl="node1" presStyleIdx="3" presStyleCnt="6" custScaleX="184261" custScaleY="113860" custRadScaleRad="94359" custRadScaleInc="27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326F0C-E02A-43C1-BEED-FCAB96B0B204}" type="pres">
      <dgm:prSet presAssocID="{0005A1C9-02A7-40DE-815E-9D841FE27A8E}" presName="parTrans" presStyleLbl="sibTrans2D1" presStyleIdx="4" presStyleCnt="6"/>
      <dgm:spPr/>
      <dgm:t>
        <a:bodyPr/>
        <a:lstStyle/>
        <a:p>
          <a:endParaRPr lang="ru-RU"/>
        </a:p>
      </dgm:t>
    </dgm:pt>
    <dgm:pt modelId="{5C0379D8-BD1A-4A5A-AB28-FEDBB5BE6EA9}" type="pres">
      <dgm:prSet presAssocID="{0005A1C9-02A7-40DE-815E-9D841FE27A8E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4662685C-DF9B-4D87-9CC9-F7A0BED0CA18}" type="pres">
      <dgm:prSet presAssocID="{9B02ACE8-05C9-4B02-8D35-23884551FE13}" presName="node" presStyleLbl="node1" presStyleIdx="4" presStyleCnt="6" custScaleX="129706" custScaleY="145545" custRadScaleRad="143896" custRadScaleInc="2396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28C924E-1A1D-4761-8877-2EFE27316942}" type="pres">
      <dgm:prSet presAssocID="{55592665-60AA-4761-9F70-C7CFD8448AFF}" presName="parTrans" presStyleLbl="sibTrans2D1" presStyleIdx="5" presStyleCnt="6"/>
      <dgm:spPr/>
      <dgm:t>
        <a:bodyPr/>
        <a:lstStyle/>
        <a:p>
          <a:endParaRPr lang="ru-RU"/>
        </a:p>
      </dgm:t>
    </dgm:pt>
    <dgm:pt modelId="{3CFEB053-8A88-44B6-96AE-5841207D58C3}" type="pres">
      <dgm:prSet presAssocID="{55592665-60AA-4761-9F70-C7CFD8448AFF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F5E5F1D6-6F68-48C0-9CD2-20BBF4463659}" type="pres">
      <dgm:prSet presAssocID="{073A5234-FAEC-4A00-9BB8-16117AA53DCB}" presName="node" presStyleLbl="node1" presStyleIdx="5" presStyleCnt="6" custScaleX="137780" custScaleY="137316" custRadScaleRad="141582" custRadScaleInc="-1903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78A37C46-8FEB-4EA9-A351-D9F8EA277795}" type="presOf" srcId="{BB7F54AE-BDF7-487D-B277-568D816C5863}" destId="{49ACF7F7-3C64-486E-9597-F8366B56EF1E}" srcOrd="0" destOrd="0" presId="urn:microsoft.com/office/officeart/2005/8/layout/radial5"/>
    <dgm:cxn modelId="{3546A113-D6B4-408E-BA5D-78CED2D71C42}" type="presOf" srcId="{10596536-8220-4B3F-8DAC-08B38B336107}" destId="{CB542054-0290-4B3F-84F4-DC5DFA1CD6B9}" srcOrd="0" destOrd="0" presId="urn:microsoft.com/office/officeart/2005/8/layout/radial5"/>
    <dgm:cxn modelId="{33FDEEB8-7FBC-430A-877F-8B3575CCFD5A}" type="presOf" srcId="{43AF46D4-A888-41F3-AAD9-45F4E3230304}" destId="{E2A96EA9-2157-4AC5-B96F-FF4900BD0D2A}" srcOrd="1" destOrd="0" presId="urn:microsoft.com/office/officeart/2005/8/layout/radial5"/>
    <dgm:cxn modelId="{0E501CA4-0685-4BE4-AE5C-E2B8CA344C2A}" type="presOf" srcId="{E4E50B7D-10A5-4C82-AC3A-2B47CBB91847}" destId="{9AFDD849-3A08-4078-AD5F-3E8118BF0351}" srcOrd="0" destOrd="0" presId="urn:microsoft.com/office/officeart/2005/8/layout/radial5"/>
    <dgm:cxn modelId="{68E95848-DA1C-4375-B0A7-C58182445913}" type="presOf" srcId="{135C2721-423F-4085-B63E-E54B2B50FE78}" destId="{D71F3F3D-53BA-4109-92AA-B578CB37CE07}" srcOrd="0" destOrd="0" presId="urn:microsoft.com/office/officeart/2005/8/layout/radial5"/>
    <dgm:cxn modelId="{6DEC552C-4090-4728-B5AD-6567E31D88A3}" srcId="{3A5726D5-76F3-425E-B1CD-170D6B7AACE9}" destId="{E4E50B7D-10A5-4C82-AC3A-2B47CBB91847}" srcOrd="1" destOrd="0" parTransId="{9FB868AB-F9B0-4B83-B347-9F854B7B157A}" sibTransId="{3A9B2E6D-088B-4EE6-920A-E46D8923311F}"/>
    <dgm:cxn modelId="{5C396B39-D7EE-490F-9C59-D5B8A5F51EFE}" type="presOf" srcId="{9FB868AB-F9B0-4B83-B347-9F854B7B157A}" destId="{65A1C195-C9E6-474A-BBEF-205A50301227}" srcOrd="1" destOrd="0" presId="urn:microsoft.com/office/officeart/2005/8/layout/radial5"/>
    <dgm:cxn modelId="{56FFD97B-A687-490E-9BC3-B6B5623E0ACF}" type="presOf" srcId="{55592665-60AA-4761-9F70-C7CFD8448AFF}" destId="{3CFEB053-8A88-44B6-96AE-5841207D58C3}" srcOrd="1" destOrd="0" presId="urn:microsoft.com/office/officeart/2005/8/layout/radial5"/>
    <dgm:cxn modelId="{F203ED84-D36F-43D8-BF54-E553542D9812}" type="presOf" srcId="{52D22108-FED7-40E2-ADFD-083C4A2BE988}" destId="{FEA29838-4EB4-4504-8793-43D7C726DE11}" srcOrd="0" destOrd="0" presId="urn:microsoft.com/office/officeart/2005/8/layout/radial5"/>
    <dgm:cxn modelId="{39D8C36D-AFEF-45E5-AB22-D17145B8B0E6}" srcId="{3A5726D5-76F3-425E-B1CD-170D6B7AACE9}" destId="{9B02ACE8-05C9-4B02-8D35-23884551FE13}" srcOrd="4" destOrd="0" parTransId="{0005A1C9-02A7-40DE-815E-9D841FE27A8E}" sibTransId="{B95262C8-095C-41B2-9B17-A787F8295B8E}"/>
    <dgm:cxn modelId="{703AABCE-1A55-4CD6-9B96-C5754818881E}" type="presOf" srcId="{073A5234-FAEC-4A00-9BB8-16117AA53DCB}" destId="{F5E5F1D6-6F68-48C0-9CD2-20BBF4463659}" srcOrd="0" destOrd="0" presId="urn:microsoft.com/office/officeart/2005/8/layout/radial5"/>
    <dgm:cxn modelId="{F2B63925-5305-414B-A88A-7F397AA04A06}" srcId="{5D94A37F-C864-4326-A8CA-65DF68BA2050}" destId="{3A5726D5-76F3-425E-B1CD-170D6B7AACE9}" srcOrd="0" destOrd="0" parTransId="{B0AFE19E-7A0A-445C-9195-66DA9E39CD2C}" sibTransId="{D8C2DA58-7518-4ACC-BACC-E4143E0DF5CD}"/>
    <dgm:cxn modelId="{CC8E5B78-415A-4D52-B55E-4116AD6D241E}" srcId="{3A5726D5-76F3-425E-B1CD-170D6B7AACE9}" destId="{073A5234-FAEC-4A00-9BB8-16117AA53DCB}" srcOrd="5" destOrd="0" parTransId="{55592665-60AA-4761-9F70-C7CFD8448AFF}" sibTransId="{962BCCF1-D040-4E16-A836-CB77BDD6E8AD}"/>
    <dgm:cxn modelId="{B01CA3C9-6A96-4170-8546-2E6C32475919}" type="presOf" srcId="{B108674D-5BA3-4CDD-80F7-291AE1BB1CB1}" destId="{CF28E6D3-28DF-4DF1-801D-39C9BE524235}" srcOrd="0" destOrd="0" presId="urn:microsoft.com/office/officeart/2005/8/layout/radial5"/>
    <dgm:cxn modelId="{5A3A4EEB-FFD7-43F0-9AF1-5113E1866836}" type="presOf" srcId="{9FB868AB-F9B0-4B83-B347-9F854B7B157A}" destId="{70369B52-9BDD-4E4C-B8A3-297C7093E472}" srcOrd="0" destOrd="0" presId="urn:microsoft.com/office/officeart/2005/8/layout/radial5"/>
    <dgm:cxn modelId="{CDF8CEC9-7384-4248-8FA9-F1CB42B43F90}" type="presOf" srcId="{5D94A37F-C864-4326-A8CA-65DF68BA2050}" destId="{BAF417DD-AC56-4F7E-9F94-58180652950E}" srcOrd="0" destOrd="0" presId="urn:microsoft.com/office/officeart/2005/8/layout/radial5"/>
    <dgm:cxn modelId="{75CF4C54-2057-4B73-AD95-2C4921F2224C}" srcId="{3A5726D5-76F3-425E-B1CD-170D6B7AACE9}" destId="{BB7F54AE-BDF7-487D-B277-568D816C5863}" srcOrd="2" destOrd="0" parTransId="{43AF46D4-A888-41F3-AAD9-45F4E3230304}" sibTransId="{19DBFD4A-3F16-401E-AA7A-28155E0F64BB}"/>
    <dgm:cxn modelId="{629BE015-6668-42F4-9492-11DA294CB616}" type="presOf" srcId="{135C2721-423F-4085-B63E-E54B2B50FE78}" destId="{231AC958-1BDD-44DA-9FDD-B751C24B56B8}" srcOrd="1" destOrd="0" presId="urn:microsoft.com/office/officeart/2005/8/layout/radial5"/>
    <dgm:cxn modelId="{D95DF4C1-B25D-4819-AA16-D4C361E9EE9C}" type="presOf" srcId="{0005A1C9-02A7-40DE-815E-9D841FE27A8E}" destId="{E4326F0C-E02A-43C1-BEED-FCAB96B0B204}" srcOrd="0" destOrd="0" presId="urn:microsoft.com/office/officeart/2005/8/layout/radial5"/>
    <dgm:cxn modelId="{7C31E575-6D36-4B33-9029-95CA637E215C}" type="presOf" srcId="{43AF46D4-A888-41F3-AAD9-45F4E3230304}" destId="{6DA1EF54-B419-4DCD-B130-0377C699E876}" srcOrd="0" destOrd="0" presId="urn:microsoft.com/office/officeart/2005/8/layout/radial5"/>
    <dgm:cxn modelId="{E93740EA-6B1F-4DA9-AE85-D850322F663B}" type="presOf" srcId="{52D22108-FED7-40E2-ADFD-083C4A2BE988}" destId="{66AA78DE-4272-438C-8828-7347E18BBDED}" srcOrd="1" destOrd="0" presId="urn:microsoft.com/office/officeart/2005/8/layout/radial5"/>
    <dgm:cxn modelId="{64B51768-345E-43E7-92C3-5A955D79E586}" type="presOf" srcId="{0005A1C9-02A7-40DE-815E-9D841FE27A8E}" destId="{5C0379D8-BD1A-4A5A-AB28-FEDBB5BE6EA9}" srcOrd="1" destOrd="0" presId="urn:microsoft.com/office/officeart/2005/8/layout/radial5"/>
    <dgm:cxn modelId="{00A7099F-3EAC-40A6-85D8-AFD7FAC2DF2C}" type="presOf" srcId="{55592665-60AA-4761-9F70-C7CFD8448AFF}" destId="{928C924E-1A1D-4761-8877-2EFE27316942}" srcOrd="0" destOrd="0" presId="urn:microsoft.com/office/officeart/2005/8/layout/radial5"/>
    <dgm:cxn modelId="{1568AAA2-DB7F-4F89-BA11-0BB92F2DFC52}" type="presOf" srcId="{3A5726D5-76F3-425E-B1CD-170D6B7AACE9}" destId="{01F31BCA-4A0B-474B-AABF-4FA4F54F0495}" srcOrd="0" destOrd="0" presId="urn:microsoft.com/office/officeart/2005/8/layout/radial5"/>
    <dgm:cxn modelId="{07897214-90B8-410A-A7A7-61AB0E25D3CB}" srcId="{3A5726D5-76F3-425E-B1CD-170D6B7AACE9}" destId="{B108674D-5BA3-4CDD-80F7-291AE1BB1CB1}" srcOrd="3" destOrd="0" parTransId="{52D22108-FED7-40E2-ADFD-083C4A2BE988}" sibTransId="{E93209B4-0C9E-40EF-85CF-ED4AA60DF7DD}"/>
    <dgm:cxn modelId="{EFD29CA2-66A9-4B8C-8261-623462872A8A}" srcId="{3A5726D5-76F3-425E-B1CD-170D6B7AACE9}" destId="{10596536-8220-4B3F-8DAC-08B38B336107}" srcOrd="0" destOrd="0" parTransId="{135C2721-423F-4085-B63E-E54B2B50FE78}" sibTransId="{87046EE1-C4A2-488D-9B91-8449EF2A2900}"/>
    <dgm:cxn modelId="{2ECECAEF-3C6F-489D-BC8C-9DB98C316BE2}" type="presOf" srcId="{9B02ACE8-05C9-4B02-8D35-23884551FE13}" destId="{4662685C-DF9B-4D87-9CC9-F7A0BED0CA18}" srcOrd="0" destOrd="0" presId="urn:microsoft.com/office/officeart/2005/8/layout/radial5"/>
    <dgm:cxn modelId="{23AADCD3-9376-4159-A929-7D5D36520C8A}" type="presParOf" srcId="{BAF417DD-AC56-4F7E-9F94-58180652950E}" destId="{01F31BCA-4A0B-474B-AABF-4FA4F54F0495}" srcOrd="0" destOrd="0" presId="urn:microsoft.com/office/officeart/2005/8/layout/radial5"/>
    <dgm:cxn modelId="{78ED5D3B-0AAE-4F24-B653-020BBA18AECC}" type="presParOf" srcId="{BAF417DD-AC56-4F7E-9F94-58180652950E}" destId="{D71F3F3D-53BA-4109-92AA-B578CB37CE07}" srcOrd="1" destOrd="0" presId="urn:microsoft.com/office/officeart/2005/8/layout/radial5"/>
    <dgm:cxn modelId="{F2A94C9B-94DB-4510-9FA3-A0DE350DE4BD}" type="presParOf" srcId="{D71F3F3D-53BA-4109-92AA-B578CB37CE07}" destId="{231AC958-1BDD-44DA-9FDD-B751C24B56B8}" srcOrd="0" destOrd="0" presId="urn:microsoft.com/office/officeart/2005/8/layout/radial5"/>
    <dgm:cxn modelId="{A6D189C0-B053-41D0-8116-5734370528C8}" type="presParOf" srcId="{BAF417DD-AC56-4F7E-9F94-58180652950E}" destId="{CB542054-0290-4B3F-84F4-DC5DFA1CD6B9}" srcOrd="2" destOrd="0" presId="urn:microsoft.com/office/officeart/2005/8/layout/radial5"/>
    <dgm:cxn modelId="{28C9C1F5-97F1-492D-977B-0477B00970C4}" type="presParOf" srcId="{BAF417DD-AC56-4F7E-9F94-58180652950E}" destId="{70369B52-9BDD-4E4C-B8A3-297C7093E472}" srcOrd="3" destOrd="0" presId="urn:microsoft.com/office/officeart/2005/8/layout/radial5"/>
    <dgm:cxn modelId="{483F1C5A-1AF0-4A5C-B031-A19624B012BC}" type="presParOf" srcId="{70369B52-9BDD-4E4C-B8A3-297C7093E472}" destId="{65A1C195-C9E6-474A-BBEF-205A50301227}" srcOrd="0" destOrd="0" presId="urn:microsoft.com/office/officeart/2005/8/layout/radial5"/>
    <dgm:cxn modelId="{A9D2B2C1-4F0A-4365-BD47-0179813831A7}" type="presParOf" srcId="{BAF417DD-AC56-4F7E-9F94-58180652950E}" destId="{9AFDD849-3A08-4078-AD5F-3E8118BF0351}" srcOrd="4" destOrd="0" presId="urn:microsoft.com/office/officeart/2005/8/layout/radial5"/>
    <dgm:cxn modelId="{8A24A902-9E47-44BC-98A5-6159A3B7911D}" type="presParOf" srcId="{BAF417DD-AC56-4F7E-9F94-58180652950E}" destId="{6DA1EF54-B419-4DCD-B130-0377C699E876}" srcOrd="5" destOrd="0" presId="urn:microsoft.com/office/officeart/2005/8/layout/radial5"/>
    <dgm:cxn modelId="{FEF486E8-D1D9-40A3-AAFF-6F9F00391D6F}" type="presParOf" srcId="{6DA1EF54-B419-4DCD-B130-0377C699E876}" destId="{E2A96EA9-2157-4AC5-B96F-FF4900BD0D2A}" srcOrd="0" destOrd="0" presId="urn:microsoft.com/office/officeart/2005/8/layout/radial5"/>
    <dgm:cxn modelId="{F65954BC-4C82-4272-A450-0A4714829AB3}" type="presParOf" srcId="{BAF417DD-AC56-4F7E-9F94-58180652950E}" destId="{49ACF7F7-3C64-486E-9597-F8366B56EF1E}" srcOrd="6" destOrd="0" presId="urn:microsoft.com/office/officeart/2005/8/layout/radial5"/>
    <dgm:cxn modelId="{AB4CC0CB-7A0B-4F3D-94B0-A94C66D734DA}" type="presParOf" srcId="{BAF417DD-AC56-4F7E-9F94-58180652950E}" destId="{FEA29838-4EB4-4504-8793-43D7C726DE11}" srcOrd="7" destOrd="0" presId="urn:microsoft.com/office/officeart/2005/8/layout/radial5"/>
    <dgm:cxn modelId="{A2BCBE4A-D224-4C42-AB4A-698F720DDE96}" type="presParOf" srcId="{FEA29838-4EB4-4504-8793-43D7C726DE11}" destId="{66AA78DE-4272-438C-8828-7347E18BBDED}" srcOrd="0" destOrd="0" presId="urn:microsoft.com/office/officeart/2005/8/layout/radial5"/>
    <dgm:cxn modelId="{2B8B9C57-7228-43E9-9028-83F6BB9352B0}" type="presParOf" srcId="{BAF417DD-AC56-4F7E-9F94-58180652950E}" destId="{CF28E6D3-28DF-4DF1-801D-39C9BE524235}" srcOrd="8" destOrd="0" presId="urn:microsoft.com/office/officeart/2005/8/layout/radial5"/>
    <dgm:cxn modelId="{FF49CD8F-4F55-4EAC-ADBF-1614304B276A}" type="presParOf" srcId="{BAF417DD-AC56-4F7E-9F94-58180652950E}" destId="{E4326F0C-E02A-43C1-BEED-FCAB96B0B204}" srcOrd="9" destOrd="0" presId="urn:microsoft.com/office/officeart/2005/8/layout/radial5"/>
    <dgm:cxn modelId="{E7FAD032-185C-4C2C-8DA1-B8A248F859E6}" type="presParOf" srcId="{E4326F0C-E02A-43C1-BEED-FCAB96B0B204}" destId="{5C0379D8-BD1A-4A5A-AB28-FEDBB5BE6EA9}" srcOrd="0" destOrd="0" presId="urn:microsoft.com/office/officeart/2005/8/layout/radial5"/>
    <dgm:cxn modelId="{3CC762FA-1804-4A1B-9F85-8A588275A539}" type="presParOf" srcId="{BAF417DD-AC56-4F7E-9F94-58180652950E}" destId="{4662685C-DF9B-4D87-9CC9-F7A0BED0CA18}" srcOrd="10" destOrd="0" presId="urn:microsoft.com/office/officeart/2005/8/layout/radial5"/>
    <dgm:cxn modelId="{610A4965-C441-4ECC-ABBC-43724C4990CE}" type="presParOf" srcId="{BAF417DD-AC56-4F7E-9F94-58180652950E}" destId="{928C924E-1A1D-4761-8877-2EFE27316942}" srcOrd="11" destOrd="0" presId="urn:microsoft.com/office/officeart/2005/8/layout/radial5"/>
    <dgm:cxn modelId="{39766F32-B721-4247-A1CB-EE39DA48E652}" type="presParOf" srcId="{928C924E-1A1D-4761-8877-2EFE27316942}" destId="{3CFEB053-8A88-44B6-96AE-5841207D58C3}" srcOrd="0" destOrd="0" presId="urn:microsoft.com/office/officeart/2005/8/layout/radial5"/>
    <dgm:cxn modelId="{E6784C65-CCA5-4D3B-8216-F0C42C50FB73}" type="presParOf" srcId="{BAF417DD-AC56-4F7E-9F94-58180652950E}" destId="{F5E5F1D6-6F68-48C0-9CD2-20BBF446365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98F517-4CB2-46D9-8388-E6C996D64E5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7A01F3-3CA9-428F-8E75-E140C633D6B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Способы получения информации</a:t>
          </a:r>
          <a:endParaRPr lang="ru-RU" sz="2400" dirty="0"/>
        </a:p>
      </dgm:t>
    </dgm:pt>
    <dgm:pt modelId="{8814A983-EA69-46E3-99E7-F7304F58E227}" type="parTrans" cxnId="{394A2ED4-0517-46F8-BB12-E3E267168C2E}">
      <dgm:prSet/>
      <dgm:spPr/>
      <dgm:t>
        <a:bodyPr/>
        <a:lstStyle/>
        <a:p>
          <a:endParaRPr lang="ru-RU"/>
        </a:p>
      </dgm:t>
    </dgm:pt>
    <dgm:pt modelId="{0CC6324A-58FF-4A83-845F-C89AD7E2D622}" type="sibTrans" cxnId="{394A2ED4-0517-46F8-BB12-E3E267168C2E}">
      <dgm:prSet/>
      <dgm:spPr/>
      <dgm:t>
        <a:bodyPr/>
        <a:lstStyle/>
        <a:p>
          <a:endParaRPr lang="ru-RU"/>
        </a:p>
      </dgm:t>
    </dgm:pt>
    <dgm:pt modelId="{F3E8254B-1F29-4F48-9129-A323AD82880A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Применение знаний</a:t>
          </a:r>
          <a:endParaRPr lang="ru-RU" sz="2400" dirty="0"/>
        </a:p>
      </dgm:t>
    </dgm:pt>
    <dgm:pt modelId="{C9FE798B-AC21-4901-92A2-76788C2B583E}" type="parTrans" cxnId="{2843DF09-8F00-460A-9804-6A118FEDB25D}">
      <dgm:prSet/>
      <dgm:spPr/>
      <dgm:t>
        <a:bodyPr/>
        <a:lstStyle/>
        <a:p>
          <a:endParaRPr lang="ru-RU"/>
        </a:p>
      </dgm:t>
    </dgm:pt>
    <dgm:pt modelId="{5E82E823-7E69-4DE5-9A21-0F52A27D4B44}" type="sibTrans" cxnId="{2843DF09-8F00-460A-9804-6A118FEDB25D}">
      <dgm:prSet/>
      <dgm:spPr/>
      <dgm:t>
        <a:bodyPr/>
        <a:lstStyle/>
        <a:p>
          <a:endParaRPr lang="ru-RU"/>
        </a:p>
      </dgm:t>
    </dgm:pt>
    <dgm:pt modelId="{47CACC94-C1E5-48EF-9B7E-92459E02AD1F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Общение, взаимодействие в группе</a:t>
          </a:r>
          <a:endParaRPr lang="ru-RU" sz="2400" dirty="0"/>
        </a:p>
      </dgm:t>
    </dgm:pt>
    <dgm:pt modelId="{6784A9B7-B2B5-40DA-81C2-26803FD7030B}" type="parTrans" cxnId="{7AD46038-7326-40DC-BC23-289451144DD6}">
      <dgm:prSet/>
      <dgm:spPr/>
      <dgm:t>
        <a:bodyPr/>
        <a:lstStyle/>
        <a:p>
          <a:endParaRPr lang="ru-RU"/>
        </a:p>
      </dgm:t>
    </dgm:pt>
    <dgm:pt modelId="{F6B8D5EF-054C-41F3-89B5-F0A4ABEBD905}" type="sibTrans" cxnId="{7AD46038-7326-40DC-BC23-289451144DD6}">
      <dgm:prSet/>
      <dgm:spPr/>
      <dgm:t>
        <a:bodyPr/>
        <a:lstStyle/>
        <a:p>
          <a:endParaRPr lang="ru-RU"/>
        </a:p>
      </dgm:t>
    </dgm:pt>
    <dgm:pt modelId="{55EB782D-D310-4A5B-BC80-6301A5234EB0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Саморазвитие и самоконтроль</a:t>
          </a:r>
          <a:endParaRPr lang="ru-RU" sz="2400" dirty="0"/>
        </a:p>
      </dgm:t>
    </dgm:pt>
    <dgm:pt modelId="{E85F3362-E24B-4A1E-B401-672E0082876D}" type="parTrans" cxnId="{8D69D278-52F4-4900-B552-89D573EDCE99}">
      <dgm:prSet/>
      <dgm:spPr/>
      <dgm:t>
        <a:bodyPr/>
        <a:lstStyle/>
        <a:p>
          <a:endParaRPr lang="ru-RU"/>
        </a:p>
      </dgm:t>
    </dgm:pt>
    <dgm:pt modelId="{DDCFA66B-7EEC-423C-B049-6DD534B49F46}" type="sibTrans" cxnId="{8D69D278-52F4-4900-B552-89D573EDCE99}">
      <dgm:prSet/>
      <dgm:spPr/>
      <dgm:t>
        <a:bodyPr/>
        <a:lstStyle/>
        <a:p>
          <a:endParaRPr lang="ru-RU"/>
        </a:p>
      </dgm:t>
    </dgm:pt>
    <dgm:pt modelId="{2DD321A9-B733-4F2E-B55A-759A856895E6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Организация действий</a:t>
          </a:r>
          <a:endParaRPr lang="ru-RU" sz="2400" dirty="0"/>
        </a:p>
      </dgm:t>
    </dgm:pt>
    <dgm:pt modelId="{EC061C62-8617-48B9-B44A-00C0D6AECE55}" type="parTrans" cxnId="{54F19B3D-480F-4C8A-BDBB-65B37939C055}">
      <dgm:prSet/>
      <dgm:spPr/>
      <dgm:t>
        <a:bodyPr/>
        <a:lstStyle/>
        <a:p>
          <a:endParaRPr lang="ru-RU"/>
        </a:p>
      </dgm:t>
    </dgm:pt>
    <dgm:pt modelId="{EC750935-DB5F-463A-87EE-437E22E1FF51}" type="sibTrans" cxnId="{54F19B3D-480F-4C8A-BDBB-65B37939C055}">
      <dgm:prSet/>
      <dgm:spPr/>
      <dgm:t>
        <a:bodyPr/>
        <a:lstStyle/>
        <a:p>
          <a:endParaRPr lang="ru-RU"/>
        </a:p>
      </dgm:t>
    </dgm:pt>
    <dgm:pt modelId="{A24394E1-D5F2-4B98-9B77-8F67E29FFBF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Развитие творческих способностей</a:t>
          </a:r>
          <a:endParaRPr lang="ru-RU" sz="2400" dirty="0"/>
        </a:p>
      </dgm:t>
    </dgm:pt>
    <dgm:pt modelId="{0F36137D-B8BD-413D-8BBB-8706FD8C08AC}" type="parTrans" cxnId="{9847A12D-1E05-49DF-89AF-7379DB62F78A}">
      <dgm:prSet/>
      <dgm:spPr/>
      <dgm:t>
        <a:bodyPr/>
        <a:lstStyle/>
        <a:p>
          <a:endParaRPr lang="ru-RU"/>
        </a:p>
      </dgm:t>
    </dgm:pt>
    <dgm:pt modelId="{9C18F412-9E3C-429B-85AB-59415C05E380}" type="sibTrans" cxnId="{9847A12D-1E05-49DF-89AF-7379DB62F78A}">
      <dgm:prSet/>
      <dgm:spPr/>
      <dgm:t>
        <a:bodyPr/>
        <a:lstStyle/>
        <a:p>
          <a:endParaRPr lang="ru-RU"/>
        </a:p>
      </dgm:t>
    </dgm:pt>
    <dgm:pt modelId="{C9834601-9AA1-4AD6-82E9-5A4D73A15427}" type="pres">
      <dgm:prSet presAssocID="{E898F517-4CB2-46D9-8388-E6C996D64E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EA38AB-69F0-4C6D-A82C-EBF7831E0988}" type="pres">
      <dgm:prSet presAssocID="{317A01F3-3CA9-428F-8E75-E140C633D6BB}" presName="node" presStyleLbl="node1" presStyleIdx="0" presStyleCnt="6" custScaleX="260409" custScaleY="69858" custRadScaleRad="110201" custRadScaleInc="4079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ru-RU"/>
        </a:p>
      </dgm:t>
    </dgm:pt>
    <dgm:pt modelId="{A1FAA8AF-97EA-4D19-98AF-8FB7F2AAF151}" type="pres">
      <dgm:prSet presAssocID="{0CC6324A-58FF-4A83-845F-C89AD7E2D622}" presName="sibTrans" presStyleLbl="sibTrans2D1" presStyleIdx="0" presStyleCnt="6" custAng="20585571" custLinFactX="-200000" custLinFactY="224688" custLinFactNeighborX="-251340" custLinFactNeighborY="300000"/>
      <dgm:spPr/>
      <dgm:t>
        <a:bodyPr/>
        <a:lstStyle/>
        <a:p>
          <a:endParaRPr lang="ru-RU"/>
        </a:p>
      </dgm:t>
    </dgm:pt>
    <dgm:pt modelId="{F186607E-7A77-46C6-AAC7-32FC9CEB45BE}" type="pres">
      <dgm:prSet presAssocID="{0CC6324A-58FF-4A83-845F-C89AD7E2D622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B3E52418-0530-40BA-ADE7-E05637432FF0}" type="pres">
      <dgm:prSet presAssocID="{F3E8254B-1F29-4F48-9129-A323AD82880A}" presName="node" presStyleLbl="node1" presStyleIdx="1" presStyleCnt="6" custScaleX="151131" custRadScaleRad="168512" custRadScaleInc="26284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ru-RU"/>
        </a:p>
      </dgm:t>
    </dgm:pt>
    <dgm:pt modelId="{EA06166C-87C3-4A76-9246-C3D8FA25E3E8}" type="pres">
      <dgm:prSet presAssocID="{5E82E823-7E69-4DE5-9A21-0F52A27D4B44}" presName="sibTrans" presStyleLbl="sibTrans2D1" presStyleIdx="1" presStyleCnt="6" custAng="14705640" custScaleX="88952" custScaleY="85170" custLinFactNeighborX="-67026" custLinFactNeighborY="-52765"/>
      <dgm:spPr/>
      <dgm:t>
        <a:bodyPr/>
        <a:lstStyle/>
        <a:p>
          <a:endParaRPr lang="ru-RU"/>
        </a:p>
      </dgm:t>
    </dgm:pt>
    <dgm:pt modelId="{17F75987-1509-444C-B8EE-843315CF5922}" type="pres">
      <dgm:prSet presAssocID="{5E82E823-7E69-4DE5-9A21-0F52A27D4B44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AB2EF488-D607-45A9-A410-2C9048A3D2D3}" type="pres">
      <dgm:prSet presAssocID="{A24394E1-D5F2-4B98-9B77-8F67E29FFBFB}" presName="node" presStyleLbl="node1" presStyleIdx="2" presStyleCnt="6" custScaleX="160095" custRadScaleRad="174382" custRadScaleInc="-10943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ru-RU"/>
        </a:p>
      </dgm:t>
    </dgm:pt>
    <dgm:pt modelId="{F793FBE3-1E2C-4172-BC15-B986AF7CA05D}" type="pres">
      <dgm:prSet presAssocID="{9C18F412-9E3C-429B-85AB-59415C05E380}" presName="sibTrans" presStyleLbl="sibTrans2D1" presStyleIdx="2" presStyleCnt="6" custAng="13114682" custScaleX="250266" custScaleY="75210" custLinFactX="100000" custLinFactY="-100000" custLinFactNeighborX="196738" custLinFactNeighborY="-177359"/>
      <dgm:spPr/>
      <dgm:t>
        <a:bodyPr/>
        <a:lstStyle/>
        <a:p>
          <a:endParaRPr lang="ru-RU"/>
        </a:p>
      </dgm:t>
    </dgm:pt>
    <dgm:pt modelId="{93B8977B-464A-4434-8455-C511B2F5E6AC}" type="pres">
      <dgm:prSet presAssocID="{9C18F412-9E3C-429B-85AB-59415C05E380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444330CC-6B5C-4DF0-A36C-FEB682E05D17}" type="pres">
      <dgm:prSet presAssocID="{47CACC94-C1E5-48EF-9B7E-92459E02AD1F}" presName="node" presStyleLbl="node1" presStyleIdx="3" presStyleCnt="6" custScaleX="283233" custScaleY="70263" custRadScaleRad="98662" custRadScaleInc="10270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ru-RU"/>
        </a:p>
      </dgm:t>
    </dgm:pt>
    <dgm:pt modelId="{5CCF88DE-DFEF-483A-A339-E4CEFD34EBF3}" type="pres">
      <dgm:prSet presAssocID="{F6B8D5EF-054C-41F3-89B5-F0A4ABEBD905}" presName="sibTrans" presStyleLbl="sibTrans2D1" presStyleIdx="3" presStyleCnt="6" custAng="21089515" custFlipVert="1" custFlipHor="1" custScaleX="68480" custScaleY="56308" custLinFactX="18624" custLinFactY="-94012" custLinFactNeighborX="100000" custLinFactNeighborY="-100000"/>
      <dgm:spPr/>
      <dgm:t>
        <a:bodyPr/>
        <a:lstStyle/>
        <a:p>
          <a:endParaRPr lang="ru-RU"/>
        </a:p>
      </dgm:t>
    </dgm:pt>
    <dgm:pt modelId="{10DA6CAD-C915-42D6-84B1-EE2420297A5D}" type="pres">
      <dgm:prSet presAssocID="{F6B8D5EF-054C-41F3-89B5-F0A4ABEBD905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C6122B0E-9992-445F-A332-AFC83647521F}" type="pres">
      <dgm:prSet presAssocID="{55EB782D-D310-4A5B-BC80-6301A5234EB0}" presName="node" presStyleLbl="node1" presStyleIdx="4" presStyleCnt="6" custScaleX="141695" custScaleY="75430" custRadScaleRad="180907" custRadScaleInc="15371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ru-RU"/>
        </a:p>
      </dgm:t>
    </dgm:pt>
    <dgm:pt modelId="{91E89B9F-D074-4AD3-A1F5-25F9B39C118F}" type="pres">
      <dgm:prSet presAssocID="{DDCFA66B-7EEC-423C-B049-6DD534B49F46}" presName="sibTrans" presStyleLbl="sibTrans2D1" presStyleIdx="4" presStyleCnt="6" custAng="13895861" custScaleX="95543" custLinFactNeighborX="54110" custLinFactNeighborY="73920"/>
      <dgm:spPr/>
      <dgm:t>
        <a:bodyPr/>
        <a:lstStyle/>
        <a:p>
          <a:endParaRPr lang="ru-RU"/>
        </a:p>
      </dgm:t>
    </dgm:pt>
    <dgm:pt modelId="{85BCEF8A-342B-4198-99CB-4D46C4E38954}" type="pres">
      <dgm:prSet presAssocID="{DDCFA66B-7EEC-423C-B049-6DD534B49F46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E446D937-F904-473A-A1FE-938940540502}" type="pres">
      <dgm:prSet presAssocID="{2DD321A9-B733-4F2E-B55A-759A856895E6}" presName="node" presStyleLbl="node1" presStyleIdx="5" presStyleCnt="6" custScaleX="145965" custRadScaleRad="172317" custRadScaleInc="-23948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ru-RU"/>
        </a:p>
      </dgm:t>
    </dgm:pt>
    <dgm:pt modelId="{BB8837CE-00F5-4728-A32A-6AC8B066971D}" type="pres">
      <dgm:prSet presAssocID="{EC750935-DB5F-463A-87EE-437E22E1FF51}" presName="sibTrans" presStyleLbl="sibTrans2D1" presStyleIdx="5" presStyleCnt="6" custAng="13602397" custScaleX="143379" custLinFactX="-76397" custLinFactY="130520" custLinFactNeighborX="-100000" custLinFactNeighborY="200000"/>
      <dgm:spPr/>
      <dgm:t>
        <a:bodyPr/>
        <a:lstStyle/>
        <a:p>
          <a:endParaRPr lang="ru-RU"/>
        </a:p>
      </dgm:t>
    </dgm:pt>
    <dgm:pt modelId="{816271FD-5122-4B2E-B5C7-F88C62D8FA7D}" type="pres">
      <dgm:prSet presAssocID="{EC750935-DB5F-463A-87EE-437E22E1FF51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54F19B3D-480F-4C8A-BDBB-65B37939C055}" srcId="{E898F517-4CB2-46D9-8388-E6C996D64E56}" destId="{2DD321A9-B733-4F2E-B55A-759A856895E6}" srcOrd="5" destOrd="0" parTransId="{EC061C62-8617-48B9-B44A-00C0D6AECE55}" sibTransId="{EC750935-DB5F-463A-87EE-437E22E1FF51}"/>
    <dgm:cxn modelId="{1AC32C20-71C9-40D3-BB94-ACD0CACA013E}" type="presOf" srcId="{E898F517-4CB2-46D9-8388-E6C996D64E56}" destId="{C9834601-9AA1-4AD6-82E9-5A4D73A15427}" srcOrd="0" destOrd="0" presId="urn:microsoft.com/office/officeart/2005/8/layout/cycle2"/>
    <dgm:cxn modelId="{394A2ED4-0517-46F8-BB12-E3E267168C2E}" srcId="{E898F517-4CB2-46D9-8388-E6C996D64E56}" destId="{317A01F3-3CA9-428F-8E75-E140C633D6BB}" srcOrd="0" destOrd="0" parTransId="{8814A983-EA69-46E3-99E7-F7304F58E227}" sibTransId="{0CC6324A-58FF-4A83-845F-C89AD7E2D622}"/>
    <dgm:cxn modelId="{F7319898-CC8D-426E-8EEF-ABD5B76DF80E}" type="presOf" srcId="{9C18F412-9E3C-429B-85AB-59415C05E380}" destId="{93B8977B-464A-4434-8455-C511B2F5E6AC}" srcOrd="1" destOrd="0" presId="urn:microsoft.com/office/officeart/2005/8/layout/cycle2"/>
    <dgm:cxn modelId="{8C4358D8-477D-4B5B-96D0-F9C672591B65}" type="presOf" srcId="{A24394E1-D5F2-4B98-9B77-8F67E29FFBFB}" destId="{AB2EF488-D607-45A9-A410-2C9048A3D2D3}" srcOrd="0" destOrd="0" presId="urn:microsoft.com/office/officeart/2005/8/layout/cycle2"/>
    <dgm:cxn modelId="{8DE0D339-4CCF-4E94-A4E0-28DEC9160DC8}" type="presOf" srcId="{EC750935-DB5F-463A-87EE-437E22E1FF51}" destId="{BB8837CE-00F5-4728-A32A-6AC8B066971D}" srcOrd="0" destOrd="0" presId="urn:microsoft.com/office/officeart/2005/8/layout/cycle2"/>
    <dgm:cxn modelId="{9BDE0977-9D87-4E3D-94F4-F824392BFEED}" type="presOf" srcId="{EC750935-DB5F-463A-87EE-437E22E1FF51}" destId="{816271FD-5122-4B2E-B5C7-F88C62D8FA7D}" srcOrd="1" destOrd="0" presId="urn:microsoft.com/office/officeart/2005/8/layout/cycle2"/>
    <dgm:cxn modelId="{725DABCB-0A2E-4011-93B1-5C9154D73251}" type="presOf" srcId="{55EB782D-D310-4A5B-BC80-6301A5234EB0}" destId="{C6122B0E-9992-445F-A332-AFC83647521F}" srcOrd="0" destOrd="0" presId="urn:microsoft.com/office/officeart/2005/8/layout/cycle2"/>
    <dgm:cxn modelId="{9B2190F6-E776-45D9-8D68-0A241F9FD212}" type="presOf" srcId="{2DD321A9-B733-4F2E-B55A-759A856895E6}" destId="{E446D937-F904-473A-A1FE-938940540502}" srcOrd="0" destOrd="0" presId="urn:microsoft.com/office/officeart/2005/8/layout/cycle2"/>
    <dgm:cxn modelId="{573DFCC4-8161-4DB0-AF64-1C12F4DEB98A}" type="presOf" srcId="{DDCFA66B-7EEC-423C-B049-6DD534B49F46}" destId="{91E89B9F-D074-4AD3-A1F5-25F9B39C118F}" srcOrd="0" destOrd="0" presId="urn:microsoft.com/office/officeart/2005/8/layout/cycle2"/>
    <dgm:cxn modelId="{09560104-F014-4701-BAE8-F5D526B73B1E}" type="presOf" srcId="{5E82E823-7E69-4DE5-9A21-0F52A27D4B44}" destId="{17F75987-1509-444C-B8EE-843315CF5922}" srcOrd="1" destOrd="0" presId="urn:microsoft.com/office/officeart/2005/8/layout/cycle2"/>
    <dgm:cxn modelId="{96975A97-CD7E-4C41-AA40-FA5FB8EAD71B}" type="presOf" srcId="{F6B8D5EF-054C-41F3-89B5-F0A4ABEBD905}" destId="{5CCF88DE-DFEF-483A-A339-E4CEFD34EBF3}" srcOrd="0" destOrd="0" presId="urn:microsoft.com/office/officeart/2005/8/layout/cycle2"/>
    <dgm:cxn modelId="{4027F053-D728-4AB2-B84B-B185B30BEA70}" type="presOf" srcId="{47CACC94-C1E5-48EF-9B7E-92459E02AD1F}" destId="{444330CC-6B5C-4DF0-A36C-FEB682E05D17}" srcOrd="0" destOrd="0" presId="urn:microsoft.com/office/officeart/2005/8/layout/cycle2"/>
    <dgm:cxn modelId="{94733AD8-E1B4-4A5A-9406-54DCE89EE40E}" type="presOf" srcId="{9C18F412-9E3C-429B-85AB-59415C05E380}" destId="{F793FBE3-1E2C-4172-BC15-B986AF7CA05D}" srcOrd="0" destOrd="0" presId="urn:microsoft.com/office/officeart/2005/8/layout/cycle2"/>
    <dgm:cxn modelId="{2220BA6D-4ABD-41C9-9DC3-07DA87AF681A}" type="presOf" srcId="{DDCFA66B-7EEC-423C-B049-6DD534B49F46}" destId="{85BCEF8A-342B-4198-99CB-4D46C4E38954}" srcOrd="1" destOrd="0" presId="urn:microsoft.com/office/officeart/2005/8/layout/cycle2"/>
    <dgm:cxn modelId="{8D69D278-52F4-4900-B552-89D573EDCE99}" srcId="{E898F517-4CB2-46D9-8388-E6C996D64E56}" destId="{55EB782D-D310-4A5B-BC80-6301A5234EB0}" srcOrd="4" destOrd="0" parTransId="{E85F3362-E24B-4A1E-B401-672E0082876D}" sibTransId="{DDCFA66B-7EEC-423C-B049-6DD534B49F46}"/>
    <dgm:cxn modelId="{B9C2BF7A-52FE-4339-B526-DDD59BBD5B01}" type="presOf" srcId="{0CC6324A-58FF-4A83-845F-C89AD7E2D622}" destId="{A1FAA8AF-97EA-4D19-98AF-8FB7F2AAF151}" srcOrd="0" destOrd="0" presId="urn:microsoft.com/office/officeart/2005/8/layout/cycle2"/>
    <dgm:cxn modelId="{2843DF09-8F00-460A-9804-6A118FEDB25D}" srcId="{E898F517-4CB2-46D9-8388-E6C996D64E56}" destId="{F3E8254B-1F29-4F48-9129-A323AD82880A}" srcOrd="1" destOrd="0" parTransId="{C9FE798B-AC21-4901-92A2-76788C2B583E}" sibTransId="{5E82E823-7E69-4DE5-9A21-0F52A27D4B44}"/>
    <dgm:cxn modelId="{224E88B0-62B8-4EED-85A8-9A0BF57E466D}" type="presOf" srcId="{F3E8254B-1F29-4F48-9129-A323AD82880A}" destId="{B3E52418-0530-40BA-ADE7-E05637432FF0}" srcOrd="0" destOrd="0" presId="urn:microsoft.com/office/officeart/2005/8/layout/cycle2"/>
    <dgm:cxn modelId="{134C18BB-6E2E-4ED3-8E59-07BBB96A5E95}" type="presOf" srcId="{0CC6324A-58FF-4A83-845F-C89AD7E2D622}" destId="{F186607E-7A77-46C6-AAC7-32FC9CEB45BE}" srcOrd="1" destOrd="0" presId="urn:microsoft.com/office/officeart/2005/8/layout/cycle2"/>
    <dgm:cxn modelId="{F7A99805-EF83-4B50-8E54-621D0CFDD729}" type="presOf" srcId="{317A01F3-3CA9-428F-8E75-E140C633D6BB}" destId="{DCEA38AB-69F0-4C6D-A82C-EBF7831E0988}" srcOrd="0" destOrd="0" presId="urn:microsoft.com/office/officeart/2005/8/layout/cycle2"/>
    <dgm:cxn modelId="{7AD46038-7326-40DC-BC23-289451144DD6}" srcId="{E898F517-4CB2-46D9-8388-E6C996D64E56}" destId="{47CACC94-C1E5-48EF-9B7E-92459E02AD1F}" srcOrd="3" destOrd="0" parTransId="{6784A9B7-B2B5-40DA-81C2-26803FD7030B}" sibTransId="{F6B8D5EF-054C-41F3-89B5-F0A4ABEBD905}"/>
    <dgm:cxn modelId="{F7CA0791-191F-40B7-8C03-DBB9CA448795}" type="presOf" srcId="{F6B8D5EF-054C-41F3-89B5-F0A4ABEBD905}" destId="{10DA6CAD-C915-42D6-84B1-EE2420297A5D}" srcOrd="1" destOrd="0" presId="urn:microsoft.com/office/officeart/2005/8/layout/cycle2"/>
    <dgm:cxn modelId="{9847A12D-1E05-49DF-89AF-7379DB62F78A}" srcId="{E898F517-4CB2-46D9-8388-E6C996D64E56}" destId="{A24394E1-D5F2-4B98-9B77-8F67E29FFBFB}" srcOrd="2" destOrd="0" parTransId="{0F36137D-B8BD-413D-8BBB-8706FD8C08AC}" sibTransId="{9C18F412-9E3C-429B-85AB-59415C05E380}"/>
    <dgm:cxn modelId="{7905F5BB-C0F3-4014-8993-76CAD6EA8DA0}" type="presOf" srcId="{5E82E823-7E69-4DE5-9A21-0F52A27D4B44}" destId="{EA06166C-87C3-4A76-9246-C3D8FA25E3E8}" srcOrd="0" destOrd="0" presId="urn:microsoft.com/office/officeart/2005/8/layout/cycle2"/>
    <dgm:cxn modelId="{954EDECB-6D98-4523-9573-8E5AB474EFEB}" type="presParOf" srcId="{C9834601-9AA1-4AD6-82E9-5A4D73A15427}" destId="{DCEA38AB-69F0-4C6D-A82C-EBF7831E0988}" srcOrd="0" destOrd="0" presId="urn:microsoft.com/office/officeart/2005/8/layout/cycle2"/>
    <dgm:cxn modelId="{A9D9B694-D8C5-416A-B93F-CDA702569341}" type="presParOf" srcId="{C9834601-9AA1-4AD6-82E9-5A4D73A15427}" destId="{A1FAA8AF-97EA-4D19-98AF-8FB7F2AAF151}" srcOrd="1" destOrd="0" presId="urn:microsoft.com/office/officeart/2005/8/layout/cycle2"/>
    <dgm:cxn modelId="{DAE9BA29-6AB8-4723-BB9D-DFAF3BF54135}" type="presParOf" srcId="{A1FAA8AF-97EA-4D19-98AF-8FB7F2AAF151}" destId="{F186607E-7A77-46C6-AAC7-32FC9CEB45BE}" srcOrd="0" destOrd="0" presId="urn:microsoft.com/office/officeart/2005/8/layout/cycle2"/>
    <dgm:cxn modelId="{EFF72ADE-DBEB-4664-8F16-A35D5CFC445F}" type="presParOf" srcId="{C9834601-9AA1-4AD6-82E9-5A4D73A15427}" destId="{B3E52418-0530-40BA-ADE7-E05637432FF0}" srcOrd="2" destOrd="0" presId="urn:microsoft.com/office/officeart/2005/8/layout/cycle2"/>
    <dgm:cxn modelId="{2EF2DF31-4B84-4059-9F7F-9DF2A832FA43}" type="presParOf" srcId="{C9834601-9AA1-4AD6-82E9-5A4D73A15427}" destId="{EA06166C-87C3-4A76-9246-C3D8FA25E3E8}" srcOrd="3" destOrd="0" presId="urn:microsoft.com/office/officeart/2005/8/layout/cycle2"/>
    <dgm:cxn modelId="{623C9C3C-F295-44E8-9A9E-C20D11E0E242}" type="presParOf" srcId="{EA06166C-87C3-4A76-9246-C3D8FA25E3E8}" destId="{17F75987-1509-444C-B8EE-843315CF5922}" srcOrd="0" destOrd="0" presId="urn:microsoft.com/office/officeart/2005/8/layout/cycle2"/>
    <dgm:cxn modelId="{5381F301-C969-4586-B1BD-6ED18ADE3AB8}" type="presParOf" srcId="{C9834601-9AA1-4AD6-82E9-5A4D73A15427}" destId="{AB2EF488-D607-45A9-A410-2C9048A3D2D3}" srcOrd="4" destOrd="0" presId="urn:microsoft.com/office/officeart/2005/8/layout/cycle2"/>
    <dgm:cxn modelId="{CA0E509F-9F5F-4B80-8D03-B4DCB5544B69}" type="presParOf" srcId="{C9834601-9AA1-4AD6-82E9-5A4D73A15427}" destId="{F793FBE3-1E2C-4172-BC15-B986AF7CA05D}" srcOrd="5" destOrd="0" presId="urn:microsoft.com/office/officeart/2005/8/layout/cycle2"/>
    <dgm:cxn modelId="{B35E98BE-2E1A-45EB-8E97-9E19A5ADA31D}" type="presParOf" srcId="{F793FBE3-1E2C-4172-BC15-B986AF7CA05D}" destId="{93B8977B-464A-4434-8455-C511B2F5E6AC}" srcOrd="0" destOrd="0" presId="urn:microsoft.com/office/officeart/2005/8/layout/cycle2"/>
    <dgm:cxn modelId="{E9C6C554-2EC7-4AE7-9B9C-675F570D8E4E}" type="presParOf" srcId="{C9834601-9AA1-4AD6-82E9-5A4D73A15427}" destId="{444330CC-6B5C-4DF0-A36C-FEB682E05D17}" srcOrd="6" destOrd="0" presId="urn:microsoft.com/office/officeart/2005/8/layout/cycle2"/>
    <dgm:cxn modelId="{099889F7-CC95-46C6-BA94-3E7AD114FFD5}" type="presParOf" srcId="{C9834601-9AA1-4AD6-82E9-5A4D73A15427}" destId="{5CCF88DE-DFEF-483A-A339-E4CEFD34EBF3}" srcOrd="7" destOrd="0" presId="urn:microsoft.com/office/officeart/2005/8/layout/cycle2"/>
    <dgm:cxn modelId="{B57BD1A9-D2B4-439C-80DC-C51ED1B86E41}" type="presParOf" srcId="{5CCF88DE-DFEF-483A-A339-E4CEFD34EBF3}" destId="{10DA6CAD-C915-42D6-84B1-EE2420297A5D}" srcOrd="0" destOrd="0" presId="urn:microsoft.com/office/officeart/2005/8/layout/cycle2"/>
    <dgm:cxn modelId="{B69432AD-6F4A-4531-A46A-02991A827CA9}" type="presParOf" srcId="{C9834601-9AA1-4AD6-82E9-5A4D73A15427}" destId="{C6122B0E-9992-445F-A332-AFC83647521F}" srcOrd="8" destOrd="0" presId="urn:microsoft.com/office/officeart/2005/8/layout/cycle2"/>
    <dgm:cxn modelId="{BE56FC23-6578-4019-994A-A8CD19A05A38}" type="presParOf" srcId="{C9834601-9AA1-4AD6-82E9-5A4D73A15427}" destId="{91E89B9F-D074-4AD3-A1F5-25F9B39C118F}" srcOrd="9" destOrd="0" presId="urn:microsoft.com/office/officeart/2005/8/layout/cycle2"/>
    <dgm:cxn modelId="{36A6AB33-15A1-434E-AF0F-BE81F84659F4}" type="presParOf" srcId="{91E89B9F-D074-4AD3-A1F5-25F9B39C118F}" destId="{85BCEF8A-342B-4198-99CB-4D46C4E38954}" srcOrd="0" destOrd="0" presId="urn:microsoft.com/office/officeart/2005/8/layout/cycle2"/>
    <dgm:cxn modelId="{CD57D3D4-40B0-4083-AF96-60F994B65E98}" type="presParOf" srcId="{C9834601-9AA1-4AD6-82E9-5A4D73A15427}" destId="{E446D937-F904-473A-A1FE-938940540502}" srcOrd="10" destOrd="0" presId="urn:microsoft.com/office/officeart/2005/8/layout/cycle2"/>
    <dgm:cxn modelId="{EE0AEFD4-0A86-4A07-A8CC-66296D3D1B06}" type="presParOf" srcId="{C9834601-9AA1-4AD6-82E9-5A4D73A15427}" destId="{BB8837CE-00F5-4728-A32A-6AC8B066971D}" srcOrd="11" destOrd="0" presId="urn:microsoft.com/office/officeart/2005/8/layout/cycle2"/>
    <dgm:cxn modelId="{C440025D-0796-462D-8B17-60327C0F412A}" type="presParOf" srcId="{BB8837CE-00F5-4728-A32A-6AC8B066971D}" destId="{816271FD-5122-4B2E-B5C7-F88C62D8FA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7D3BFF-67CF-4BC5-BB0B-962BB470FE2D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5B8907-AF4C-49A4-A198-7485AFDE5CC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Нравственно - патриотическое воспитание</a:t>
          </a:r>
          <a:endParaRPr lang="ru-RU" sz="2400" b="1" dirty="0"/>
        </a:p>
      </dgm:t>
    </dgm:pt>
    <dgm:pt modelId="{C762BA52-1F0D-471F-80E2-D42BCE4E640F}" type="parTrans" cxnId="{842AC1E0-82FC-484B-BCA8-8E47ACED43EE}">
      <dgm:prSet/>
      <dgm:spPr/>
      <dgm:t>
        <a:bodyPr/>
        <a:lstStyle/>
        <a:p>
          <a:endParaRPr lang="ru-RU"/>
        </a:p>
      </dgm:t>
    </dgm:pt>
    <dgm:pt modelId="{4AFD8485-CB41-4BDE-84F7-5037055EE12F}" type="sibTrans" cxnId="{842AC1E0-82FC-484B-BCA8-8E47ACED43EE}">
      <dgm:prSet/>
      <dgm:spPr/>
      <dgm:t>
        <a:bodyPr/>
        <a:lstStyle/>
        <a:p>
          <a:endParaRPr lang="ru-RU"/>
        </a:p>
      </dgm:t>
    </dgm:pt>
    <dgm:pt modelId="{053D817F-438A-455A-93B3-2D8C2D23BE0A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Внеурочная деятельность</a:t>
          </a:r>
          <a:endParaRPr lang="ru-RU" sz="2000" b="1" dirty="0"/>
        </a:p>
      </dgm:t>
    </dgm:pt>
    <dgm:pt modelId="{2A88D90C-C2B0-432B-97B7-90CDF1AE0404}" type="parTrans" cxnId="{7B638CEA-BDE6-410B-A4BD-03F0125688D3}">
      <dgm:prSet/>
      <dgm:spPr/>
      <dgm:t>
        <a:bodyPr/>
        <a:lstStyle/>
        <a:p>
          <a:endParaRPr lang="ru-RU"/>
        </a:p>
      </dgm:t>
    </dgm:pt>
    <dgm:pt modelId="{A1976CD8-B80C-4656-BEC3-6DEC959430BD}" type="sibTrans" cxnId="{7B638CEA-BDE6-410B-A4BD-03F0125688D3}">
      <dgm:prSet/>
      <dgm:spPr/>
      <dgm:t>
        <a:bodyPr/>
        <a:lstStyle/>
        <a:p>
          <a:endParaRPr lang="ru-RU"/>
        </a:p>
      </dgm:t>
    </dgm:pt>
    <dgm:pt modelId="{17F84D4B-3A2C-42C8-89F0-0AE8F0CE4236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Дополнительное образование</a:t>
          </a:r>
          <a:endParaRPr lang="ru-RU" sz="2000" b="1" dirty="0"/>
        </a:p>
      </dgm:t>
    </dgm:pt>
    <dgm:pt modelId="{AFF78149-17BE-408E-82D3-B8335C96B07A}" type="parTrans" cxnId="{A1DFFF28-1E3F-49BB-9256-37E01CE1DBBA}">
      <dgm:prSet/>
      <dgm:spPr/>
      <dgm:t>
        <a:bodyPr/>
        <a:lstStyle/>
        <a:p>
          <a:endParaRPr lang="ru-RU"/>
        </a:p>
      </dgm:t>
    </dgm:pt>
    <dgm:pt modelId="{B73E90EC-BA06-415C-9DCA-35335E14613C}" type="sibTrans" cxnId="{A1DFFF28-1E3F-49BB-9256-37E01CE1DBBA}">
      <dgm:prSet/>
      <dgm:spPr/>
      <dgm:t>
        <a:bodyPr/>
        <a:lstStyle/>
        <a:p>
          <a:endParaRPr lang="ru-RU"/>
        </a:p>
      </dgm:t>
    </dgm:pt>
    <dgm:pt modelId="{C22C97BA-8619-4025-9D85-4B3A43927674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Классно - урочная деятельность</a:t>
          </a:r>
          <a:endParaRPr lang="ru-RU" sz="2000" b="1" dirty="0"/>
        </a:p>
      </dgm:t>
    </dgm:pt>
    <dgm:pt modelId="{BEA81E7F-6648-4786-95E2-8044C5292E01}" type="parTrans" cxnId="{A66C1253-390C-4035-BD3B-37626115B3A1}">
      <dgm:prSet/>
      <dgm:spPr/>
      <dgm:t>
        <a:bodyPr/>
        <a:lstStyle/>
        <a:p>
          <a:endParaRPr lang="ru-RU"/>
        </a:p>
      </dgm:t>
    </dgm:pt>
    <dgm:pt modelId="{598E2021-F72F-47B7-B645-51D28A470CD7}" type="sibTrans" cxnId="{A66C1253-390C-4035-BD3B-37626115B3A1}">
      <dgm:prSet/>
      <dgm:spPr/>
      <dgm:t>
        <a:bodyPr/>
        <a:lstStyle/>
        <a:p>
          <a:endParaRPr lang="ru-RU"/>
        </a:p>
      </dgm:t>
    </dgm:pt>
    <dgm:pt modelId="{4E9ABED3-A49F-4A54-B78C-A63F5576A0F9}">
      <dgm:prSet custT="1"/>
      <dgm:spPr/>
      <dgm:t>
        <a:bodyPr/>
        <a:lstStyle/>
        <a:p>
          <a:r>
            <a:rPr lang="ru-RU" sz="1600" b="1" dirty="0" smtClean="0"/>
            <a:t>Интегрированные уроки;</a:t>
          </a:r>
        </a:p>
        <a:p>
          <a:r>
            <a:rPr lang="ru-RU" sz="1600" b="1" dirty="0" smtClean="0"/>
            <a:t>Игровые формы обучения</a:t>
          </a:r>
          <a:endParaRPr lang="ru-RU" sz="1600" b="1" dirty="0"/>
        </a:p>
      </dgm:t>
    </dgm:pt>
    <dgm:pt modelId="{1C7926D8-9367-486A-BDAD-FA1410EABA7D}" type="parTrans" cxnId="{2741853A-938C-406E-962D-EEC1A79E1539}">
      <dgm:prSet/>
      <dgm:spPr/>
      <dgm:t>
        <a:bodyPr/>
        <a:lstStyle/>
        <a:p>
          <a:endParaRPr lang="ru-RU"/>
        </a:p>
      </dgm:t>
    </dgm:pt>
    <dgm:pt modelId="{344818BF-EE88-4C01-826E-A2612230F2B4}" type="sibTrans" cxnId="{2741853A-938C-406E-962D-EEC1A79E1539}">
      <dgm:prSet/>
      <dgm:spPr/>
      <dgm:t>
        <a:bodyPr/>
        <a:lstStyle/>
        <a:p>
          <a:endParaRPr lang="ru-RU"/>
        </a:p>
      </dgm:t>
    </dgm:pt>
    <dgm:pt modelId="{21526D2E-A895-4294-B9A5-DAC3B984A44B}">
      <dgm:prSet custT="1"/>
      <dgm:spPr/>
      <dgm:t>
        <a:bodyPr/>
        <a:lstStyle/>
        <a:p>
          <a:r>
            <a:rPr lang="ru-RU" sz="1600" b="1" dirty="0" smtClean="0"/>
            <a:t>Научно-практические конференции </a:t>
          </a:r>
          <a:endParaRPr lang="ru-RU" sz="1600" b="1" dirty="0"/>
        </a:p>
      </dgm:t>
    </dgm:pt>
    <dgm:pt modelId="{9712DB5D-0447-42FB-9A5F-CE9300BE1D4E}" type="parTrans" cxnId="{576AD03F-F450-49D4-861C-DD87F9921953}">
      <dgm:prSet/>
      <dgm:spPr/>
      <dgm:t>
        <a:bodyPr/>
        <a:lstStyle/>
        <a:p>
          <a:endParaRPr lang="ru-RU"/>
        </a:p>
      </dgm:t>
    </dgm:pt>
    <dgm:pt modelId="{26E808C6-761B-4CE2-B6DB-A976394D95EE}" type="sibTrans" cxnId="{576AD03F-F450-49D4-861C-DD87F9921953}">
      <dgm:prSet/>
      <dgm:spPr/>
      <dgm:t>
        <a:bodyPr/>
        <a:lstStyle/>
        <a:p>
          <a:endParaRPr lang="ru-RU"/>
        </a:p>
      </dgm:t>
    </dgm:pt>
    <dgm:pt modelId="{C42779AF-0878-459E-9748-72E4DD34AFC4}">
      <dgm:prSet custT="1"/>
      <dgm:spPr/>
      <dgm:t>
        <a:bodyPr/>
        <a:lstStyle/>
        <a:p>
          <a:r>
            <a:rPr lang="ru-RU" sz="1600" b="1" dirty="0" smtClean="0"/>
            <a:t>Социальные и волонтёрские   проекты</a:t>
          </a:r>
          <a:endParaRPr lang="ru-RU" sz="1600" b="1" dirty="0"/>
        </a:p>
      </dgm:t>
    </dgm:pt>
    <dgm:pt modelId="{171569FB-317B-43C8-89BA-D1F05720DE04}" type="parTrans" cxnId="{5B4C08E5-0D34-41E6-8F3E-74849D7B17F5}">
      <dgm:prSet/>
      <dgm:spPr/>
      <dgm:t>
        <a:bodyPr/>
        <a:lstStyle/>
        <a:p>
          <a:endParaRPr lang="ru-RU"/>
        </a:p>
      </dgm:t>
    </dgm:pt>
    <dgm:pt modelId="{41E1C666-EFD2-48EE-BB0E-131F5BC05150}" type="sibTrans" cxnId="{5B4C08E5-0D34-41E6-8F3E-74849D7B17F5}">
      <dgm:prSet/>
      <dgm:spPr/>
      <dgm:t>
        <a:bodyPr/>
        <a:lstStyle/>
        <a:p>
          <a:endParaRPr lang="ru-RU"/>
        </a:p>
      </dgm:t>
    </dgm:pt>
    <dgm:pt modelId="{09A80765-DE62-4915-9B54-6A717032E2AE}">
      <dgm:prSet custT="1"/>
      <dgm:spPr/>
      <dgm:t>
        <a:bodyPr/>
        <a:lstStyle/>
        <a:p>
          <a:r>
            <a:rPr lang="ru-RU" sz="1600" b="1" dirty="0" smtClean="0"/>
            <a:t>КТД</a:t>
          </a:r>
          <a:endParaRPr lang="ru-RU" sz="1600" b="1" dirty="0"/>
        </a:p>
      </dgm:t>
    </dgm:pt>
    <dgm:pt modelId="{92D3A867-53A3-4478-A0C9-06BB22FF4235}" type="parTrans" cxnId="{82DF8064-E2EB-4D7F-A13B-5A9EB4447756}">
      <dgm:prSet/>
      <dgm:spPr/>
      <dgm:t>
        <a:bodyPr/>
        <a:lstStyle/>
        <a:p>
          <a:endParaRPr lang="ru-RU"/>
        </a:p>
      </dgm:t>
    </dgm:pt>
    <dgm:pt modelId="{CF8FD549-C273-4A9F-AFC5-D499EAA1A843}" type="sibTrans" cxnId="{82DF8064-E2EB-4D7F-A13B-5A9EB4447756}">
      <dgm:prSet/>
      <dgm:spPr/>
      <dgm:t>
        <a:bodyPr/>
        <a:lstStyle/>
        <a:p>
          <a:endParaRPr lang="ru-RU"/>
        </a:p>
      </dgm:t>
    </dgm:pt>
    <dgm:pt modelId="{19FA4326-5466-40D7-B8D2-E3FDAAD7A208}">
      <dgm:prSet custT="1"/>
      <dgm:spPr/>
      <dgm:t>
        <a:bodyPr/>
        <a:lstStyle/>
        <a:p>
          <a:r>
            <a:rPr lang="ru-RU" sz="1600" b="1" dirty="0" smtClean="0"/>
            <a:t>Музейная педагогика</a:t>
          </a:r>
          <a:endParaRPr lang="ru-RU" sz="1600" b="1" dirty="0"/>
        </a:p>
      </dgm:t>
    </dgm:pt>
    <dgm:pt modelId="{BEF8A5DC-6D71-43FA-9CCF-76B5A77BB819}" type="parTrans" cxnId="{AE37FDE6-7AC7-4F03-814E-471BB88E6CFE}">
      <dgm:prSet/>
      <dgm:spPr/>
      <dgm:t>
        <a:bodyPr/>
        <a:lstStyle/>
        <a:p>
          <a:endParaRPr lang="ru-RU"/>
        </a:p>
      </dgm:t>
    </dgm:pt>
    <dgm:pt modelId="{4BC96054-A5A7-41E4-B59D-1249000CE4BB}" type="sibTrans" cxnId="{AE37FDE6-7AC7-4F03-814E-471BB88E6CFE}">
      <dgm:prSet/>
      <dgm:spPr/>
      <dgm:t>
        <a:bodyPr/>
        <a:lstStyle/>
        <a:p>
          <a:endParaRPr lang="ru-RU"/>
        </a:p>
      </dgm:t>
    </dgm:pt>
    <dgm:pt modelId="{00673C72-5473-4610-A523-78FD52A817D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Проектная деятельность</a:t>
          </a:r>
          <a:endParaRPr lang="ru-RU" b="1" dirty="0"/>
        </a:p>
      </dgm:t>
    </dgm:pt>
    <dgm:pt modelId="{34729D26-5845-4183-AEC5-BF5489BB29C4}" type="parTrans" cxnId="{104E5A9D-3EF8-400E-99F2-9D1C8FE1BFDC}">
      <dgm:prSet/>
      <dgm:spPr/>
      <dgm:t>
        <a:bodyPr/>
        <a:lstStyle/>
        <a:p>
          <a:endParaRPr lang="ru-RU"/>
        </a:p>
      </dgm:t>
    </dgm:pt>
    <dgm:pt modelId="{46A08A13-A291-4EE7-AF37-831A1247D269}" type="sibTrans" cxnId="{104E5A9D-3EF8-400E-99F2-9D1C8FE1BFDC}">
      <dgm:prSet/>
      <dgm:spPr/>
      <dgm:t>
        <a:bodyPr/>
        <a:lstStyle/>
        <a:p>
          <a:endParaRPr lang="ru-RU"/>
        </a:p>
      </dgm:t>
    </dgm:pt>
    <dgm:pt modelId="{76F84A51-161B-4577-A582-A542B5AFCD0F}" type="pres">
      <dgm:prSet presAssocID="{607D3BFF-67CF-4BC5-BB0B-962BB470FE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329C77-D65D-4326-AC8E-EDAE99821C06}" type="pres">
      <dgm:prSet presAssocID="{175B8907-AF4C-49A4-A198-7485AFDE5CC9}" presName="hierRoot1" presStyleCnt="0"/>
      <dgm:spPr/>
    </dgm:pt>
    <dgm:pt modelId="{57657064-0841-46F8-B6D5-17043C76C006}" type="pres">
      <dgm:prSet presAssocID="{175B8907-AF4C-49A4-A198-7485AFDE5CC9}" presName="composite" presStyleCnt="0"/>
      <dgm:spPr/>
    </dgm:pt>
    <dgm:pt modelId="{E66848A2-9BC2-4D79-96F6-23834ADB9B90}" type="pres">
      <dgm:prSet presAssocID="{175B8907-AF4C-49A4-A198-7485AFDE5CC9}" presName="background" presStyleLbl="node0" presStyleIdx="0" presStyleCnt="1"/>
      <dgm:spPr/>
    </dgm:pt>
    <dgm:pt modelId="{D43CA3D7-6237-46A2-8481-AF2725292442}" type="pres">
      <dgm:prSet presAssocID="{175B8907-AF4C-49A4-A198-7485AFDE5CC9}" presName="text" presStyleLbl="fgAcc0" presStyleIdx="0" presStyleCnt="1" custScaleX="210907" custScaleY="139368" custLinFactNeighborX="13333" custLinFactNeighborY="-772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21D771-EE48-4FFB-897C-846EAB7CD66D}" type="pres">
      <dgm:prSet presAssocID="{175B8907-AF4C-49A4-A198-7485AFDE5CC9}" presName="hierChild2" presStyleCnt="0"/>
      <dgm:spPr/>
    </dgm:pt>
    <dgm:pt modelId="{08480064-567E-40AA-8768-C9E4E05A8CFF}" type="pres">
      <dgm:prSet presAssocID="{BEA81E7F-6648-4786-95E2-8044C5292E01}" presName="Name10" presStyleLbl="parChTrans1D2" presStyleIdx="0" presStyleCnt="3"/>
      <dgm:spPr/>
      <dgm:t>
        <a:bodyPr/>
        <a:lstStyle/>
        <a:p>
          <a:endParaRPr lang="ru-RU"/>
        </a:p>
      </dgm:t>
    </dgm:pt>
    <dgm:pt modelId="{355012FC-CC7C-45FA-AD66-60EAC02C2FC0}" type="pres">
      <dgm:prSet presAssocID="{C22C97BA-8619-4025-9D85-4B3A43927674}" presName="hierRoot2" presStyleCnt="0"/>
      <dgm:spPr/>
    </dgm:pt>
    <dgm:pt modelId="{5BB628AE-A570-42F9-B7D1-664704FCB78C}" type="pres">
      <dgm:prSet presAssocID="{C22C97BA-8619-4025-9D85-4B3A43927674}" presName="composite2" presStyleCnt="0"/>
      <dgm:spPr/>
    </dgm:pt>
    <dgm:pt modelId="{5546217C-0742-482C-96EC-CDFB8596915B}" type="pres">
      <dgm:prSet presAssocID="{C22C97BA-8619-4025-9D85-4B3A43927674}" presName="background2" presStyleLbl="node2" presStyleIdx="0" presStyleCnt="3"/>
      <dgm:spPr/>
    </dgm:pt>
    <dgm:pt modelId="{8EC6678A-C446-4BC2-87A2-50A8CBFBC6AF}" type="pres">
      <dgm:prSet presAssocID="{C22C97BA-8619-4025-9D85-4B3A43927674}" presName="text2" presStyleLbl="fgAcc2" presStyleIdx="0" presStyleCnt="3" custScaleX="149840" custLinFactNeighborX="32628" custLinFactNeighborY="-672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B95101-48F2-4B57-9CCB-C1EDC96F44B7}" type="pres">
      <dgm:prSet presAssocID="{C22C97BA-8619-4025-9D85-4B3A43927674}" presName="hierChild3" presStyleCnt="0"/>
      <dgm:spPr/>
    </dgm:pt>
    <dgm:pt modelId="{6EA03A4C-1225-4D62-9C94-423E2400125C}" type="pres">
      <dgm:prSet presAssocID="{1C7926D8-9367-486A-BDAD-FA1410EABA7D}" presName="Name17" presStyleLbl="parChTrans1D3" presStyleIdx="0" presStyleCnt="5"/>
      <dgm:spPr/>
      <dgm:t>
        <a:bodyPr/>
        <a:lstStyle/>
        <a:p>
          <a:endParaRPr lang="ru-RU"/>
        </a:p>
      </dgm:t>
    </dgm:pt>
    <dgm:pt modelId="{A48F6342-7447-4847-856B-76015F239366}" type="pres">
      <dgm:prSet presAssocID="{4E9ABED3-A49F-4A54-B78C-A63F5576A0F9}" presName="hierRoot3" presStyleCnt="0"/>
      <dgm:spPr/>
    </dgm:pt>
    <dgm:pt modelId="{C30E54DC-CE4A-4871-B5F7-E5055206DD63}" type="pres">
      <dgm:prSet presAssocID="{4E9ABED3-A49F-4A54-B78C-A63F5576A0F9}" presName="composite3" presStyleCnt="0"/>
      <dgm:spPr/>
    </dgm:pt>
    <dgm:pt modelId="{F6D0EDED-FBA2-463C-8C6A-BB335153451C}" type="pres">
      <dgm:prSet presAssocID="{4E9ABED3-A49F-4A54-B78C-A63F5576A0F9}" presName="background3" presStyleLbl="node3" presStyleIdx="0" presStyleCnt="5"/>
      <dgm:spPr/>
    </dgm:pt>
    <dgm:pt modelId="{BE754C2D-AA9C-4120-8E70-D79977B7C55E}" type="pres">
      <dgm:prSet presAssocID="{4E9ABED3-A49F-4A54-B78C-A63F5576A0F9}" presName="text3" presStyleLbl="fgAcc3" presStyleIdx="0" presStyleCnt="5" custScaleX="140444" custScaleY="1930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419092-007A-4593-A66D-1AC8AEFC9886}" type="pres">
      <dgm:prSet presAssocID="{4E9ABED3-A49F-4A54-B78C-A63F5576A0F9}" presName="hierChild4" presStyleCnt="0"/>
      <dgm:spPr/>
    </dgm:pt>
    <dgm:pt modelId="{10292BDB-4DA6-4212-8B11-11B09BE7082A}" type="pres">
      <dgm:prSet presAssocID="{2A88D90C-C2B0-432B-97B7-90CDF1AE0404}" presName="Name10" presStyleLbl="parChTrans1D2" presStyleIdx="1" presStyleCnt="3"/>
      <dgm:spPr/>
      <dgm:t>
        <a:bodyPr/>
        <a:lstStyle/>
        <a:p>
          <a:endParaRPr lang="ru-RU"/>
        </a:p>
      </dgm:t>
    </dgm:pt>
    <dgm:pt modelId="{48E921ED-C779-4F9E-833A-380EE68BDE9D}" type="pres">
      <dgm:prSet presAssocID="{053D817F-438A-455A-93B3-2D8C2D23BE0A}" presName="hierRoot2" presStyleCnt="0"/>
      <dgm:spPr/>
    </dgm:pt>
    <dgm:pt modelId="{BB82FBCC-7EAF-477F-8751-898D6D2F8FAC}" type="pres">
      <dgm:prSet presAssocID="{053D817F-438A-455A-93B3-2D8C2D23BE0A}" presName="composite2" presStyleCnt="0"/>
      <dgm:spPr/>
    </dgm:pt>
    <dgm:pt modelId="{80D9570B-0785-420E-A190-C31FED69A755}" type="pres">
      <dgm:prSet presAssocID="{053D817F-438A-455A-93B3-2D8C2D23BE0A}" presName="background2" presStyleLbl="node2" presStyleIdx="1" presStyleCnt="3"/>
      <dgm:spPr/>
    </dgm:pt>
    <dgm:pt modelId="{B6C41641-8378-4679-A795-352B39E3C100}" type="pres">
      <dgm:prSet presAssocID="{053D817F-438A-455A-93B3-2D8C2D23BE0A}" presName="text2" presStyleLbl="fgAcc2" presStyleIdx="1" presStyleCnt="3" custScaleX="152942" custLinFactNeighborX="41407" custLinFactNeighborY="-670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5473DB-17EB-43C4-8E56-A9943F8CB589}" type="pres">
      <dgm:prSet presAssocID="{053D817F-438A-455A-93B3-2D8C2D23BE0A}" presName="hierChild3" presStyleCnt="0"/>
      <dgm:spPr/>
    </dgm:pt>
    <dgm:pt modelId="{0D6344C0-6785-4511-A3E4-46EB89841856}" type="pres">
      <dgm:prSet presAssocID="{92D3A867-53A3-4478-A0C9-06BB22FF4235}" presName="Name17" presStyleLbl="parChTrans1D3" presStyleIdx="1" presStyleCnt="5"/>
      <dgm:spPr/>
      <dgm:t>
        <a:bodyPr/>
        <a:lstStyle/>
        <a:p>
          <a:endParaRPr lang="ru-RU"/>
        </a:p>
      </dgm:t>
    </dgm:pt>
    <dgm:pt modelId="{1A46A9C7-6FB1-4581-B49E-D3CA726A7005}" type="pres">
      <dgm:prSet presAssocID="{09A80765-DE62-4915-9B54-6A717032E2AE}" presName="hierRoot3" presStyleCnt="0"/>
      <dgm:spPr/>
    </dgm:pt>
    <dgm:pt modelId="{65CCE9FD-09ED-4203-B780-9EBB3C40F59E}" type="pres">
      <dgm:prSet presAssocID="{09A80765-DE62-4915-9B54-6A717032E2AE}" presName="composite3" presStyleCnt="0"/>
      <dgm:spPr/>
    </dgm:pt>
    <dgm:pt modelId="{582755D0-621B-47E9-807C-9C0BBC14B7F3}" type="pres">
      <dgm:prSet presAssocID="{09A80765-DE62-4915-9B54-6A717032E2AE}" presName="background3" presStyleLbl="node3" presStyleIdx="1" presStyleCnt="5"/>
      <dgm:spPr/>
    </dgm:pt>
    <dgm:pt modelId="{45062826-6593-410D-A886-72F835CA8A5C}" type="pres">
      <dgm:prSet presAssocID="{09A80765-DE62-4915-9B54-6A717032E2AE}" presName="text3" presStyleLbl="fgAcc3" presStyleIdx="1" presStyleCnt="5" custScaleX="78896" custScaleY="1234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1EBB92-FAA8-41CC-9F76-AF3365AA438A}" type="pres">
      <dgm:prSet presAssocID="{09A80765-DE62-4915-9B54-6A717032E2AE}" presName="hierChild4" presStyleCnt="0"/>
      <dgm:spPr/>
    </dgm:pt>
    <dgm:pt modelId="{8B0E0D36-4BB9-4BA5-86AE-DE9158EF5215}" type="pres">
      <dgm:prSet presAssocID="{9712DB5D-0447-42FB-9A5F-CE9300BE1D4E}" presName="Name17" presStyleLbl="parChTrans1D3" presStyleIdx="2" presStyleCnt="5"/>
      <dgm:spPr/>
      <dgm:t>
        <a:bodyPr/>
        <a:lstStyle/>
        <a:p>
          <a:endParaRPr lang="ru-RU"/>
        </a:p>
      </dgm:t>
    </dgm:pt>
    <dgm:pt modelId="{FD15D7FA-8EAF-4237-A403-7B44427A5A40}" type="pres">
      <dgm:prSet presAssocID="{21526D2E-A895-4294-B9A5-DAC3B984A44B}" presName="hierRoot3" presStyleCnt="0"/>
      <dgm:spPr/>
    </dgm:pt>
    <dgm:pt modelId="{36975E08-6B54-4026-A6DA-30787F16F3C9}" type="pres">
      <dgm:prSet presAssocID="{21526D2E-A895-4294-B9A5-DAC3B984A44B}" presName="composite3" presStyleCnt="0"/>
      <dgm:spPr/>
    </dgm:pt>
    <dgm:pt modelId="{1EFD1887-AC2F-4BA3-AC2C-A5F5C220F931}" type="pres">
      <dgm:prSet presAssocID="{21526D2E-A895-4294-B9A5-DAC3B984A44B}" presName="background3" presStyleLbl="node3" presStyleIdx="2" presStyleCnt="5"/>
      <dgm:spPr/>
    </dgm:pt>
    <dgm:pt modelId="{524E5362-8A4B-4A54-BFF1-39E1DC45ED94}" type="pres">
      <dgm:prSet presAssocID="{21526D2E-A895-4294-B9A5-DAC3B984A44B}" presName="text3" presStyleLbl="fgAcc3" presStyleIdx="2" presStyleCnt="5" custScaleX="115890" custScaleY="1575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21DE82-97E5-4E61-BB5A-831A6882298C}" type="pres">
      <dgm:prSet presAssocID="{21526D2E-A895-4294-B9A5-DAC3B984A44B}" presName="hierChild4" presStyleCnt="0"/>
      <dgm:spPr/>
    </dgm:pt>
    <dgm:pt modelId="{6FA258AD-EFD2-41FE-9CEE-929E09331D2A}" type="pres">
      <dgm:prSet presAssocID="{34729D26-5845-4183-AEC5-BF5489BB29C4}" presName="Name23" presStyleLbl="parChTrans1D4" presStyleIdx="0" presStyleCnt="1"/>
      <dgm:spPr/>
      <dgm:t>
        <a:bodyPr/>
        <a:lstStyle/>
        <a:p>
          <a:endParaRPr lang="ru-RU"/>
        </a:p>
      </dgm:t>
    </dgm:pt>
    <dgm:pt modelId="{5F221EDD-0EA7-4FD7-BA01-26C5136FFECB}" type="pres">
      <dgm:prSet presAssocID="{00673C72-5473-4610-A523-78FD52A817D4}" presName="hierRoot4" presStyleCnt="0"/>
      <dgm:spPr/>
    </dgm:pt>
    <dgm:pt modelId="{3483FFB5-AC27-4393-9C43-029EE786FF4F}" type="pres">
      <dgm:prSet presAssocID="{00673C72-5473-4610-A523-78FD52A817D4}" presName="composite4" presStyleCnt="0"/>
      <dgm:spPr/>
    </dgm:pt>
    <dgm:pt modelId="{330B285E-B1B9-4ED1-9211-3C15E0D42885}" type="pres">
      <dgm:prSet presAssocID="{00673C72-5473-4610-A523-78FD52A817D4}" presName="background4" presStyleLbl="node4" presStyleIdx="0" presStyleCnt="1"/>
      <dgm:spPr/>
    </dgm:pt>
    <dgm:pt modelId="{FD946C00-1182-4D64-A0E9-7E11F50BBAC3}" type="pres">
      <dgm:prSet presAssocID="{00673C72-5473-4610-A523-78FD52A817D4}" presName="text4" presStyleLbl="fgAcc4" presStyleIdx="0" presStyleCnt="1" custScaleX="1639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7FDF26-4C65-45A3-A2B9-CB044D90F208}" type="pres">
      <dgm:prSet presAssocID="{00673C72-5473-4610-A523-78FD52A817D4}" presName="hierChild5" presStyleCnt="0"/>
      <dgm:spPr/>
    </dgm:pt>
    <dgm:pt modelId="{A50E1C23-2E89-477F-9F61-A7BCDA6E6B3B}" type="pres">
      <dgm:prSet presAssocID="{AFF78149-17BE-408E-82D3-B8335C96B07A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357BB32-50BC-4453-91AD-CFC2E7C92319}" type="pres">
      <dgm:prSet presAssocID="{17F84D4B-3A2C-42C8-89F0-0AE8F0CE4236}" presName="hierRoot2" presStyleCnt="0"/>
      <dgm:spPr/>
    </dgm:pt>
    <dgm:pt modelId="{CE9066BB-0039-4697-B92A-7020076F8221}" type="pres">
      <dgm:prSet presAssocID="{17F84D4B-3A2C-42C8-89F0-0AE8F0CE4236}" presName="composite2" presStyleCnt="0"/>
      <dgm:spPr/>
    </dgm:pt>
    <dgm:pt modelId="{C8CBE043-94F0-49D9-803E-29EA3766A5AA}" type="pres">
      <dgm:prSet presAssocID="{17F84D4B-3A2C-42C8-89F0-0AE8F0CE4236}" presName="background2" presStyleLbl="node2" presStyleIdx="2" presStyleCnt="3"/>
      <dgm:spPr/>
    </dgm:pt>
    <dgm:pt modelId="{36D24081-E29C-49B8-9E33-4503CE4CA7F5}" type="pres">
      <dgm:prSet presAssocID="{17F84D4B-3A2C-42C8-89F0-0AE8F0CE4236}" presName="text2" presStyleLbl="fgAcc2" presStyleIdx="2" presStyleCnt="3" custScaleX="176162" custLinFactNeighborX="-5819" custLinFactNeighborY="-672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A29B12-620D-4C8F-9662-C5A64CA6A10F}" type="pres">
      <dgm:prSet presAssocID="{17F84D4B-3A2C-42C8-89F0-0AE8F0CE4236}" presName="hierChild3" presStyleCnt="0"/>
      <dgm:spPr/>
    </dgm:pt>
    <dgm:pt modelId="{49A9AE0B-9E9E-445C-9908-7A4E910E35B2}" type="pres">
      <dgm:prSet presAssocID="{BEF8A5DC-6D71-43FA-9CCF-76B5A77BB819}" presName="Name17" presStyleLbl="parChTrans1D3" presStyleIdx="3" presStyleCnt="5"/>
      <dgm:spPr/>
      <dgm:t>
        <a:bodyPr/>
        <a:lstStyle/>
        <a:p>
          <a:endParaRPr lang="ru-RU"/>
        </a:p>
      </dgm:t>
    </dgm:pt>
    <dgm:pt modelId="{F7B98CCF-F428-416C-BDA1-4E1F68CACBD8}" type="pres">
      <dgm:prSet presAssocID="{19FA4326-5466-40D7-B8D2-E3FDAAD7A208}" presName="hierRoot3" presStyleCnt="0"/>
      <dgm:spPr/>
    </dgm:pt>
    <dgm:pt modelId="{5F76F3C7-EC3B-4D63-90E3-3A53A8467E50}" type="pres">
      <dgm:prSet presAssocID="{19FA4326-5466-40D7-B8D2-E3FDAAD7A208}" presName="composite3" presStyleCnt="0"/>
      <dgm:spPr/>
    </dgm:pt>
    <dgm:pt modelId="{FC280B84-9ABC-4C02-B09B-5CFCE7EEB191}" type="pres">
      <dgm:prSet presAssocID="{19FA4326-5466-40D7-B8D2-E3FDAAD7A208}" presName="background3" presStyleLbl="node3" presStyleIdx="3" presStyleCnt="5"/>
      <dgm:spPr/>
    </dgm:pt>
    <dgm:pt modelId="{BE4B51BC-AA9F-4EBE-BEC7-9912EBD95116}" type="pres">
      <dgm:prSet presAssocID="{19FA4326-5466-40D7-B8D2-E3FDAAD7A208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AD51CB-E5CF-4AB3-A652-6AD34DF5CD17}" type="pres">
      <dgm:prSet presAssocID="{19FA4326-5466-40D7-B8D2-E3FDAAD7A208}" presName="hierChild4" presStyleCnt="0"/>
      <dgm:spPr/>
    </dgm:pt>
    <dgm:pt modelId="{6B2EBFDD-8263-4402-A0BB-65FD744F6EB5}" type="pres">
      <dgm:prSet presAssocID="{171569FB-317B-43C8-89BA-D1F05720DE04}" presName="Name17" presStyleLbl="parChTrans1D3" presStyleIdx="4" presStyleCnt="5"/>
      <dgm:spPr/>
      <dgm:t>
        <a:bodyPr/>
        <a:lstStyle/>
        <a:p>
          <a:endParaRPr lang="ru-RU"/>
        </a:p>
      </dgm:t>
    </dgm:pt>
    <dgm:pt modelId="{EDF6548E-2536-4584-BC36-FF5A7EC9E486}" type="pres">
      <dgm:prSet presAssocID="{C42779AF-0878-459E-9748-72E4DD34AFC4}" presName="hierRoot3" presStyleCnt="0"/>
      <dgm:spPr/>
    </dgm:pt>
    <dgm:pt modelId="{DE9A11D3-20F1-4DB9-AA33-0B5C35B402C1}" type="pres">
      <dgm:prSet presAssocID="{C42779AF-0878-459E-9748-72E4DD34AFC4}" presName="composite3" presStyleCnt="0"/>
      <dgm:spPr/>
    </dgm:pt>
    <dgm:pt modelId="{072FC154-0D42-4964-B711-CF715E45952C}" type="pres">
      <dgm:prSet presAssocID="{C42779AF-0878-459E-9748-72E4DD34AFC4}" presName="background3" presStyleLbl="node3" presStyleIdx="4" presStyleCnt="5"/>
      <dgm:spPr/>
    </dgm:pt>
    <dgm:pt modelId="{70BD6E88-A54B-4A7D-A1E8-FC131AE93807}" type="pres">
      <dgm:prSet presAssocID="{C42779AF-0878-459E-9748-72E4DD34AFC4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272733-E487-4A3A-82E3-1E370F691831}" type="pres">
      <dgm:prSet presAssocID="{C42779AF-0878-459E-9748-72E4DD34AFC4}" presName="hierChild4" presStyleCnt="0"/>
      <dgm:spPr/>
    </dgm:pt>
  </dgm:ptLst>
  <dgm:cxnLst>
    <dgm:cxn modelId="{4608B4B3-424A-4556-B3C4-9C9BAA31D313}" type="presOf" srcId="{21526D2E-A895-4294-B9A5-DAC3B984A44B}" destId="{524E5362-8A4B-4A54-BFF1-39E1DC45ED94}" srcOrd="0" destOrd="0" presId="urn:microsoft.com/office/officeart/2005/8/layout/hierarchy1"/>
    <dgm:cxn modelId="{82DF8064-E2EB-4D7F-A13B-5A9EB4447756}" srcId="{053D817F-438A-455A-93B3-2D8C2D23BE0A}" destId="{09A80765-DE62-4915-9B54-6A717032E2AE}" srcOrd="0" destOrd="0" parTransId="{92D3A867-53A3-4478-A0C9-06BB22FF4235}" sibTransId="{CF8FD549-C273-4A9F-AFC5-D499EAA1A843}"/>
    <dgm:cxn modelId="{F20E587C-1630-444F-A0E1-30A0B43617F2}" type="presOf" srcId="{C22C97BA-8619-4025-9D85-4B3A43927674}" destId="{8EC6678A-C446-4BC2-87A2-50A8CBFBC6AF}" srcOrd="0" destOrd="0" presId="urn:microsoft.com/office/officeart/2005/8/layout/hierarchy1"/>
    <dgm:cxn modelId="{10389550-979D-42A4-A687-E6E5B045BEFC}" type="presOf" srcId="{607D3BFF-67CF-4BC5-BB0B-962BB470FE2D}" destId="{76F84A51-161B-4577-A582-A542B5AFCD0F}" srcOrd="0" destOrd="0" presId="urn:microsoft.com/office/officeart/2005/8/layout/hierarchy1"/>
    <dgm:cxn modelId="{A1DFFF28-1E3F-49BB-9256-37E01CE1DBBA}" srcId="{175B8907-AF4C-49A4-A198-7485AFDE5CC9}" destId="{17F84D4B-3A2C-42C8-89F0-0AE8F0CE4236}" srcOrd="2" destOrd="0" parTransId="{AFF78149-17BE-408E-82D3-B8335C96B07A}" sibTransId="{B73E90EC-BA06-415C-9DCA-35335E14613C}"/>
    <dgm:cxn modelId="{5310598B-19EE-4075-AC3E-7EFA73D53258}" type="presOf" srcId="{C42779AF-0878-459E-9748-72E4DD34AFC4}" destId="{70BD6E88-A54B-4A7D-A1E8-FC131AE93807}" srcOrd="0" destOrd="0" presId="urn:microsoft.com/office/officeart/2005/8/layout/hierarchy1"/>
    <dgm:cxn modelId="{A8BF969E-1D06-4BDC-9B7D-AFB9AD38ACED}" type="presOf" srcId="{2A88D90C-C2B0-432B-97B7-90CDF1AE0404}" destId="{10292BDB-4DA6-4212-8B11-11B09BE7082A}" srcOrd="0" destOrd="0" presId="urn:microsoft.com/office/officeart/2005/8/layout/hierarchy1"/>
    <dgm:cxn modelId="{1E3A0C6F-AEFB-4A28-8998-D39EF55223FD}" type="presOf" srcId="{4E9ABED3-A49F-4A54-B78C-A63F5576A0F9}" destId="{BE754C2D-AA9C-4120-8E70-D79977B7C55E}" srcOrd="0" destOrd="0" presId="urn:microsoft.com/office/officeart/2005/8/layout/hierarchy1"/>
    <dgm:cxn modelId="{104E5A9D-3EF8-400E-99F2-9D1C8FE1BFDC}" srcId="{21526D2E-A895-4294-B9A5-DAC3B984A44B}" destId="{00673C72-5473-4610-A523-78FD52A817D4}" srcOrd="0" destOrd="0" parTransId="{34729D26-5845-4183-AEC5-BF5489BB29C4}" sibTransId="{46A08A13-A291-4EE7-AF37-831A1247D269}"/>
    <dgm:cxn modelId="{19EEAE73-F8C0-4834-8A97-1BB1DDBCCB19}" type="presOf" srcId="{09A80765-DE62-4915-9B54-6A717032E2AE}" destId="{45062826-6593-410D-A886-72F835CA8A5C}" srcOrd="0" destOrd="0" presId="urn:microsoft.com/office/officeart/2005/8/layout/hierarchy1"/>
    <dgm:cxn modelId="{1201EFAF-EC2E-41A6-A3D7-6ABB7BC5CD93}" type="presOf" srcId="{34729D26-5845-4183-AEC5-BF5489BB29C4}" destId="{6FA258AD-EFD2-41FE-9CEE-929E09331D2A}" srcOrd="0" destOrd="0" presId="urn:microsoft.com/office/officeart/2005/8/layout/hierarchy1"/>
    <dgm:cxn modelId="{6A74C1AE-FDA0-4042-B795-FE7CA9081695}" type="presOf" srcId="{19FA4326-5466-40D7-B8D2-E3FDAAD7A208}" destId="{BE4B51BC-AA9F-4EBE-BEC7-9912EBD95116}" srcOrd="0" destOrd="0" presId="urn:microsoft.com/office/officeart/2005/8/layout/hierarchy1"/>
    <dgm:cxn modelId="{2741853A-938C-406E-962D-EEC1A79E1539}" srcId="{C22C97BA-8619-4025-9D85-4B3A43927674}" destId="{4E9ABED3-A49F-4A54-B78C-A63F5576A0F9}" srcOrd="0" destOrd="0" parTransId="{1C7926D8-9367-486A-BDAD-FA1410EABA7D}" sibTransId="{344818BF-EE88-4C01-826E-A2612230F2B4}"/>
    <dgm:cxn modelId="{ED952E9E-A3EB-4AAE-8B33-32F72E7BE998}" type="presOf" srcId="{171569FB-317B-43C8-89BA-D1F05720DE04}" destId="{6B2EBFDD-8263-4402-A0BB-65FD744F6EB5}" srcOrd="0" destOrd="0" presId="urn:microsoft.com/office/officeart/2005/8/layout/hierarchy1"/>
    <dgm:cxn modelId="{C2CDB858-F7F5-4666-9E32-6CB92A908008}" type="presOf" srcId="{9712DB5D-0447-42FB-9A5F-CE9300BE1D4E}" destId="{8B0E0D36-4BB9-4BA5-86AE-DE9158EF5215}" srcOrd="0" destOrd="0" presId="urn:microsoft.com/office/officeart/2005/8/layout/hierarchy1"/>
    <dgm:cxn modelId="{15DFC9A6-E21B-43C1-A630-EFBC695B3928}" type="presOf" srcId="{1C7926D8-9367-486A-BDAD-FA1410EABA7D}" destId="{6EA03A4C-1225-4D62-9C94-423E2400125C}" srcOrd="0" destOrd="0" presId="urn:microsoft.com/office/officeart/2005/8/layout/hierarchy1"/>
    <dgm:cxn modelId="{576AD03F-F450-49D4-861C-DD87F9921953}" srcId="{053D817F-438A-455A-93B3-2D8C2D23BE0A}" destId="{21526D2E-A895-4294-B9A5-DAC3B984A44B}" srcOrd="1" destOrd="0" parTransId="{9712DB5D-0447-42FB-9A5F-CE9300BE1D4E}" sibTransId="{26E808C6-761B-4CE2-B6DB-A976394D95EE}"/>
    <dgm:cxn modelId="{D6D9AFFF-A9B8-434A-8E6E-CE38E2CFB3CA}" type="presOf" srcId="{175B8907-AF4C-49A4-A198-7485AFDE5CC9}" destId="{D43CA3D7-6237-46A2-8481-AF2725292442}" srcOrd="0" destOrd="0" presId="urn:microsoft.com/office/officeart/2005/8/layout/hierarchy1"/>
    <dgm:cxn modelId="{842AC1E0-82FC-484B-BCA8-8E47ACED43EE}" srcId="{607D3BFF-67CF-4BC5-BB0B-962BB470FE2D}" destId="{175B8907-AF4C-49A4-A198-7485AFDE5CC9}" srcOrd="0" destOrd="0" parTransId="{C762BA52-1F0D-471F-80E2-D42BCE4E640F}" sibTransId="{4AFD8485-CB41-4BDE-84F7-5037055EE12F}"/>
    <dgm:cxn modelId="{7D66E4E0-ED9D-4A16-ADB0-524014BEA521}" type="presOf" srcId="{17F84D4B-3A2C-42C8-89F0-0AE8F0CE4236}" destId="{36D24081-E29C-49B8-9E33-4503CE4CA7F5}" srcOrd="0" destOrd="0" presId="urn:microsoft.com/office/officeart/2005/8/layout/hierarchy1"/>
    <dgm:cxn modelId="{A66C1253-390C-4035-BD3B-37626115B3A1}" srcId="{175B8907-AF4C-49A4-A198-7485AFDE5CC9}" destId="{C22C97BA-8619-4025-9D85-4B3A43927674}" srcOrd="0" destOrd="0" parTransId="{BEA81E7F-6648-4786-95E2-8044C5292E01}" sibTransId="{598E2021-F72F-47B7-B645-51D28A470CD7}"/>
    <dgm:cxn modelId="{5B4C08E5-0D34-41E6-8F3E-74849D7B17F5}" srcId="{17F84D4B-3A2C-42C8-89F0-0AE8F0CE4236}" destId="{C42779AF-0878-459E-9748-72E4DD34AFC4}" srcOrd="1" destOrd="0" parTransId="{171569FB-317B-43C8-89BA-D1F05720DE04}" sibTransId="{41E1C666-EFD2-48EE-BB0E-131F5BC05150}"/>
    <dgm:cxn modelId="{F001F37B-A4AF-4C04-AD02-42BEEF8657C9}" type="presOf" srcId="{BEF8A5DC-6D71-43FA-9CCF-76B5A77BB819}" destId="{49A9AE0B-9E9E-445C-9908-7A4E910E35B2}" srcOrd="0" destOrd="0" presId="urn:microsoft.com/office/officeart/2005/8/layout/hierarchy1"/>
    <dgm:cxn modelId="{ECC2458B-23AA-4901-BDDB-348C426BF9B5}" type="presOf" srcId="{053D817F-438A-455A-93B3-2D8C2D23BE0A}" destId="{B6C41641-8378-4679-A795-352B39E3C100}" srcOrd="0" destOrd="0" presId="urn:microsoft.com/office/officeart/2005/8/layout/hierarchy1"/>
    <dgm:cxn modelId="{507FD2B4-FD36-42AA-91CE-2C71AEAF957E}" type="presOf" srcId="{00673C72-5473-4610-A523-78FD52A817D4}" destId="{FD946C00-1182-4D64-A0E9-7E11F50BBAC3}" srcOrd="0" destOrd="0" presId="urn:microsoft.com/office/officeart/2005/8/layout/hierarchy1"/>
    <dgm:cxn modelId="{C5D1B35F-7408-4CD8-BC20-FAFE12DEFE50}" type="presOf" srcId="{BEA81E7F-6648-4786-95E2-8044C5292E01}" destId="{08480064-567E-40AA-8768-C9E4E05A8CFF}" srcOrd="0" destOrd="0" presId="urn:microsoft.com/office/officeart/2005/8/layout/hierarchy1"/>
    <dgm:cxn modelId="{AE37FDE6-7AC7-4F03-814E-471BB88E6CFE}" srcId="{17F84D4B-3A2C-42C8-89F0-0AE8F0CE4236}" destId="{19FA4326-5466-40D7-B8D2-E3FDAAD7A208}" srcOrd="0" destOrd="0" parTransId="{BEF8A5DC-6D71-43FA-9CCF-76B5A77BB819}" sibTransId="{4BC96054-A5A7-41E4-B59D-1249000CE4BB}"/>
    <dgm:cxn modelId="{7B638CEA-BDE6-410B-A4BD-03F0125688D3}" srcId="{175B8907-AF4C-49A4-A198-7485AFDE5CC9}" destId="{053D817F-438A-455A-93B3-2D8C2D23BE0A}" srcOrd="1" destOrd="0" parTransId="{2A88D90C-C2B0-432B-97B7-90CDF1AE0404}" sibTransId="{A1976CD8-B80C-4656-BEC3-6DEC959430BD}"/>
    <dgm:cxn modelId="{20C2E46C-69C8-4982-9D1E-7F039BD73C6C}" type="presOf" srcId="{AFF78149-17BE-408E-82D3-B8335C96B07A}" destId="{A50E1C23-2E89-477F-9F61-A7BCDA6E6B3B}" srcOrd="0" destOrd="0" presId="urn:microsoft.com/office/officeart/2005/8/layout/hierarchy1"/>
    <dgm:cxn modelId="{1CBAC47B-AB6B-4048-8EB2-86BA3518D9DF}" type="presOf" srcId="{92D3A867-53A3-4478-A0C9-06BB22FF4235}" destId="{0D6344C0-6785-4511-A3E4-46EB89841856}" srcOrd="0" destOrd="0" presId="urn:microsoft.com/office/officeart/2005/8/layout/hierarchy1"/>
    <dgm:cxn modelId="{A8F3F366-2601-40C9-9F8C-DEFA9D708FA4}" type="presParOf" srcId="{76F84A51-161B-4577-A582-A542B5AFCD0F}" destId="{B7329C77-D65D-4326-AC8E-EDAE99821C06}" srcOrd="0" destOrd="0" presId="urn:microsoft.com/office/officeart/2005/8/layout/hierarchy1"/>
    <dgm:cxn modelId="{388CE221-D5D4-4A60-9D19-23078C4D576C}" type="presParOf" srcId="{B7329C77-D65D-4326-AC8E-EDAE99821C06}" destId="{57657064-0841-46F8-B6D5-17043C76C006}" srcOrd="0" destOrd="0" presId="urn:microsoft.com/office/officeart/2005/8/layout/hierarchy1"/>
    <dgm:cxn modelId="{63777085-1137-4E95-B051-BAE3E2556206}" type="presParOf" srcId="{57657064-0841-46F8-B6D5-17043C76C006}" destId="{E66848A2-9BC2-4D79-96F6-23834ADB9B90}" srcOrd="0" destOrd="0" presId="urn:microsoft.com/office/officeart/2005/8/layout/hierarchy1"/>
    <dgm:cxn modelId="{FDB5B8B3-F018-4A3A-93F8-1E5CE2FDB028}" type="presParOf" srcId="{57657064-0841-46F8-B6D5-17043C76C006}" destId="{D43CA3D7-6237-46A2-8481-AF2725292442}" srcOrd="1" destOrd="0" presId="urn:microsoft.com/office/officeart/2005/8/layout/hierarchy1"/>
    <dgm:cxn modelId="{7943218C-41E0-41C9-BFEC-5DFA40FC0DEB}" type="presParOf" srcId="{B7329C77-D65D-4326-AC8E-EDAE99821C06}" destId="{FE21D771-EE48-4FFB-897C-846EAB7CD66D}" srcOrd="1" destOrd="0" presId="urn:microsoft.com/office/officeart/2005/8/layout/hierarchy1"/>
    <dgm:cxn modelId="{672A88C3-73EF-4097-83E8-96C8740B34E9}" type="presParOf" srcId="{FE21D771-EE48-4FFB-897C-846EAB7CD66D}" destId="{08480064-567E-40AA-8768-C9E4E05A8CFF}" srcOrd="0" destOrd="0" presId="urn:microsoft.com/office/officeart/2005/8/layout/hierarchy1"/>
    <dgm:cxn modelId="{7300F511-CE23-4EBA-86D3-BCA6E4695ABB}" type="presParOf" srcId="{FE21D771-EE48-4FFB-897C-846EAB7CD66D}" destId="{355012FC-CC7C-45FA-AD66-60EAC02C2FC0}" srcOrd="1" destOrd="0" presId="urn:microsoft.com/office/officeart/2005/8/layout/hierarchy1"/>
    <dgm:cxn modelId="{9CF4869A-B7DB-4CAA-BEF0-6558BED1E2E3}" type="presParOf" srcId="{355012FC-CC7C-45FA-AD66-60EAC02C2FC0}" destId="{5BB628AE-A570-42F9-B7D1-664704FCB78C}" srcOrd="0" destOrd="0" presId="urn:microsoft.com/office/officeart/2005/8/layout/hierarchy1"/>
    <dgm:cxn modelId="{567676C0-63F7-4632-9E70-9FB59ED94367}" type="presParOf" srcId="{5BB628AE-A570-42F9-B7D1-664704FCB78C}" destId="{5546217C-0742-482C-96EC-CDFB8596915B}" srcOrd="0" destOrd="0" presId="urn:microsoft.com/office/officeart/2005/8/layout/hierarchy1"/>
    <dgm:cxn modelId="{03B6D204-3F39-440A-A36A-7D6BC26F2B70}" type="presParOf" srcId="{5BB628AE-A570-42F9-B7D1-664704FCB78C}" destId="{8EC6678A-C446-4BC2-87A2-50A8CBFBC6AF}" srcOrd="1" destOrd="0" presId="urn:microsoft.com/office/officeart/2005/8/layout/hierarchy1"/>
    <dgm:cxn modelId="{3B022472-A4B0-488D-8EEC-E8BB7B65AEC6}" type="presParOf" srcId="{355012FC-CC7C-45FA-AD66-60EAC02C2FC0}" destId="{E9B95101-48F2-4B57-9CCB-C1EDC96F44B7}" srcOrd="1" destOrd="0" presId="urn:microsoft.com/office/officeart/2005/8/layout/hierarchy1"/>
    <dgm:cxn modelId="{6DD439C0-34DF-480B-BA2E-7D1D4BFD5EEC}" type="presParOf" srcId="{E9B95101-48F2-4B57-9CCB-C1EDC96F44B7}" destId="{6EA03A4C-1225-4D62-9C94-423E2400125C}" srcOrd="0" destOrd="0" presId="urn:microsoft.com/office/officeart/2005/8/layout/hierarchy1"/>
    <dgm:cxn modelId="{DA812CC6-D3C0-40C1-ADCA-9BD12089C434}" type="presParOf" srcId="{E9B95101-48F2-4B57-9CCB-C1EDC96F44B7}" destId="{A48F6342-7447-4847-856B-76015F239366}" srcOrd="1" destOrd="0" presId="urn:microsoft.com/office/officeart/2005/8/layout/hierarchy1"/>
    <dgm:cxn modelId="{4F2AC487-18DE-488B-A600-F7080540BBE0}" type="presParOf" srcId="{A48F6342-7447-4847-856B-76015F239366}" destId="{C30E54DC-CE4A-4871-B5F7-E5055206DD63}" srcOrd="0" destOrd="0" presId="urn:microsoft.com/office/officeart/2005/8/layout/hierarchy1"/>
    <dgm:cxn modelId="{DF9E6BB4-7B78-440D-8E01-F75420D973D0}" type="presParOf" srcId="{C30E54DC-CE4A-4871-B5F7-E5055206DD63}" destId="{F6D0EDED-FBA2-463C-8C6A-BB335153451C}" srcOrd="0" destOrd="0" presId="urn:microsoft.com/office/officeart/2005/8/layout/hierarchy1"/>
    <dgm:cxn modelId="{43C39AAE-F8CD-400E-A95F-08A4DC8FD17C}" type="presParOf" srcId="{C30E54DC-CE4A-4871-B5F7-E5055206DD63}" destId="{BE754C2D-AA9C-4120-8E70-D79977B7C55E}" srcOrd="1" destOrd="0" presId="urn:microsoft.com/office/officeart/2005/8/layout/hierarchy1"/>
    <dgm:cxn modelId="{A6A49357-F41F-4D79-821F-80D35098094E}" type="presParOf" srcId="{A48F6342-7447-4847-856B-76015F239366}" destId="{6E419092-007A-4593-A66D-1AC8AEFC9886}" srcOrd="1" destOrd="0" presId="urn:microsoft.com/office/officeart/2005/8/layout/hierarchy1"/>
    <dgm:cxn modelId="{F23F9F8B-1137-4443-9895-89B77F40AF1E}" type="presParOf" srcId="{FE21D771-EE48-4FFB-897C-846EAB7CD66D}" destId="{10292BDB-4DA6-4212-8B11-11B09BE7082A}" srcOrd="2" destOrd="0" presId="urn:microsoft.com/office/officeart/2005/8/layout/hierarchy1"/>
    <dgm:cxn modelId="{6C1F2C6E-2210-494A-B9D2-54CA5F1218E0}" type="presParOf" srcId="{FE21D771-EE48-4FFB-897C-846EAB7CD66D}" destId="{48E921ED-C779-4F9E-833A-380EE68BDE9D}" srcOrd="3" destOrd="0" presId="urn:microsoft.com/office/officeart/2005/8/layout/hierarchy1"/>
    <dgm:cxn modelId="{954A4E3E-7CF8-4A16-A314-3FF57E7E79D9}" type="presParOf" srcId="{48E921ED-C779-4F9E-833A-380EE68BDE9D}" destId="{BB82FBCC-7EAF-477F-8751-898D6D2F8FAC}" srcOrd="0" destOrd="0" presId="urn:microsoft.com/office/officeart/2005/8/layout/hierarchy1"/>
    <dgm:cxn modelId="{DBAB0892-FEF8-4735-9637-49BEEB9218B3}" type="presParOf" srcId="{BB82FBCC-7EAF-477F-8751-898D6D2F8FAC}" destId="{80D9570B-0785-420E-A190-C31FED69A755}" srcOrd="0" destOrd="0" presId="urn:microsoft.com/office/officeart/2005/8/layout/hierarchy1"/>
    <dgm:cxn modelId="{200F0BBA-AD7A-4569-A3C2-AA000BADDF50}" type="presParOf" srcId="{BB82FBCC-7EAF-477F-8751-898D6D2F8FAC}" destId="{B6C41641-8378-4679-A795-352B39E3C100}" srcOrd="1" destOrd="0" presId="urn:microsoft.com/office/officeart/2005/8/layout/hierarchy1"/>
    <dgm:cxn modelId="{972764A8-1702-4361-9E2A-D50509EAB743}" type="presParOf" srcId="{48E921ED-C779-4F9E-833A-380EE68BDE9D}" destId="{855473DB-17EB-43C4-8E56-A9943F8CB589}" srcOrd="1" destOrd="0" presId="urn:microsoft.com/office/officeart/2005/8/layout/hierarchy1"/>
    <dgm:cxn modelId="{DF08E272-CBD2-4633-A6A1-3AA9929BEB63}" type="presParOf" srcId="{855473DB-17EB-43C4-8E56-A9943F8CB589}" destId="{0D6344C0-6785-4511-A3E4-46EB89841856}" srcOrd="0" destOrd="0" presId="urn:microsoft.com/office/officeart/2005/8/layout/hierarchy1"/>
    <dgm:cxn modelId="{0A8223E9-1587-4E35-B901-782F0D56B314}" type="presParOf" srcId="{855473DB-17EB-43C4-8E56-A9943F8CB589}" destId="{1A46A9C7-6FB1-4581-B49E-D3CA726A7005}" srcOrd="1" destOrd="0" presId="urn:microsoft.com/office/officeart/2005/8/layout/hierarchy1"/>
    <dgm:cxn modelId="{56D12CB4-7B7B-4A87-8A67-6231F20391A7}" type="presParOf" srcId="{1A46A9C7-6FB1-4581-B49E-D3CA726A7005}" destId="{65CCE9FD-09ED-4203-B780-9EBB3C40F59E}" srcOrd="0" destOrd="0" presId="urn:microsoft.com/office/officeart/2005/8/layout/hierarchy1"/>
    <dgm:cxn modelId="{12E5DFC2-F0AB-41E4-8926-65666070B49B}" type="presParOf" srcId="{65CCE9FD-09ED-4203-B780-9EBB3C40F59E}" destId="{582755D0-621B-47E9-807C-9C0BBC14B7F3}" srcOrd="0" destOrd="0" presId="urn:microsoft.com/office/officeart/2005/8/layout/hierarchy1"/>
    <dgm:cxn modelId="{7D7501ED-68BF-4186-9E7F-FD93FB8D7D84}" type="presParOf" srcId="{65CCE9FD-09ED-4203-B780-9EBB3C40F59E}" destId="{45062826-6593-410D-A886-72F835CA8A5C}" srcOrd="1" destOrd="0" presId="urn:microsoft.com/office/officeart/2005/8/layout/hierarchy1"/>
    <dgm:cxn modelId="{E960AFE9-2020-4CDE-B7A7-9237BE4AA4DE}" type="presParOf" srcId="{1A46A9C7-6FB1-4581-B49E-D3CA726A7005}" destId="{081EBB92-FAA8-41CC-9F76-AF3365AA438A}" srcOrd="1" destOrd="0" presId="urn:microsoft.com/office/officeart/2005/8/layout/hierarchy1"/>
    <dgm:cxn modelId="{1E47F079-FE41-436E-A54D-5C6ACE6C1999}" type="presParOf" srcId="{855473DB-17EB-43C4-8E56-A9943F8CB589}" destId="{8B0E0D36-4BB9-4BA5-86AE-DE9158EF5215}" srcOrd="2" destOrd="0" presId="urn:microsoft.com/office/officeart/2005/8/layout/hierarchy1"/>
    <dgm:cxn modelId="{37AEA2A2-4B2E-4A36-B7FB-14A49B966C2E}" type="presParOf" srcId="{855473DB-17EB-43C4-8E56-A9943F8CB589}" destId="{FD15D7FA-8EAF-4237-A403-7B44427A5A40}" srcOrd="3" destOrd="0" presId="urn:microsoft.com/office/officeart/2005/8/layout/hierarchy1"/>
    <dgm:cxn modelId="{F2283FB9-9844-4E48-8640-C607404C7076}" type="presParOf" srcId="{FD15D7FA-8EAF-4237-A403-7B44427A5A40}" destId="{36975E08-6B54-4026-A6DA-30787F16F3C9}" srcOrd="0" destOrd="0" presId="urn:microsoft.com/office/officeart/2005/8/layout/hierarchy1"/>
    <dgm:cxn modelId="{B1C20CAF-C305-4B88-95C9-926F12C19941}" type="presParOf" srcId="{36975E08-6B54-4026-A6DA-30787F16F3C9}" destId="{1EFD1887-AC2F-4BA3-AC2C-A5F5C220F931}" srcOrd="0" destOrd="0" presId="urn:microsoft.com/office/officeart/2005/8/layout/hierarchy1"/>
    <dgm:cxn modelId="{7210FDEF-2687-4FE8-8F96-D5B9034DBB23}" type="presParOf" srcId="{36975E08-6B54-4026-A6DA-30787F16F3C9}" destId="{524E5362-8A4B-4A54-BFF1-39E1DC45ED94}" srcOrd="1" destOrd="0" presId="urn:microsoft.com/office/officeart/2005/8/layout/hierarchy1"/>
    <dgm:cxn modelId="{2B10E0E6-E323-4765-80B0-642C8F8A7360}" type="presParOf" srcId="{FD15D7FA-8EAF-4237-A403-7B44427A5A40}" destId="{7D21DE82-97E5-4E61-BB5A-831A6882298C}" srcOrd="1" destOrd="0" presId="urn:microsoft.com/office/officeart/2005/8/layout/hierarchy1"/>
    <dgm:cxn modelId="{3E6D2D15-6C4B-40E0-98A4-D646F4B4E719}" type="presParOf" srcId="{7D21DE82-97E5-4E61-BB5A-831A6882298C}" destId="{6FA258AD-EFD2-41FE-9CEE-929E09331D2A}" srcOrd="0" destOrd="0" presId="urn:microsoft.com/office/officeart/2005/8/layout/hierarchy1"/>
    <dgm:cxn modelId="{0B0956AA-33BF-4DAF-8CC2-523CD64A5990}" type="presParOf" srcId="{7D21DE82-97E5-4E61-BB5A-831A6882298C}" destId="{5F221EDD-0EA7-4FD7-BA01-26C5136FFECB}" srcOrd="1" destOrd="0" presId="urn:microsoft.com/office/officeart/2005/8/layout/hierarchy1"/>
    <dgm:cxn modelId="{7EB579B5-1AC8-446B-A3EE-D606916E1C9D}" type="presParOf" srcId="{5F221EDD-0EA7-4FD7-BA01-26C5136FFECB}" destId="{3483FFB5-AC27-4393-9C43-029EE786FF4F}" srcOrd="0" destOrd="0" presId="urn:microsoft.com/office/officeart/2005/8/layout/hierarchy1"/>
    <dgm:cxn modelId="{DE060DFB-ABC1-4A74-860D-2EAAD14782BE}" type="presParOf" srcId="{3483FFB5-AC27-4393-9C43-029EE786FF4F}" destId="{330B285E-B1B9-4ED1-9211-3C15E0D42885}" srcOrd="0" destOrd="0" presId="urn:microsoft.com/office/officeart/2005/8/layout/hierarchy1"/>
    <dgm:cxn modelId="{1B34E062-88D2-4CB1-90A6-0EB4F293E337}" type="presParOf" srcId="{3483FFB5-AC27-4393-9C43-029EE786FF4F}" destId="{FD946C00-1182-4D64-A0E9-7E11F50BBAC3}" srcOrd="1" destOrd="0" presId="urn:microsoft.com/office/officeart/2005/8/layout/hierarchy1"/>
    <dgm:cxn modelId="{B4D04143-5FB0-436E-9003-85CF7961143B}" type="presParOf" srcId="{5F221EDD-0EA7-4FD7-BA01-26C5136FFECB}" destId="{737FDF26-4C65-45A3-A2B9-CB044D90F208}" srcOrd="1" destOrd="0" presId="urn:microsoft.com/office/officeart/2005/8/layout/hierarchy1"/>
    <dgm:cxn modelId="{B9AA6BAA-F60B-473C-AF71-07115A9CCE72}" type="presParOf" srcId="{FE21D771-EE48-4FFB-897C-846EAB7CD66D}" destId="{A50E1C23-2E89-477F-9F61-A7BCDA6E6B3B}" srcOrd="4" destOrd="0" presId="urn:microsoft.com/office/officeart/2005/8/layout/hierarchy1"/>
    <dgm:cxn modelId="{B6CF98F6-8754-4011-AE6D-06BCFF2D5AA8}" type="presParOf" srcId="{FE21D771-EE48-4FFB-897C-846EAB7CD66D}" destId="{3357BB32-50BC-4453-91AD-CFC2E7C92319}" srcOrd="5" destOrd="0" presId="urn:microsoft.com/office/officeart/2005/8/layout/hierarchy1"/>
    <dgm:cxn modelId="{FF73AF28-5253-46C3-82DF-CE4A534C5FE5}" type="presParOf" srcId="{3357BB32-50BC-4453-91AD-CFC2E7C92319}" destId="{CE9066BB-0039-4697-B92A-7020076F8221}" srcOrd="0" destOrd="0" presId="urn:microsoft.com/office/officeart/2005/8/layout/hierarchy1"/>
    <dgm:cxn modelId="{B5868851-68D2-47D8-9B9F-6E364EE2B6CB}" type="presParOf" srcId="{CE9066BB-0039-4697-B92A-7020076F8221}" destId="{C8CBE043-94F0-49D9-803E-29EA3766A5AA}" srcOrd="0" destOrd="0" presId="urn:microsoft.com/office/officeart/2005/8/layout/hierarchy1"/>
    <dgm:cxn modelId="{A5D0AD04-47C9-480C-AA82-A49DD715A7C5}" type="presParOf" srcId="{CE9066BB-0039-4697-B92A-7020076F8221}" destId="{36D24081-E29C-49B8-9E33-4503CE4CA7F5}" srcOrd="1" destOrd="0" presId="urn:microsoft.com/office/officeart/2005/8/layout/hierarchy1"/>
    <dgm:cxn modelId="{A2877764-4A86-40AF-A0CE-1A12DC3D2CFA}" type="presParOf" srcId="{3357BB32-50BC-4453-91AD-CFC2E7C92319}" destId="{2CA29B12-620D-4C8F-9662-C5A64CA6A10F}" srcOrd="1" destOrd="0" presId="urn:microsoft.com/office/officeart/2005/8/layout/hierarchy1"/>
    <dgm:cxn modelId="{48FC6F0C-CE7C-49C1-83A5-3CFCC9DC68F6}" type="presParOf" srcId="{2CA29B12-620D-4C8F-9662-C5A64CA6A10F}" destId="{49A9AE0B-9E9E-445C-9908-7A4E910E35B2}" srcOrd="0" destOrd="0" presId="urn:microsoft.com/office/officeart/2005/8/layout/hierarchy1"/>
    <dgm:cxn modelId="{197AB810-AC61-4DC3-8C4A-A381BCB18468}" type="presParOf" srcId="{2CA29B12-620D-4C8F-9662-C5A64CA6A10F}" destId="{F7B98CCF-F428-416C-BDA1-4E1F68CACBD8}" srcOrd="1" destOrd="0" presId="urn:microsoft.com/office/officeart/2005/8/layout/hierarchy1"/>
    <dgm:cxn modelId="{4423B6AF-225D-4751-BE70-902F538C58F8}" type="presParOf" srcId="{F7B98CCF-F428-416C-BDA1-4E1F68CACBD8}" destId="{5F76F3C7-EC3B-4D63-90E3-3A53A8467E50}" srcOrd="0" destOrd="0" presId="urn:microsoft.com/office/officeart/2005/8/layout/hierarchy1"/>
    <dgm:cxn modelId="{6CC8059B-92D2-49AB-8594-F1C1AB3BC730}" type="presParOf" srcId="{5F76F3C7-EC3B-4D63-90E3-3A53A8467E50}" destId="{FC280B84-9ABC-4C02-B09B-5CFCE7EEB191}" srcOrd="0" destOrd="0" presId="urn:microsoft.com/office/officeart/2005/8/layout/hierarchy1"/>
    <dgm:cxn modelId="{D33F336F-A40D-4457-8F6B-B5BFD9890036}" type="presParOf" srcId="{5F76F3C7-EC3B-4D63-90E3-3A53A8467E50}" destId="{BE4B51BC-AA9F-4EBE-BEC7-9912EBD95116}" srcOrd="1" destOrd="0" presId="urn:microsoft.com/office/officeart/2005/8/layout/hierarchy1"/>
    <dgm:cxn modelId="{158DC1FA-5C8D-4FF0-9C62-83285EC53928}" type="presParOf" srcId="{F7B98CCF-F428-416C-BDA1-4E1F68CACBD8}" destId="{9EAD51CB-E5CF-4AB3-A652-6AD34DF5CD17}" srcOrd="1" destOrd="0" presId="urn:microsoft.com/office/officeart/2005/8/layout/hierarchy1"/>
    <dgm:cxn modelId="{79566810-8D40-4FFB-9F22-1313569B5269}" type="presParOf" srcId="{2CA29B12-620D-4C8F-9662-C5A64CA6A10F}" destId="{6B2EBFDD-8263-4402-A0BB-65FD744F6EB5}" srcOrd="2" destOrd="0" presId="urn:microsoft.com/office/officeart/2005/8/layout/hierarchy1"/>
    <dgm:cxn modelId="{D23CCDE2-28B0-4921-92F6-A69EEF1AA070}" type="presParOf" srcId="{2CA29B12-620D-4C8F-9662-C5A64CA6A10F}" destId="{EDF6548E-2536-4584-BC36-FF5A7EC9E486}" srcOrd="3" destOrd="0" presId="urn:microsoft.com/office/officeart/2005/8/layout/hierarchy1"/>
    <dgm:cxn modelId="{7C987888-3EF2-46ED-9ED4-6604CE755E62}" type="presParOf" srcId="{EDF6548E-2536-4584-BC36-FF5A7EC9E486}" destId="{DE9A11D3-20F1-4DB9-AA33-0B5C35B402C1}" srcOrd="0" destOrd="0" presId="urn:microsoft.com/office/officeart/2005/8/layout/hierarchy1"/>
    <dgm:cxn modelId="{D01238E0-6097-4AA0-AE58-E73A1B87971D}" type="presParOf" srcId="{DE9A11D3-20F1-4DB9-AA33-0B5C35B402C1}" destId="{072FC154-0D42-4964-B711-CF715E45952C}" srcOrd="0" destOrd="0" presId="urn:microsoft.com/office/officeart/2005/8/layout/hierarchy1"/>
    <dgm:cxn modelId="{0563DDCD-48F6-4A0A-A0E7-6556DBCBD5F5}" type="presParOf" srcId="{DE9A11D3-20F1-4DB9-AA33-0B5C35B402C1}" destId="{70BD6E88-A54B-4A7D-A1E8-FC131AE93807}" srcOrd="1" destOrd="0" presId="urn:microsoft.com/office/officeart/2005/8/layout/hierarchy1"/>
    <dgm:cxn modelId="{BD77FE24-7751-45AA-A165-24DE00A432AD}" type="presParOf" srcId="{EDF6548E-2536-4584-BC36-FF5A7EC9E486}" destId="{9E272733-E487-4A3A-82E3-1E370F6918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527D1C-107F-4691-83DE-D32DC17C0283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D49718-9FC1-486D-9C9C-9BE1E8DA896A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Проект – </a:t>
          </a:r>
        </a:p>
        <a:p>
          <a:r>
            <a:rPr lang="ru-RU" b="1" dirty="0" smtClean="0"/>
            <a:t>«пять П»</a:t>
          </a:r>
          <a:endParaRPr lang="ru-RU" b="1" dirty="0"/>
        </a:p>
      </dgm:t>
    </dgm:pt>
    <dgm:pt modelId="{6FE4DF81-DC88-4E4E-ACA5-B879E01CDE5F}" type="parTrans" cxnId="{123BED77-2BEF-4F12-A74C-FA07F3D9C00E}">
      <dgm:prSet/>
      <dgm:spPr/>
      <dgm:t>
        <a:bodyPr/>
        <a:lstStyle/>
        <a:p>
          <a:endParaRPr lang="ru-RU"/>
        </a:p>
      </dgm:t>
    </dgm:pt>
    <dgm:pt modelId="{D3B30584-EC94-4A17-9BEC-DE08AB19590C}" type="sibTrans" cxnId="{123BED77-2BEF-4F12-A74C-FA07F3D9C00E}">
      <dgm:prSet/>
      <dgm:spPr/>
      <dgm:t>
        <a:bodyPr/>
        <a:lstStyle/>
        <a:p>
          <a:endParaRPr lang="ru-RU"/>
        </a:p>
      </dgm:t>
    </dgm:pt>
    <dgm:pt modelId="{43A2DAA0-EFAC-48C1-963C-B00BA0DD2BB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/>
            <a:t>Проблема</a:t>
          </a:r>
          <a:endParaRPr lang="ru-RU" sz="3200" b="1" dirty="0"/>
        </a:p>
      </dgm:t>
    </dgm:pt>
    <dgm:pt modelId="{F1AB3F1B-4424-4D4F-9A34-F82E0748F567}" type="parTrans" cxnId="{BF95D16D-CC97-410D-B603-6B6B99C6DFF9}">
      <dgm:prSet/>
      <dgm:spPr/>
      <dgm:t>
        <a:bodyPr/>
        <a:lstStyle/>
        <a:p>
          <a:endParaRPr lang="ru-RU"/>
        </a:p>
      </dgm:t>
    </dgm:pt>
    <dgm:pt modelId="{565A9FE3-ACE1-4076-825F-BFE7B4EC8542}" type="sibTrans" cxnId="{BF95D16D-CC97-410D-B603-6B6B99C6DFF9}">
      <dgm:prSet/>
      <dgm:spPr/>
      <dgm:t>
        <a:bodyPr/>
        <a:lstStyle/>
        <a:p>
          <a:endParaRPr lang="ru-RU"/>
        </a:p>
      </dgm:t>
    </dgm:pt>
    <dgm:pt modelId="{773CC243-58BB-489D-9BA2-ECED8BB860A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/>
            <a:t>Планирование</a:t>
          </a:r>
          <a:r>
            <a:rPr lang="ru-RU" sz="1500" dirty="0" smtClean="0"/>
            <a:t> </a:t>
          </a:r>
          <a:endParaRPr lang="ru-RU" sz="1500" dirty="0"/>
        </a:p>
      </dgm:t>
    </dgm:pt>
    <dgm:pt modelId="{09BB4295-30F3-40F7-BB22-DA681CCD14E1}" type="parTrans" cxnId="{730EE84F-B8A2-49A5-9932-CEC3A65A74E0}">
      <dgm:prSet/>
      <dgm:spPr/>
      <dgm:t>
        <a:bodyPr/>
        <a:lstStyle/>
        <a:p>
          <a:endParaRPr lang="ru-RU"/>
        </a:p>
      </dgm:t>
    </dgm:pt>
    <dgm:pt modelId="{BF7E6DEF-327A-42B7-B70B-82C94CC69291}" type="sibTrans" cxnId="{730EE84F-B8A2-49A5-9932-CEC3A65A74E0}">
      <dgm:prSet/>
      <dgm:spPr/>
      <dgm:t>
        <a:bodyPr/>
        <a:lstStyle/>
        <a:p>
          <a:endParaRPr lang="ru-RU"/>
        </a:p>
      </dgm:t>
    </dgm:pt>
    <dgm:pt modelId="{5AF6F0EC-51E0-4593-9B19-CC12258CAFA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/>
            <a:t>Продукт</a:t>
          </a:r>
          <a:r>
            <a:rPr lang="ru-RU" sz="1700" dirty="0" smtClean="0"/>
            <a:t> </a:t>
          </a:r>
          <a:endParaRPr lang="ru-RU" sz="1700" dirty="0"/>
        </a:p>
      </dgm:t>
    </dgm:pt>
    <dgm:pt modelId="{E0B26A7D-196B-4F05-B95E-201BC17F7CCE}" type="parTrans" cxnId="{C0D45F93-35D0-4544-B3B6-836688D2DC18}">
      <dgm:prSet/>
      <dgm:spPr/>
      <dgm:t>
        <a:bodyPr/>
        <a:lstStyle/>
        <a:p>
          <a:endParaRPr lang="ru-RU"/>
        </a:p>
      </dgm:t>
    </dgm:pt>
    <dgm:pt modelId="{A1C3A6B5-FE27-4477-B571-3D1858AC585B}" type="sibTrans" cxnId="{C0D45F93-35D0-4544-B3B6-836688D2DC18}">
      <dgm:prSet/>
      <dgm:spPr/>
      <dgm:t>
        <a:bodyPr/>
        <a:lstStyle/>
        <a:p>
          <a:endParaRPr lang="ru-RU"/>
        </a:p>
      </dgm:t>
    </dgm:pt>
    <dgm:pt modelId="{9B768989-BEFF-4FCF-87C7-F892BF3AE88F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Презентация</a:t>
          </a:r>
          <a:r>
            <a:rPr lang="ru-RU" dirty="0" smtClean="0"/>
            <a:t> </a:t>
          </a:r>
          <a:endParaRPr lang="ru-RU" dirty="0"/>
        </a:p>
      </dgm:t>
    </dgm:pt>
    <dgm:pt modelId="{9075D494-4F61-4A8D-B0C2-0C410B1FC071}" type="parTrans" cxnId="{A510FCBB-F8B8-4710-96E3-87366B2CF09F}">
      <dgm:prSet/>
      <dgm:spPr/>
      <dgm:t>
        <a:bodyPr/>
        <a:lstStyle/>
        <a:p>
          <a:endParaRPr lang="ru-RU"/>
        </a:p>
      </dgm:t>
    </dgm:pt>
    <dgm:pt modelId="{BB72A9DA-2A38-42EE-9F77-C38281C55C06}" type="sibTrans" cxnId="{A510FCBB-F8B8-4710-96E3-87366B2CF09F}">
      <dgm:prSet/>
      <dgm:spPr/>
      <dgm:t>
        <a:bodyPr/>
        <a:lstStyle/>
        <a:p>
          <a:endParaRPr lang="ru-RU"/>
        </a:p>
      </dgm:t>
    </dgm:pt>
    <dgm:pt modelId="{E370CD98-B784-4A22-B4E1-23DEECF2ABA6}">
      <dgm:prSet custT="1"/>
      <dgm:spPr/>
      <dgm:t>
        <a:bodyPr/>
        <a:lstStyle/>
        <a:p>
          <a:r>
            <a:rPr lang="ru-RU" sz="3200" b="1" dirty="0" smtClean="0"/>
            <a:t>Поиск информации </a:t>
          </a:r>
          <a:endParaRPr lang="ru-RU" sz="3200" b="1" dirty="0"/>
        </a:p>
      </dgm:t>
    </dgm:pt>
    <dgm:pt modelId="{975DE7EC-D285-4140-B71E-8BD59DCA248E}" type="parTrans" cxnId="{325FAD1E-839E-4F97-A39C-CDE5E7297F6C}">
      <dgm:prSet/>
      <dgm:spPr/>
      <dgm:t>
        <a:bodyPr/>
        <a:lstStyle/>
        <a:p>
          <a:endParaRPr lang="ru-RU"/>
        </a:p>
      </dgm:t>
    </dgm:pt>
    <dgm:pt modelId="{2E807C2A-523E-4CAA-BB2A-F31A11FF71AC}" type="sibTrans" cxnId="{325FAD1E-839E-4F97-A39C-CDE5E7297F6C}">
      <dgm:prSet/>
      <dgm:spPr/>
      <dgm:t>
        <a:bodyPr/>
        <a:lstStyle/>
        <a:p>
          <a:endParaRPr lang="ru-RU"/>
        </a:p>
      </dgm:t>
    </dgm:pt>
    <dgm:pt modelId="{7363FDCB-BE86-4843-9AAF-AA21EC4AC6FB}" type="pres">
      <dgm:prSet presAssocID="{6F527D1C-107F-4691-83DE-D32DC17C028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DF33E1-906C-4303-8B3A-E66D14834503}" type="pres">
      <dgm:prSet presAssocID="{3AD49718-9FC1-486D-9C9C-9BE1E8DA896A}" presName="centerShape" presStyleLbl="node0" presStyleIdx="0" presStyleCnt="1" custScaleX="108675" custLinFactNeighborX="0" custLinFactNeighborY="-2699"/>
      <dgm:spPr/>
      <dgm:t>
        <a:bodyPr/>
        <a:lstStyle/>
        <a:p>
          <a:endParaRPr lang="ru-RU"/>
        </a:p>
      </dgm:t>
    </dgm:pt>
    <dgm:pt modelId="{59FE8006-E593-4161-A886-B8EA9DB7880F}" type="pres">
      <dgm:prSet presAssocID="{43A2DAA0-EFAC-48C1-963C-B00BA0DD2BBA}" presName="node" presStyleLbl="node1" presStyleIdx="0" presStyleCnt="5" custScaleX="135375" custScaleY="80991" custRadScaleRad="92737" custRadScaleInc="9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E593B9A-0DD6-4006-BD09-AA27A376FC3B}" type="pres">
      <dgm:prSet presAssocID="{43A2DAA0-EFAC-48C1-963C-B00BA0DD2BBA}" presName="dummy" presStyleCnt="0"/>
      <dgm:spPr/>
    </dgm:pt>
    <dgm:pt modelId="{C2AA01CD-7D17-4C83-B012-ACB4D2FBA8B1}" type="pres">
      <dgm:prSet presAssocID="{565A9FE3-ACE1-4076-825F-BFE7B4EC8542}" presName="sibTrans" presStyleLbl="sibTrans2D1" presStyleIdx="0" presStyleCnt="5"/>
      <dgm:spPr/>
      <dgm:t>
        <a:bodyPr/>
        <a:lstStyle/>
        <a:p>
          <a:endParaRPr lang="ru-RU"/>
        </a:p>
      </dgm:t>
    </dgm:pt>
    <dgm:pt modelId="{C502AEBF-1189-4721-BC08-C527AEFB4491}" type="pres">
      <dgm:prSet presAssocID="{773CC243-58BB-489D-9BA2-ECED8BB860A6}" presName="node" presStyleLbl="node1" presStyleIdx="1" presStyleCnt="5" custScaleX="159237" custRadScaleRad="112916" custRadScaleInc="222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165B123-BC32-4813-A307-B9B857801C8E}" type="pres">
      <dgm:prSet presAssocID="{773CC243-58BB-489D-9BA2-ECED8BB860A6}" presName="dummy" presStyleCnt="0"/>
      <dgm:spPr/>
    </dgm:pt>
    <dgm:pt modelId="{174C29DA-4CC1-47B9-BEA9-CCA604105295}" type="pres">
      <dgm:prSet presAssocID="{BF7E6DEF-327A-42B7-B70B-82C94CC6929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6426BA04-B90B-4229-93CA-F21A9396E6BB}" type="pres">
      <dgm:prSet presAssocID="{E370CD98-B784-4A22-B4E1-23DEECF2ABA6}" presName="node" presStyleLbl="node1" presStyleIdx="2" presStyleCnt="5" custScaleX="154997" custRadScaleRad="102102" custRadScaleInc="-239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6CA286C-0734-4C17-9A19-BF5C2B5CA14B}" type="pres">
      <dgm:prSet presAssocID="{E370CD98-B784-4A22-B4E1-23DEECF2ABA6}" presName="dummy" presStyleCnt="0"/>
      <dgm:spPr/>
    </dgm:pt>
    <dgm:pt modelId="{95F881C2-F379-4AA3-AAAD-7754CE10E111}" type="pres">
      <dgm:prSet presAssocID="{2E807C2A-523E-4CAA-BB2A-F31A11FF71AC}" presName="sibTrans" presStyleLbl="sibTrans2D1" presStyleIdx="2" presStyleCnt="5"/>
      <dgm:spPr/>
      <dgm:t>
        <a:bodyPr/>
        <a:lstStyle/>
        <a:p>
          <a:endParaRPr lang="ru-RU"/>
        </a:p>
      </dgm:t>
    </dgm:pt>
    <dgm:pt modelId="{9DD3DB58-C987-4CED-9217-04CF9856D4F7}" type="pres">
      <dgm:prSet presAssocID="{5AF6F0EC-51E0-4593-9B19-CC12258CAFA7}" presName="node" presStyleLbl="node1" presStyleIdx="3" presStyleCnt="5" custScaleX="130744" custScaleY="106501" custRadScaleRad="100084" custRadScaleInc="212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A3D4F95-2A43-46B3-961E-6D2ADAA98213}" type="pres">
      <dgm:prSet presAssocID="{5AF6F0EC-51E0-4593-9B19-CC12258CAFA7}" presName="dummy" presStyleCnt="0"/>
      <dgm:spPr/>
    </dgm:pt>
    <dgm:pt modelId="{92B6D16C-E8A7-4A23-AA15-3A7F81F1EC6E}" type="pres">
      <dgm:prSet presAssocID="{A1C3A6B5-FE27-4477-B571-3D1858AC585B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57973AF-0B58-4143-9E98-7B01E04B30C6}" type="pres">
      <dgm:prSet presAssocID="{9B768989-BEFF-4FCF-87C7-F892BF3AE88F}" presName="node" presStyleLbl="node1" presStyleIdx="4" presStyleCnt="5" custScaleX="139839" custRadScaleRad="111518" custRadScaleInc="-6207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11E89FB-11C3-453D-81D7-ED9F669AFE9D}" type="pres">
      <dgm:prSet presAssocID="{9B768989-BEFF-4FCF-87C7-F892BF3AE88F}" presName="dummy" presStyleCnt="0"/>
      <dgm:spPr/>
    </dgm:pt>
    <dgm:pt modelId="{E9359CA3-E2DE-4DE9-959F-086B9E0CCA3E}" type="pres">
      <dgm:prSet presAssocID="{BB72A9DA-2A38-42EE-9F77-C38281C55C06}" presName="sibTrans" presStyleLbl="sibTrans2D1" presStyleIdx="4" presStyleCnt="5" custAng="17736501" custScaleX="63132" custScaleY="46027" custLinFactNeighborX="-30291" custLinFactNeighborY="-15264"/>
      <dgm:spPr>
        <a:prstGeom prst="circularArrow">
          <a:avLst/>
        </a:prstGeom>
      </dgm:spPr>
      <dgm:t>
        <a:bodyPr/>
        <a:lstStyle/>
        <a:p>
          <a:endParaRPr lang="ru-RU"/>
        </a:p>
      </dgm:t>
    </dgm:pt>
  </dgm:ptLst>
  <dgm:cxnLst>
    <dgm:cxn modelId="{C0D45F93-35D0-4544-B3B6-836688D2DC18}" srcId="{3AD49718-9FC1-486D-9C9C-9BE1E8DA896A}" destId="{5AF6F0EC-51E0-4593-9B19-CC12258CAFA7}" srcOrd="3" destOrd="0" parTransId="{E0B26A7D-196B-4F05-B95E-201BC17F7CCE}" sibTransId="{A1C3A6B5-FE27-4477-B571-3D1858AC585B}"/>
    <dgm:cxn modelId="{30866B6D-DD68-48B6-A59D-9D5BDE9F8A4E}" type="presOf" srcId="{BF7E6DEF-327A-42B7-B70B-82C94CC69291}" destId="{174C29DA-4CC1-47B9-BEA9-CCA604105295}" srcOrd="0" destOrd="0" presId="urn:microsoft.com/office/officeart/2005/8/layout/radial6"/>
    <dgm:cxn modelId="{BF95D16D-CC97-410D-B603-6B6B99C6DFF9}" srcId="{3AD49718-9FC1-486D-9C9C-9BE1E8DA896A}" destId="{43A2DAA0-EFAC-48C1-963C-B00BA0DD2BBA}" srcOrd="0" destOrd="0" parTransId="{F1AB3F1B-4424-4D4F-9A34-F82E0748F567}" sibTransId="{565A9FE3-ACE1-4076-825F-BFE7B4EC8542}"/>
    <dgm:cxn modelId="{325FAD1E-839E-4F97-A39C-CDE5E7297F6C}" srcId="{3AD49718-9FC1-486D-9C9C-9BE1E8DA896A}" destId="{E370CD98-B784-4A22-B4E1-23DEECF2ABA6}" srcOrd="2" destOrd="0" parTransId="{975DE7EC-D285-4140-B71E-8BD59DCA248E}" sibTransId="{2E807C2A-523E-4CAA-BB2A-F31A11FF71AC}"/>
    <dgm:cxn modelId="{F5C00E45-3C65-445E-B6C7-D8A43CAC67FA}" type="presOf" srcId="{A1C3A6B5-FE27-4477-B571-3D1858AC585B}" destId="{92B6D16C-E8A7-4A23-AA15-3A7F81F1EC6E}" srcOrd="0" destOrd="0" presId="urn:microsoft.com/office/officeart/2005/8/layout/radial6"/>
    <dgm:cxn modelId="{8613BAB3-9DD0-48C7-9C5D-0A66597E41FB}" type="presOf" srcId="{5AF6F0EC-51E0-4593-9B19-CC12258CAFA7}" destId="{9DD3DB58-C987-4CED-9217-04CF9856D4F7}" srcOrd="0" destOrd="0" presId="urn:microsoft.com/office/officeart/2005/8/layout/radial6"/>
    <dgm:cxn modelId="{F752434E-B9C4-499C-9D0E-B9A33A5E6688}" type="presOf" srcId="{3AD49718-9FC1-486D-9C9C-9BE1E8DA896A}" destId="{63DF33E1-906C-4303-8B3A-E66D14834503}" srcOrd="0" destOrd="0" presId="urn:microsoft.com/office/officeart/2005/8/layout/radial6"/>
    <dgm:cxn modelId="{A510FCBB-F8B8-4710-96E3-87366B2CF09F}" srcId="{3AD49718-9FC1-486D-9C9C-9BE1E8DA896A}" destId="{9B768989-BEFF-4FCF-87C7-F892BF3AE88F}" srcOrd="4" destOrd="0" parTransId="{9075D494-4F61-4A8D-B0C2-0C410B1FC071}" sibTransId="{BB72A9DA-2A38-42EE-9F77-C38281C55C06}"/>
    <dgm:cxn modelId="{21E730E8-069D-4BDD-92CD-2B1294BF4282}" type="presOf" srcId="{9B768989-BEFF-4FCF-87C7-F892BF3AE88F}" destId="{B57973AF-0B58-4143-9E98-7B01E04B30C6}" srcOrd="0" destOrd="0" presId="urn:microsoft.com/office/officeart/2005/8/layout/radial6"/>
    <dgm:cxn modelId="{699D1A47-F753-42C8-BB8E-B47DBA146B67}" type="presOf" srcId="{565A9FE3-ACE1-4076-825F-BFE7B4EC8542}" destId="{C2AA01CD-7D17-4C83-B012-ACB4D2FBA8B1}" srcOrd="0" destOrd="0" presId="urn:microsoft.com/office/officeart/2005/8/layout/radial6"/>
    <dgm:cxn modelId="{8071E4C0-F29E-4807-A589-032781386182}" type="presOf" srcId="{773CC243-58BB-489D-9BA2-ECED8BB860A6}" destId="{C502AEBF-1189-4721-BC08-C527AEFB4491}" srcOrd="0" destOrd="0" presId="urn:microsoft.com/office/officeart/2005/8/layout/radial6"/>
    <dgm:cxn modelId="{731901A3-F211-4FDA-A005-8190E926306C}" type="presOf" srcId="{2E807C2A-523E-4CAA-BB2A-F31A11FF71AC}" destId="{95F881C2-F379-4AA3-AAAD-7754CE10E111}" srcOrd="0" destOrd="0" presId="urn:microsoft.com/office/officeart/2005/8/layout/radial6"/>
    <dgm:cxn modelId="{576157FF-BEB6-4BC9-A2E7-F016A906F098}" type="presOf" srcId="{6F527D1C-107F-4691-83DE-D32DC17C0283}" destId="{7363FDCB-BE86-4843-9AAF-AA21EC4AC6FB}" srcOrd="0" destOrd="0" presId="urn:microsoft.com/office/officeart/2005/8/layout/radial6"/>
    <dgm:cxn modelId="{F5E7CFEA-0D98-436B-9FCC-3EEC3F820B1D}" type="presOf" srcId="{BB72A9DA-2A38-42EE-9F77-C38281C55C06}" destId="{E9359CA3-E2DE-4DE9-959F-086B9E0CCA3E}" srcOrd="0" destOrd="0" presId="urn:microsoft.com/office/officeart/2005/8/layout/radial6"/>
    <dgm:cxn modelId="{B2B04D86-57D6-4F09-ABA8-7136C8F400CC}" type="presOf" srcId="{43A2DAA0-EFAC-48C1-963C-B00BA0DD2BBA}" destId="{59FE8006-E593-4161-A886-B8EA9DB7880F}" srcOrd="0" destOrd="0" presId="urn:microsoft.com/office/officeart/2005/8/layout/radial6"/>
    <dgm:cxn modelId="{123BED77-2BEF-4F12-A74C-FA07F3D9C00E}" srcId="{6F527D1C-107F-4691-83DE-D32DC17C0283}" destId="{3AD49718-9FC1-486D-9C9C-9BE1E8DA896A}" srcOrd="0" destOrd="0" parTransId="{6FE4DF81-DC88-4E4E-ACA5-B879E01CDE5F}" sibTransId="{D3B30584-EC94-4A17-9BEC-DE08AB19590C}"/>
    <dgm:cxn modelId="{0B4C91C8-CF60-4635-8AD2-A73D16F1DAF5}" type="presOf" srcId="{E370CD98-B784-4A22-B4E1-23DEECF2ABA6}" destId="{6426BA04-B90B-4229-93CA-F21A9396E6BB}" srcOrd="0" destOrd="0" presId="urn:microsoft.com/office/officeart/2005/8/layout/radial6"/>
    <dgm:cxn modelId="{730EE84F-B8A2-49A5-9932-CEC3A65A74E0}" srcId="{3AD49718-9FC1-486D-9C9C-9BE1E8DA896A}" destId="{773CC243-58BB-489D-9BA2-ECED8BB860A6}" srcOrd="1" destOrd="0" parTransId="{09BB4295-30F3-40F7-BB22-DA681CCD14E1}" sibTransId="{BF7E6DEF-327A-42B7-B70B-82C94CC69291}"/>
    <dgm:cxn modelId="{8E6C28B4-1116-42D9-94C7-22FCA89AFB83}" type="presParOf" srcId="{7363FDCB-BE86-4843-9AAF-AA21EC4AC6FB}" destId="{63DF33E1-906C-4303-8B3A-E66D14834503}" srcOrd="0" destOrd="0" presId="urn:microsoft.com/office/officeart/2005/8/layout/radial6"/>
    <dgm:cxn modelId="{CF363ACD-0D8A-4552-8AF6-BAB93FDE2F86}" type="presParOf" srcId="{7363FDCB-BE86-4843-9AAF-AA21EC4AC6FB}" destId="{59FE8006-E593-4161-A886-B8EA9DB7880F}" srcOrd="1" destOrd="0" presId="urn:microsoft.com/office/officeart/2005/8/layout/radial6"/>
    <dgm:cxn modelId="{2E1F3419-54C3-4026-AEDC-01FDBDF53975}" type="presParOf" srcId="{7363FDCB-BE86-4843-9AAF-AA21EC4AC6FB}" destId="{2E593B9A-0DD6-4006-BD09-AA27A376FC3B}" srcOrd="2" destOrd="0" presId="urn:microsoft.com/office/officeart/2005/8/layout/radial6"/>
    <dgm:cxn modelId="{001723DF-98D1-441C-90C5-B10435DD4430}" type="presParOf" srcId="{7363FDCB-BE86-4843-9AAF-AA21EC4AC6FB}" destId="{C2AA01CD-7D17-4C83-B012-ACB4D2FBA8B1}" srcOrd="3" destOrd="0" presId="urn:microsoft.com/office/officeart/2005/8/layout/radial6"/>
    <dgm:cxn modelId="{AF4ADA39-E12C-49F1-8BBB-F696E92EF598}" type="presParOf" srcId="{7363FDCB-BE86-4843-9AAF-AA21EC4AC6FB}" destId="{C502AEBF-1189-4721-BC08-C527AEFB4491}" srcOrd="4" destOrd="0" presId="urn:microsoft.com/office/officeart/2005/8/layout/radial6"/>
    <dgm:cxn modelId="{43C82E25-8AED-4DC3-BBA2-8FEFB23C2284}" type="presParOf" srcId="{7363FDCB-BE86-4843-9AAF-AA21EC4AC6FB}" destId="{8165B123-BC32-4813-A307-B9B857801C8E}" srcOrd="5" destOrd="0" presId="urn:microsoft.com/office/officeart/2005/8/layout/radial6"/>
    <dgm:cxn modelId="{482AFB5F-DCA6-4CD3-8D6F-64A76BAE3766}" type="presParOf" srcId="{7363FDCB-BE86-4843-9AAF-AA21EC4AC6FB}" destId="{174C29DA-4CC1-47B9-BEA9-CCA604105295}" srcOrd="6" destOrd="0" presId="urn:microsoft.com/office/officeart/2005/8/layout/radial6"/>
    <dgm:cxn modelId="{303C96BF-D33E-4B8B-93AA-FD3C9FFA8A80}" type="presParOf" srcId="{7363FDCB-BE86-4843-9AAF-AA21EC4AC6FB}" destId="{6426BA04-B90B-4229-93CA-F21A9396E6BB}" srcOrd="7" destOrd="0" presId="urn:microsoft.com/office/officeart/2005/8/layout/radial6"/>
    <dgm:cxn modelId="{D8DAC206-4711-434B-83CA-715C0CE44C81}" type="presParOf" srcId="{7363FDCB-BE86-4843-9AAF-AA21EC4AC6FB}" destId="{A6CA286C-0734-4C17-9A19-BF5C2B5CA14B}" srcOrd="8" destOrd="0" presId="urn:microsoft.com/office/officeart/2005/8/layout/radial6"/>
    <dgm:cxn modelId="{C8F92495-7B45-4CC1-B8C4-AA56C1415E5F}" type="presParOf" srcId="{7363FDCB-BE86-4843-9AAF-AA21EC4AC6FB}" destId="{95F881C2-F379-4AA3-AAAD-7754CE10E111}" srcOrd="9" destOrd="0" presId="urn:microsoft.com/office/officeart/2005/8/layout/radial6"/>
    <dgm:cxn modelId="{5443D109-D8E6-4DCD-90F8-59346FF47088}" type="presParOf" srcId="{7363FDCB-BE86-4843-9AAF-AA21EC4AC6FB}" destId="{9DD3DB58-C987-4CED-9217-04CF9856D4F7}" srcOrd="10" destOrd="0" presId="urn:microsoft.com/office/officeart/2005/8/layout/radial6"/>
    <dgm:cxn modelId="{E9A1C892-9CE1-4391-8FC4-3E03BA297AE7}" type="presParOf" srcId="{7363FDCB-BE86-4843-9AAF-AA21EC4AC6FB}" destId="{0A3D4F95-2A43-46B3-961E-6D2ADAA98213}" srcOrd="11" destOrd="0" presId="urn:microsoft.com/office/officeart/2005/8/layout/radial6"/>
    <dgm:cxn modelId="{45D668C6-B703-465C-9750-ABA6502F9BD6}" type="presParOf" srcId="{7363FDCB-BE86-4843-9AAF-AA21EC4AC6FB}" destId="{92B6D16C-E8A7-4A23-AA15-3A7F81F1EC6E}" srcOrd="12" destOrd="0" presId="urn:microsoft.com/office/officeart/2005/8/layout/radial6"/>
    <dgm:cxn modelId="{90DD321D-62B3-4423-8B0C-B2BD2C8F6A6E}" type="presParOf" srcId="{7363FDCB-BE86-4843-9AAF-AA21EC4AC6FB}" destId="{B57973AF-0B58-4143-9E98-7B01E04B30C6}" srcOrd="13" destOrd="0" presId="urn:microsoft.com/office/officeart/2005/8/layout/radial6"/>
    <dgm:cxn modelId="{DF577F38-A7E7-40A1-8F11-1C541D163305}" type="presParOf" srcId="{7363FDCB-BE86-4843-9AAF-AA21EC4AC6FB}" destId="{A11E89FB-11C3-453D-81D7-ED9F669AFE9D}" srcOrd="14" destOrd="0" presId="urn:microsoft.com/office/officeart/2005/8/layout/radial6"/>
    <dgm:cxn modelId="{B8FACD85-455F-4158-8C92-349CB732E77F}" type="presParOf" srcId="{7363FDCB-BE86-4843-9AAF-AA21EC4AC6FB}" destId="{E9359CA3-E2DE-4DE9-959F-086B9E0CCA3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FFAA43-1A52-4F3E-92CB-15AA5D39C1C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5243B-BBFA-4E00-A059-DAB35DDFA103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FA8992A-5F8A-4279-A8FA-7873C2C9AFF2}" type="parTrans" cxnId="{F0EDECBD-D52E-44F8-A8B9-484964B5D3F6}">
      <dgm:prSet/>
      <dgm:spPr/>
      <dgm:t>
        <a:bodyPr/>
        <a:lstStyle/>
        <a:p>
          <a:endParaRPr lang="ru-RU"/>
        </a:p>
      </dgm:t>
    </dgm:pt>
    <dgm:pt modelId="{EC707537-994B-46D8-8AA1-7FA51200713F}" type="sibTrans" cxnId="{F0EDECBD-D52E-44F8-A8B9-484964B5D3F6}">
      <dgm:prSet/>
      <dgm:spPr/>
      <dgm:t>
        <a:bodyPr/>
        <a:lstStyle/>
        <a:p>
          <a:endParaRPr lang="ru-RU"/>
        </a:p>
      </dgm:t>
    </dgm:pt>
    <dgm:pt modelId="{6C1EBC44-6BEE-4EE2-A9EA-53646B9F201D}">
      <dgm:prSet phldrT="[Текст]"/>
      <dgm:spPr/>
      <dgm:t>
        <a:bodyPr/>
        <a:lstStyle/>
        <a:p>
          <a:r>
            <a:rPr lang="ru-RU" dirty="0" smtClean="0"/>
            <a:t>Выбор темы</a:t>
          </a:r>
          <a:endParaRPr lang="ru-RU" dirty="0"/>
        </a:p>
      </dgm:t>
    </dgm:pt>
    <dgm:pt modelId="{07B2FFB4-58DA-406F-B552-CDE3DEBAAB31}" type="parTrans" cxnId="{C45CE5E2-9E0A-41CC-A572-1EC98ECA75BE}">
      <dgm:prSet/>
      <dgm:spPr/>
      <dgm:t>
        <a:bodyPr/>
        <a:lstStyle/>
        <a:p>
          <a:endParaRPr lang="ru-RU"/>
        </a:p>
      </dgm:t>
    </dgm:pt>
    <dgm:pt modelId="{FA333E87-7D3F-471E-9287-03874B951447}" type="sibTrans" cxnId="{C45CE5E2-9E0A-41CC-A572-1EC98ECA75BE}">
      <dgm:prSet/>
      <dgm:spPr/>
      <dgm:t>
        <a:bodyPr/>
        <a:lstStyle/>
        <a:p>
          <a:endParaRPr lang="ru-RU"/>
        </a:p>
      </dgm:t>
    </dgm:pt>
    <dgm:pt modelId="{A6907B9E-2D86-4CF7-8B9E-27A04063731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E74C17B-76E7-4D32-B175-FC1DDAC38DA9}" type="parTrans" cxnId="{D9D20158-161F-47B0-A944-DFE77EABC68A}">
      <dgm:prSet/>
      <dgm:spPr/>
      <dgm:t>
        <a:bodyPr/>
        <a:lstStyle/>
        <a:p>
          <a:endParaRPr lang="ru-RU"/>
        </a:p>
      </dgm:t>
    </dgm:pt>
    <dgm:pt modelId="{42697DF6-AAB6-4F37-8FF8-3EBE03B3D6C4}" type="sibTrans" cxnId="{D9D20158-161F-47B0-A944-DFE77EABC68A}">
      <dgm:prSet/>
      <dgm:spPr/>
      <dgm:t>
        <a:bodyPr/>
        <a:lstStyle/>
        <a:p>
          <a:endParaRPr lang="ru-RU"/>
        </a:p>
      </dgm:t>
    </dgm:pt>
    <dgm:pt modelId="{D5D061D9-D1A7-4C57-B2EB-61704BA9647B}">
      <dgm:prSet phldrT="[Текст]"/>
      <dgm:spPr/>
      <dgm:t>
        <a:bodyPr/>
        <a:lstStyle/>
        <a:p>
          <a:r>
            <a:rPr lang="ru-RU" dirty="0" smtClean="0"/>
            <a:t>Постановка проблемы</a:t>
          </a:r>
          <a:endParaRPr lang="ru-RU" dirty="0"/>
        </a:p>
      </dgm:t>
    </dgm:pt>
    <dgm:pt modelId="{E6AA1EC4-6320-4724-A289-F4408C90B735}" type="parTrans" cxnId="{43AD603D-133E-4E80-ADDF-6DA31BBB71F1}">
      <dgm:prSet/>
      <dgm:spPr/>
      <dgm:t>
        <a:bodyPr/>
        <a:lstStyle/>
        <a:p>
          <a:endParaRPr lang="ru-RU"/>
        </a:p>
      </dgm:t>
    </dgm:pt>
    <dgm:pt modelId="{1AF3CA00-781F-4E3B-A618-9BB47EC7A12E}" type="sibTrans" cxnId="{43AD603D-133E-4E80-ADDF-6DA31BBB71F1}">
      <dgm:prSet/>
      <dgm:spPr/>
      <dgm:t>
        <a:bodyPr/>
        <a:lstStyle/>
        <a:p>
          <a:endParaRPr lang="ru-RU"/>
        </a:p>
      </dgm:t>
    </dgm:pt>
    <dgm:pt modelId="{753DC776-3FAD-4DAC-BB08-F3847986D99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EA9F933-3160-44E5-96B1-E56D2F7C3A10}" type="parTrans" cxnId="{AFC933BD-8338-438D-B396-382CED718467}">
      <dgm:prSet/>
      <dgm:spPr/>
      <dgm:t>
        <a:bodyPr/>
        <a:lstStyle/>
        <a:p>
          <a:endParaRPr lang="ru-RU"/>
        </a:p>
      </dgm:t>
    </dgm:pt>
    <dgm:pt modelId="{EE46F2CC-DBC8-4BAF-BC78-4615E08F84F3}" type="sibTrans" cxnId="{AFC933BD-8338-438D-B396-382CED718467}">
      <dgm:prSet/>
      <dgm:spPr/>
      <dgm:t>
        <a:bodyPr/>
        <a:lstStyle/>
        <a:p>
          <a:endParaRPr lang="ru-RU"/>
        </a:p>
      </dgm:t>
    </dgm:pt>
    <dgm:pt modelId="{591635E5-B1AE-4056-AC19-F178B752A107}">
      <dgm:prSet phldrT="[Текст]"/>
      <dgm:spPr/>
      <dgm:t>
        <a:bodyPr/>
        <a:lstStyle/>
        <a:p>
          <a:r>
            <a:rPr lang="ru-RU" dirty="0" smtClean="0"/>
            <a:t>Планирование деятельности</a:t>
          </a:r>
          <a:endParaRPr lang="ru-RU" dirty="0"/>
        </a:p>
      </dgm:t>
    </dgm:pt>
    <dgm:pt modelId="{2ECC9744-A0FB-4BCD-A395-D4317077190C}" type="parTrans" cxnId="{983AB9E3-4C34-4639-9DC2-35FB33DA37B0}">
      <dgm:prSet/>
      <dgm:spPr/>
      <dgm:t>
        <a:bodyPr/>
        <a:lstStyle/>
        <a:p>
          <a:endParaRPr lang="ru-RU"/>
        </a:p>
      </dgm:t>
    </dgm:pt>
    <dgm:pt modelId="{8FFB5313-51E9-4870-8528-342B4F13DCC0}" type="sibTrans" cxnId="{983AB9E3-4C34-4639-9DC2-35FB33DA37B0}">
      <dgm:prSet/>
      <dgm:spPr/>
      <dgm:t>
        <a:bodyPr/>
        <a:lstStyle/>
        <a:p>
          <a:endParaRPr lang="ru-RU"/>
        </a:p>
      </dgm:t>
    </dgm:pt>
    <dgm:pt modelId="{162569AC-B06B-4F38-9834-47B2CA651846}" type="pres">
      <dgm:prSet presAssocID="{B8FFAA43-1A52-4F3E-92CB-15AA5D39C1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7B529D-8CD5-4D53-8D72-C6C3B7A0F616}" type="pres">
      <dgm:prSet presAssocID="{6595243B-BBFA-4E00-A059-DAB35DDFA103}" presName="composite" presStyleCnt="0"/>
      <dgm:spPr/>
    </dgm:pt>
    <dgm:pt modelId="{BB02C39B-F24E-4054-B4E1-08492015DAA5}" type="pres">
      <dgm:prSet presAssocID="{6595243B-BBFA-4E00-A059-DAB35DDFA10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171DF-5269-4592-8EFF-BBDF784CEC23}" type="pres">
      <dgm:prSet presAssocID="{6595243B-BBFA-4E00-A059-DAB35DDFA103}" presName="descendantText" presStyleLbl="alignAcc1" presStyleIdx="0" presStyleCnt="3" custLinFactNeighborX="2691" custLinFactNeighborY="-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E4C29-B982-4548-87CF-D583F623B8DF}" type="pres">
      <dgm:prSet presAssocID="{EC707537-994B-46D8-8AA1-7FA51200713F}" presName="sp" presStyleCnt="0"/>
      <dgm:spPr/>
    </dgm:pt>
    <dgm:pt modelId="{159F0352-7EEF-4FE9-820A-B51E11B0D1FB}" type="pres">
      <dgm:prSet presAssocID="{A6907B9E-2D86-4CF7-8B9E-27A040637318}" presName="composite" presStyleCnt="0"/>
      <dgm:spPr/>
    </dgm:pt>
    <dgm:pt modelId="{F2D3CB3D-A3BC-4008-9484-338C8804A942}" type="pres">
      <dgm:prSet presAssocID="{A6907B9E-2D86-4CF7-8B9E-27A04063731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66D40-5D56-4827-8093-BE5081CE9D72}" type="pres">
      <dgm:prSet presAssocID="{A6907B9E-2D86-4CF7-8B9E-27A04063731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9C2E2-A4FD-4243-8ACD-FD96670A10E3}" type="pres">
      <dgm:prSet presAssocID="{42697DF6-AAB6-4F37-8FF8-3EBE03B3D6C4}" presName="sp" presStyleCnt="0"/>
      <dgm:spPr/>
    </dgm:pt>
    <dgm:pt modelId="{C29437D2-6512-4F0E-906F-90F222D4918A}" type="pres">
      <dgm:prSet presAssocID="{753DC776-3FAD-4DAC-BB08-F3847986D992}" presName="composite" presStyleCnt="0"/>
      <dgm:spPr/>
    </dgm:pt>
    <dgm:pt modelId="{24AB3294-4A7F-40D6-B5B8-7EEF103E0AD1}" type="pres">
      <dgm:prSet presAssocID="{753DC776-3FAD-4DAC-BB08-F3847986D99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9D1A3-00C9-4841-8515-D4E685D9C7A9}" type="pres">
      <dgm:prSet presAssocID="{753DC776-3FAD-4DAC-BB08-F3847986D99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C933BD-8338-438D-B396-382CED718467}" srcId="{B8FFAA43-1A52-4F3E-92CB-15AA5D39C1CA}" destId="{753DC776-3FAD-4DAC-BB08-F3847986D992}" srcOrd="2" destOrd="0" parTransId="{DEA9F933-3160-44E5-96B1-E56D2F7C3A10}" sibTransId="{EE46F2CC-DBC8-4BAF-BC78-4615E08F84F3}"/>
    <dgm:cxn modelId="{C45CE5E2-9E0A-41CC-A572-1EC98ECA75BE}" srcId="{6595243B-BBFA-4E00-A059-DAB35DDFA103}" destId="{6C1EBC44-6BEE-4EE2-A9EA-53646B9F201D}" srcOrd="0" destOrd="0" parTransId="{07B2FFB4-58DA-406F-B552-CDE3DEBAAB31}" sibTransId="{FA333E87-7D3F-471E-9287-03874B951447}"/>
    <dgm:cxn modelId="{9ABA4066-142E-42A6-B274-6BF91D9FBA41}" type="presOf" srcId="{A6907B9E-2D86-4CF7-8B9E-27A040637318}" destId="{F2D3CB3D-A3BC-4008-9484-338C8804A942}" srcOrd="0" destOrd="0" presId="urn:microsoft.com/office/officeart/2005/8/layout/chevron2"/>
    <dgm:cxn modelId="{AD0FE44F-E16E-4231-94C2-5E8E82DE1531}" type="presOf" srcId="{D5D061D9-D1A7-4C57-B2EB-61704BA9647B}" destId="{14366D40-5D56-4827-8093-BE5081CE9D72}" srcOrd="0" destOrd="0" presId="urn:microsoft.com/office/officeart/2005/8/layout/chevron2"/>
    <dgm:cxn modelId="{6538430B-8AFA-4341-A93C-C418754396FC}" type="presOf" srcId="{753DC776-3FAD-4DAC-BB08-F3847986D992}" destId="{24AB3294-4A7F-40D6-B5B8-7EEF103E0AD1}" srcOrd="0" destOrd="0" presId="urn:microsoft.com/office/officeart/2005/8/layout/chevron2"/>
    <dgm:cxn modelId="{678C6184-3190-4175-862D-F672CEE9A1AE}" type="presOf" srcId="{B8FFAA43-1A52-4F3E-92CB-15AA5D39C1CA}" destId="{162569AC-B06B-4F38-9834-47B2CA651846}" srcOrd="0" destOrd="0" presId="urn:microsoft.com/office/officeart/2005/8/layout/chevron2"/>
    <dgm:cxn modelId="{F64E72A7-162D-4A06-85C4-47E5D416F11A}" type="presOf" srcId="{591635E5-B1AE-4056-AC19-F178B752A107}" destId="{5299D1A3-00C9-4841-8515-D4E685D9C7A9}" srcOrd="0" destOrd="0" presId="urn:microsoft.com/office/officeart/2005/8/layout/chevron2"/>
    <dgm:cxn modelId="{F0EDECBD-D52E-44F8-A8B9-484964B5D3F6}" srcId="{B8FFAA43-1A52-4F3E-92CB-15AA5D39C1CA}" destId="{6595243B-BBFA-4E00-A059-DAB35DDFA103}" srcOrd="0" destOrd="0" parTransId="{BFA8992A-5F8A-4279-A8FA-7873C2C9AFF2}" sibTransId="{EC707537-994B-46D8-8AA1-7FA51200713F}"/>
    <dgm:cxn modelId="{D9D20158-161F-47B0-A944-DFE77EABC68A}" srcId="{B8FFAA43-1A52-4F3E-92CB-15AA5D39C1CA}" destId="{A6907B9E-2D86-4CF7-8B9E-27A040637318}" srcOrd="1" destOrd="0" parTransId="{BE74C17B-76E7-4D32-B175-FC1DDAC38DA9}" sibTransId="{42697DF6-AAB6-4F37-8FF8-3EBE03B3D6C4}"/>
    <dgm:cxn modelId="{43AD603D-133E-4E80-ADDF-6DA31BBB71F1}" srcId="{A6907B9E-2D86-4CF7-8B9E-27A040637318}" destId="{D5D061D9-D1A7-4C57-B2EB-61704BA9647B}" srcOrd="0" destOrd="0" parTransId="{E6AA1EC4-6320-4724-A289-F4408C90B735}" sibTransId="{1AF3CA00-781F-4E3B-A618-9BB47EC7A12E}"/>
    <dgm:cxn modelId="{983AB9E3-4C34-4639-9DC2-35FB33DA37B0}" srcId="{753DC776-3FAD-4DAC-BB08-F3847986D992}" destId="{591635E5-B1AE-4056-AC19-F178B752A107}" srcOrd="0" destOrd="0" parTransId="{2ECC9744-A0FB-4BCD-A395-D4317077190C}" sibTransId="{8FFB5313-51E9-4870-8528-342B4F13DCC0}"/>
    <dgm:cxn modelId="{50FE74C4-5030-4FFF-9317-40EBA4EFCFE3}" type="presOf" srcId="{6C1EBC44-6BEE-4EE2-A9EA-53646B9F201D}" destId="{AD9171DF-5269-4592-8EFF-BBDF784CEC23}" srcOrd="0" destOrd="0" presId="urn:microsoft.com/office/officeart/2005/8/layout/chevron2"/>
    <dgm:cxn modelId="{575F6C90-196A-4AAA-97DA-B810FB083E99}" type="presOf" srcId="{6595243B-BBFA-4E00-A059-DAB35DDFA103}" destId="{BB02C39B-F24E-4054-B4E1-08492015DAA5}" srcOrd="0" destOrd="0" presId="urn:microsoft.com/office/officeart/2005/8/layout/chevron2"/>
    <dgm:cxn modelId="{6863C59E-1BA9-411F-8200-EC557AAB613C}" type="presParOf" srcId="{162569AC-B06B-4F38-9834-47B2CA651846}" destId="{707B529D-8CD5-4D53-8D72-C6C3B7A0F616}" srcOrd="0" destOrd="0" presId="urn:microsoft.com/office/officeart/2005/8/layout/chevron2"/>
    <dgm:cxn modelId="{A28E33B3-9283-4CCD-B4F5-6C08FC0CA4EF}" type="presParOf" srcId="{707B529D-8CD5-4D53-8D72-C6C3B7A0F616}" destId="{BB02C39B-F24E-4054-B4E1-08492015DAA5}" srcOrd="0" destOrd="0" presId="urn:microsoft.com/office/officeart/2005/8/layout/chevron2"/>
    <dgm:cxn modelId="{116E87D6-158B-44BB-BCD0-4606F27055C5}" type="presParOf" srcId="{707B529D-8CD5-4D53-8D72-C6C3B7A0F616}" destId="{AD9171DF-5269-4592-8EFF-BBDF784CEC23}" srcOrd="1" destOrd="0" presId="urn:microsoft.com/office/officeart/2005/8/layout/chevron2"/>
    <dgm:cxn modelId="{D8628028-40CA-4A56-92D4-6679A85BD2B5}" type="presParOf" srcId="{162569AC-B06B-4F38-9834-47B2CA651846}" destId="{294E4C29-B982-4548-87CF-D583F623B8DF}" srcOrd="1" destOrd="0" presId="urn:microsoft.com/office/officeart/2005/8/layout/chevron2"/>
    <dgm:cxn modelId="{D93C2C8C-E24A-4FC4-85B8-F1156B8AE167}" type="presParOf" srcId="{162569AC-B06B-4F38-9834-47B2CA651846}" destId="{159F0352-7EEF-4FE9-820A-B51E11B0D1FB}" srcOrd="2" destOrd="0" presId="urn:microsoft.com/office/officeart/2005/8/layout/chevron2"/>
    <dgm:cxn modelId="{D4EB5523-0B78-459F-B9EB-EA72222AA658}" type="presParOf" srcId="{159F0352-7EEF-4FE9-820A-B51E11B0D1FB}" destId="{F2D3CB3D-A3BC-4008-9484-338C8804A942}" srcOrd="0" destOrd="0" presId="urn:microsoft.com/office/officeart/2005/8/layout/chevron2"/>
    <dgm:cxn modelId="{E4573D6C-EFB4-4359-94BA-E45B9DB8C9BE}" type="presParOf" srcId="{159F0352-7EEF-4FE9-820A-B51E11B0D1FB}" destId="{14366D40-5D56-4827-8093-BE5081CE9D72}" srcOrd="1" destOrd="0" presId="urn:microsoft.com/office/officeart/2005/8/layout/chevron2"/>
    <dgm:cxn modelId="{4C4211E5-E425-44E3-909B-34661ED69555}" type="presParOf" srcId="{162569AC-B06B-4F38-9834-47B2CA651846}" destId="{81C9C2E2-A4FD-4243-8ACD-FD96670A10E3}" srcOrd="3" destOrd="0" presId="urn:microsoft.com/office/officeart/2005/8/layout/chevron2"/>
    <dgm:cxn modelId="{0B8BFD6B-F156-4F1E-840C-48FC3E053D6E}" type="presParOf" srcId="{162569AC-B06B-4F38-9834-47B2CA651846}" destId="{C29437D2-6512-4F0E-906F-90F222D4918A}" srcOrd="4" destOrd="0" presId="urn:microsoft.com/office/officeart/2005/8/layout/chevron2"/>
    <dgm:cxn modelId="{1BC10A6C-5224-4049-A228-8E2714679B26}" type="presParOf" srcId="{C29437D2-6512-4F0E-906F-90F222D4918A}" destId="{24AB3294-4A7F-40D6-B5B8-7EEF103E0AD1}" srcOrd="0" destOrd="0" presId="urn:microsoft.com/office/officeart/2005/8/layout/chevron2"/>
    <dgm:cxn modelId="{6C9C4F5D-1E2F-48FC-818E-707C068B098F}" type="presParOf" srcId="{C29437D2-6512-4F0E-906F-90F222D4918A}" destId="{5299D1A3-00C9-4841-8515-D4E685D9C7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FFAA43-1A52-4F3E-92CB-15AA5D39C1C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1EBC44-6BEE-4EE2-A9EA-53646B9F201D}">
      <dgm:prSet phldrT="[Текст]" custT="1"/>
      <dgm:spPr/>
      <dgm:t>
        <a:bodyPr/>
        <a:lstStyle/>
        <a:p>
          <a:r>
            <a:rPr lang="ru-RU" sz="2400" dirty="0" smtClean="0"/>
            <a:t>Анкетирование</a:t>
          </a:r>
          <a:r>
            <a:rPr lang="ru-RU" sz="2000" dirty="0" smtClean="0"/>
            <a:t> </a:t>
          </a:r>
          <a:endParaRPr lang="ru-RU" sz="2000" dirty="0"/>
        </a:p>
      </dgm:t>
    </dgm:pt>
    <dgm:pt modelId="{07B2FFB4-58DA-406F-B552-CDE3DEBAAB31}" type="parTrans" cxnId="{C45CE5E2-9E0A-41CC-A572-1EC98ECA75BE}">
      <dgm:prSet/>
      <dgm:spPr/>
      <dgm:t>
        <a:bodyPr/>
        <a:lstStyle/>
        <a:p>
          <a:endParaRPr lang="ru-RU"/>
        </a:p>
      </dgm:t>
    </dgm:pt>
    <dgm:pt modelId="{FA333E87-7D3F-471E-9287-03874B951447}" type="sibTrans" cxnId="{C45CE5E2-9E0A-41CC-A572-1EC98ECA75BE}">
      <dgm:prSet/>
      <dgm:spPr/>
      <dgm:t>
        <a:bodyPr/>
        <a:lstStyle/>
        <a:p>
          <a:endParaRPr lang="ru-RU"/>
        </a:p>
      </dgm:t>
    </dgm:pt>
    <dgm:pt modelId="{6595243B-BBFA-4E00-A059-DAB35DDFA103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EC707537-994B-46D8-8AA1-7FA51200713F}" type="sibTrans" cxnId="{F0EDECBD-D52E-44F8-A8B9-484964B5D3F6}">
      <dgm:prSet/>
      <dgm:spPr/>
      <dgm:t>
        <a:bodyPr/>
        <a:lstStyle/>
        <a:p>
          <a:endParaRPr lang="ru-RU"/>
        </a:p>
      </dgm:t>
    </dgm:pt>
    <dgm:pt modelId="{BFA8992A-5F8A-4279-A8FA-7873C2C9AFF2}" type="parTrans" cxnId="{F0EDECBD-D52E-44F8-A8B9-484964B5D3F6}">
      <dgm:prSet/>
      <dgm:spPr/>
      <dgm:t>
        <a:bodyPr/>
        <a:lstStyle/>
        <a:p>
          <a:endParaRPr lang="ru-RU"/>
        </a:p>
      </dgm:t>
    </dgm:pt>
    <dgm:pt modelId="{162569AC-B06B-4F38-9834-47B2CA651846}" type="pres">
      <dgm:prSet presAssocID="{B8FFAA43-1A52-4F3E-92CB-15AA5D39C1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7B529D-8CD5-4D53-8D72-C6C3B7A0F616}" type="pres">
      <dgm:prSet presAssocID="{6595243B-BBFA-4E00-A059-DAB35DDFA103}" presName="composite" presStyleCnt="0"/>
      <dgm:spPr/>
    </dgm:pt>
    <dgm:pt modelId="{BB02C39B-F24E-4054-B4E1-08492015DAA5}" type="pres">
      <dgm:prSet presAssocID="{6595243B-BBFA-4E00-A059-DAB35DDFA10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171DF-5269-4592-8EFF-BBDF784CEC23}" type="pres">
      <dgm:prSet presAssocID="{6595243B-BBFA-4E00-A059-DAB35DDFA103}" presName="descendantText" presStyleLbl="alignAcc1" presStyleIdx="0" presStyleCnt="1" custLinFactNeighborX="2691" custLinFactNeighborY="-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B160C7-8D45-496D-B711-9F8A1B684F91}" type="presOf" srcId="{6C1EBC44-6BEE-4EE2-A9EA-53646B9F201D}" destId="{AD9171DF-5269-4592-8EFF-BBDF784CEC23}" srcOrd="0" destOrd="0" presId="urn:microsoft.com/office/officeart/2005/8/layout/chevron2"/>
    <dgm:cxn modelId="{C45CE5E2-9E0A-41CC-A572-1EC98ECA75BE}" srcId="{6595243B-BBFA-4E00-A059-DAB35DDFA103}" destId="{6C1EBC44-6BEE-4EE2-A9EA-53646B9F201D}" srcOrd="0" destOrd="0" parTransId="{07B2FFB4-58DA-406F-B552-CDE3DEBAAB31}" sibTransId="{FA333E87-7D3F-471E-9287-03874B951447}"/>
    <dgm:cxn modelId="{E7DB3639-48FE-482F-A589-C1C3048744BF}" type="presOf" srcId="{6595243B-BBFA-4E00-A059-DAB35DDFA103}" destId="{BB02C39B-F24E-4054-B4E1-08492015DAA5}" srcOrd="0" destOrd="0" presId="urn:microsoft.com/office/officeart/2005/8/layout/chevron2"/>
    <dgm:cxn modelId="{5867212F-4AD8-4DFE-B30D-A437E174D738}" type="presOf" srcId="{B8FFAA43-1A52-4F3E-92CB-15AA5D39C1CA}" destId="{162569AC-B06B-4F38-9834-47B2CA651846}" srcOrd="0" destOrd="0" presId="urn:microsoft.com/office/officeart/2005/8/layout/chevron2"/>
    <dgm:cxn modelId="{F0EDECBD-D52E-44F8-A8B9-484964B5D3F6}" srcId="{B8FFAA43-1A52-4F3E-92CB-15AA5D39C1CA}" destId="{6595243B-BBFA-4E00-A059-DAB35DDFA103}" srcOrd="0" destOrd="0" parTransId="{BFA8992A-5F8A-4279-A8FA-7873C2C9AFF2}" sibTransId="{EC707537-994B-46D8-8AA1-7FA51200713F}"/>
    <dgm:cxn modelId="{5FD89014-B777-467F-B6A6-0C963C33747B}" type="presParOf" srcId="{162569AC-B06B-4F38-9834-47B2CA651846}" destId="{707B529D-8CD5-4D53-8D72-C6C3B7A0F616}" srcOrd="0" destOrd="0" presId="urn:microsoft.com/office/officeart/2005/8/layout/chevron2"/>
    <dgm:cxn modelId="{73D9F71E-7CAF-4FE8-8113-32DCEE69515C}" type="presParOf" srcId="{707B529D-8CD5-4D53-8D72-C6C3B7A0F616}" destId="{BB02C39B-F24E-4054-B4E1-08492015DAA5}" srcOrd="0" destOrd="0" presId="urn:microsoft.com/office/officeart/2005/8/layout/chevron2"/>
    <dgm:cxn modelId="{BFA18780-13F8-44F5-881F-651E7585F63A}" type="presParOf" srcId="{707B529D-8CD5-4D53-8D72-C6C3B7A0F616}" destId="{AD9171DF-5269-4592-8EFF-BBDF784CEC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FFAA43-1A52-4F3E-92CB-15AA5D39C1C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907B9E-2D86-4CF7-8B9E-27A040637318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BE74C17B-76E7-4D32-B175-FC1DDAC38DA9}" type="parTrans" cxnId="{D9D20158-161F-47B0-A944-DFE77EABC68A}">
      <dgm:prSet/>
      <dgm:spPr/>
      <dgm:t>
        <a:bodyPr/>
        <a:lstStyle/>
        <a:p>
          <a:endParaRPr lang="ru-RU"/>
        </a:p>
      </dgm:t>
    </dgm:pt>
    <dgm:pt modelId="{42697DF6-AAB6-4F37-8FF8-3EBE03B3D6C4}" type="sibTrans" cxnId="{D9D20158-161F-47B0-A944-DFE77EABC68A}">
      <dgm:prSet/>
      <dgm:spPr/>
      <dgm:t>
        <a:bodyPr/>
        <a:lstStyle/>
        <a:p>
          <a:endParaRPr lang="ru-RU"/>
        </a:p>
      </dgm:t>
    </dgm:pt>
    <dgm:pt modelId="{D5D061D9-D1A7-4C57-B2EB-61704BA9647B}">
      <dgm:prSet phldrT="[Текст]" custT="1"/>
      <dgm:spPr/>
      <dgm:t>
        <a:bodyPr/>
        <a:lstStyle/>
        <a:p>
          <a:r>
            <a:rPr lang="ru-RU" sz="2000" dirty="0" smtClean="0"/>
            <a:t>Сбор информации</a:t>
          </a:r>
          <a:endParaRPr lang="ru-RU" sz="2000" dirty="0"/>
        </a:p>
      </dgm:t>
    </dgm:pt>
    <dgm:pt modelId="{E6AA1EC4-6320-4724-A289-F4408C90B735}" type="parTrans" cxnId="{43AD603D-133E-4E80-ADDF-6DA31BBB71F1}">
      <dgm:prSet/>
      <dgm:spPr/>
      <dgm:t>
        <a:bodyPr/>
        <a:lstStyle/>
        <a:p>
          <a:endParaRPr lang="ru-RU"/>
        </a:p>
      </dgm:t>
    </dgm:pt>
    <dgm:pt modelId="{1AF3CA00-781F-4E3B-A618-9BB47EC7A12E}" type="sibTrans" cxnId="{43AD603D-133E-4E80-ADDF-6DA31BBB71F1}">
      <dgm:prSet/>
      <dgm:spPr/>
      <dgm:t>
        <a:bodyPr/>
        <a:lstStyle/>
        <a:p>
          <a:endParaRPr lang="ru-RU"/>
        </a:p>
      </dgm:t>
    </dgm:pt>
    <dgm:pt modelId="{753DC776-3FAD-4DAC-BB08-F3847986D992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DEA9F933-3160-44E5-96B1-E56D2F7C3A10}" type="parTrans" cxnId="{AFC933BD-8338-438D-B396-382CED718467}">
      <dgm:prSet/>
      <dgm:spPr/>
      <dgm:t>
        <a:bodyPr/>
        <a:lstStyle/>
        <a:p>
          <a:endParaRPr lang="ru-RU"/>
        </a:p>
      </dgm:t>
    </dgm:pt>
    <dgm:pt modelId="{EE46F2CC-DBC8-4BAF-BC78-4615E08F84F3}" type="sibTrans" cxnId="{AFC933BD-8338-438D-B396-382CED718467}">
      <dgm:prSet/>
      <dgm:spPr/>
      <dgm:t>
        <a:bodyPr/>
        <a:lstStyle/>
        <a:p>
          <a:endParaRPr lang="ru-RU"/>
        </a:p>
      </dgm:t>
    </dgm:pt>
    <dgm:pt modelId="{591635E5-B1AE-4056-AC19-F178B752A107}">
      <dgm:prSet phldrT="[Текст]" custT="1"/>
      <dgm:spPr/>
      <dgm:t>
        <a:bodyPr/>
        <a:lstStyle/>
        <a:p>
          <a:r>
            <a:rPr lang="ru-RU" sz="2000" dirty="0" smtClean="0"/>
            <a:t>Структурирование информации</a:t>
          </a:r>
          <a:endParaRPr lang="ru-RU" sz="2000" dirty="0"/>
        </a:p>
      </dgm:t>
    </dgm:pt>
    <dgm:pt modelId="{2ECC9744-A0FB-4BCD-A395-D4317077190C}" type="parTrans" cxnId="{983AB9E3-4C34-4639-9DC2-35FB33DA37B0}">
      <dgm:prSet/>
      <dgm:spPr/>
      <dgm:t>
        <a:bodyPr/>
        <a:lstStyle/>
        <a:p>
          <a:endParaRPr lang="ru-RU"/>
        </a:p>
      </dgm:t>
    </dgm:pt>
    <dgm:pt modelId="{8FFB5313-51E9-4870-8528-342B4F13DCC0}" type="sibTrans" cxnId="{983AB9E3-4C34-4639-9DC2-35FB33DA37B0}">
      <dgm:prSet/>
      <dgm:spPr/>
      <dgm:t>
        <a:bodyPr/>
        <a:lstStyle/>
        <a:p>
          <a:endParaRPr lang="ru-RU"/>
        </a:p>
      </dgm:t>
    </dgm:pt>
    <dgm:pt modelId="{162569AC-B06B-4F38-9834-47B2CA651846}" type="pres">
      <dgm:prSet presAssocID="{B8FFAA43-1A52-4F3E-92CB-15AA5D39C1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9F0352-7EEF-4FE9-820A-B51E11B0D1FB}" type="pres">
      <dgm:prSet presAssocID="{A6907B9E-2D86-4CF7-8B9E-27A040637318}" presName="composite" presStyleCnt="0"/>
      <dgm:spPr/>
    </dgm:pt>
    <dgm:pt modelId="{F2D3CB3D-A3BC-4008-9484-338C8804A942}" type="pres">
      <dgm:prSet presAssocID="{A6907B9E-2D86-4CF7-8B9E-27A04063731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66D40-5D56-4827-8093-BE5081CE9D72}" type="pres">
      <dgm:prSet presAssocID="{A6907B9E-2D86-4CF7-8B9E-27A040637318}" presName="descendantText" presStyleLbl="alignAcc1" presStyleIdx="0" presStyleCnt="2" custLinFactNeighborX="-1455" custLinFactNeighborY="-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9C2E2-A4FD-4243-8ACD-FD96670A10E3}" type="pres">
      <dgm:prSet presAssocID="{42697DF6-AAB6-4F37-8FF8-3EBE03B3D6C4}" presName="sp" presStyleCnt="0"/>
      <dgm:spPr/>
    </dgm:pt>
    <dgm:pt modelId="{C29437D2-6512-4F0E-906F-90F222D4918A}" type="pres">
      <dgm:prSet presAssocID="{753DC776-3FAD-4DAC-BB08-F3847986D992}" presName="composite" presStyleCnt="0"/>
      <dgm:spPr/>
    </dgm:pt>
    <dgm:pt modelId="{24AB3294-4A7F-40D6-B5B8-7EEF103E0AD1}" type="pres">
      <dgm:prSet presAssocID="{753DC776-3FAD-4DAC-BB08-F3847986D99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9D1A3-00C9-4841-8515-D4E685D9C7A9}" type="pres">
      <dgm:prSet presAssocID="{753DC776-3FAD-4DAC-BB08-F3847986D992}" presName="descendantText" presStyleLbl="alignAcc1" presStyleIdx="1" presStyleCnt="2" custScaleX="103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A87382-B25A-4A07-ACD4-16D8C78857FB}" type="presOf" srcId="{D5D061D9-D1A7-4C57-B2EB-61704BA9647B}" destId="{14366D40-5D56-4827-8093-BE5081CE9D72}" srcOrd="0" destOrd="0" presId="urn:microsoft.com/office/officeart/2005/8/layout/chevron2"/>
    <dgm:cxn modelId="{F996EFF5-7BB7-4B44-83A8-3D88C169E59B}" type="presOf" srcId="{A6907B9E-2D86-4CF7-8B9E-27A040637318}" destId="{F2D3CB3D-A3BC-4008-9484-338C8804A942}" srcOrd="0" destOrd="0" presId="urn:microsoft.com/office/officeart/2005/8/layout/chevron2"/>
    <dgm:cxn modelId="{57E49DC5-740C-47E5-BB35-A26300B97058}" type="presOf" srcId="{591635E5-B1AE-4056-AC19-F178B752A107}" destId="{5299D1A3-00C9-4841-8515-D4E685D9C7A9}" srcOrd="0" destOrd="0" presId="urn:microsoft.com/office/officeart/2005/8/layout/chevron2"/>
    <dgm:cxn modelId="{AA45825B-C38C-429B-8666-B5503F91C4A4}" type="presOf" srcId="{B8FFAA43-1A52-4F3E-92CB-15AA5D39C1CA}" destId="{162569AC-B06B-4F38-9834-47B2CA651846}" srcOrd="0" destOrd="0" presId="urn:microsoft.com/office/officeart/2005/8/layout/chevron2"/>
    <dgm:cxn modelId="{29E5A8FE-70BB-4617-A994-61E47C44FEA1}" type="presOf" srcId="{753DC776-3FAD-4DAC-BB08-F3847986D992}" destId="{24AB3294-4A7F-40D6-B5B8-7EEF103E0AD1}" srcOrd="0" destOrd="0" presId="urn:microsoft.com/office/officeart/2005/8/layout/chevron2"/>
    <dgm:cxn modelId="{D9D20158-161F-47B0-A944-DFE77EABC68A}" srcId="{B8FFAA43-1A52-4F3E-92CB-15AA5D39C1CA}" destId="{A6907B9E-2D86-4CF7-8B9E-27A040637318}" srcOrd="0" destOrd="0" parTransId="{BE74C17B-76E7-4D32-B175-FC1DDAC38DA9}" sibTransId="{42697DF6-AAB6-4F37-8FF8-3EBE03B3D6C4}"/>
    <dgm:cxn modelId="{AFC933BD-8338-438D-B396-382CED718467}" srcId="{B8FFAA43-1A52-4F3E-92CB-15AA5D39C1CA}" destId="{753DC776-3FAD-4DAC-BB08-F3847986D992}" srcOrd="1" destOrd="0" parTransId="{DEA9F933-3160-44E5-96B1-E56D2F7C3A10}" sibTransId="{EE46F2CC-DBC8-4BAF-BC78-4615E08F84F3}"/>
    <dgm:cxn modelId="{983AB9E3-4C34-4639-9DC2-35FB33DA37B0}" srcId="{753DC776-3FAD-4DAC-BB08-F3847986D992}" destId="{591635E5-B1AE-4056-AC19-F178B752A107}" srcOrd="0" destOrd="0" parTransId="{2ECC9744-A0FB-4BCD-A395-D4317077190C}" sibTransId="{8FFB5313-51E9-4870-8528-342B4F13DCC0}"/>
    <dgm:cxn modelId="{43AD603D-133E-4E80-ADDF-6DA31BBB71F1}" srcId="{A6907B9E-2D86-4CF7-8B9E-27A040637318}" destId="{D5D061D9-D1A7-4C57-B2EB-61704BA9647B}" srcOrd="0" destOrd="0" parTransId="{E6AA1EC4-6320-4724-A289-F4408C90B735}" sibTransId="{1AF3CA00-781F-4E3B-A618-9BB47EC7A12E}"/>
    <dgm:cxn modelId="{109187A2-2638-414A-8BB7-BC3C3E60B7D0}" type="presParOf" srcId="{162569AC-B06B-4F38-9834-47B2CA651846}" destId="{159F0352-7EEF-4FE9-820A-B51E11B0D1FB}" srcOrd="0" destOrd="0" presId="urn:microsoft.com/office/officeart/2005/8/layout/chevron2"/>
    <dgm:cxn modelId="{E2B2EF07-B0BE-4ADB-AC84-9081D638D1B9}" type="presParOf" srcId="{159F0352-7EEF-4FE9-820A-B51E11B0D1FB}" destId="{F2D3CB3D-A3BC-4008-9484-338C8804A942}" srcOrd="0" destOrd="0" presId="urn:microsoft.com/office/officeart/2005/8/layout/chevron2"/>
    <dgm:cxn modelId="{3B891E0F-5B90-4C2F-974B-50AF2E897C8E}" type="presParOf" srcId="{159F0352-7EEF-4FE9-820A-B51E11B0D1FB}" destId="{14366D40-5D56-4827-8093-BE5081CE9D72}" srcOrd="1" destOrd="0" presId="urn:microsoft.com/office/officeart/2005/8/layout/chevron2"/>
    <dgm:cxn modelId="{4927E8DB-54E5-4D16-B6A2-131BC3CC2561}" type="presParOf" srcId="{162569AC-B06B-4F38-9834-47B2CA651846}" destId="{81C9C2E2-A4FD-4243-8ACD-FD96670A10E3}" srcOrd="1" destOrd="0" presId="urn:microsoft.com/office/officeart/2005/8/layout/chevron2"/>
    <dgm:cxn modelId="{5A87269D-F246-44FD-AFE8-BA0610DB38FD}" type="presParOf" srcId="{162569AC-B06B-4F38-9834-47B2CA651846}" destId="{C29437D2-6512-4F0E-906F-90F222D4918A}" srcOrd="2" destOrd="0" presId="urn:microsoft.com/office/officeart/2005/8/layout/chevron2"/>
    <dgm:cxn modelId="{1E349DC8-1907-4708-8E69-232C11EF8CCA}" type="presParOf" srcId="{C29437D2-6512-4F0E-906F-90F222D4918A}" destId="{24AB3294-4A7F-40D6-B5B8-7EEF103E0AD1}" srcOrd="0" destOrd="0" presId="urn:microsoft.com/office/officeart/2005/8/layout/chevron2"/>
    <dgm:cxn modelId="{2EEF180C-5F69-480A-912E-C9D8E38DE124}" type="presParOf" srcId="{C29437D2-6512-4F0E-906F-90F222D4918A}" destId="{5299D1A3-00C9-4841-8515-D4E685D9C7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FFAA43-1A52-4F3E-92CB-15AA5D39C1C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907B9E-2D86-4CF7-8B9E-27A040637318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BE74C17B-76E7-4D32-B175-FC1DDAC38DA9}" type="parTrans" cxnId="{D9D20158-161F-47B0-A944-DFE77EABC68A}">
      <dgm:prSet/>
      <dgm:spPr/>
      <dgm:t>
        <a:bodyPr/>
        <a:lstStyle/>
        <a:p>
          <a:endParaRPr lang="ru-RU"/>
        </a:p>
      </dgm:t>
    </dgm:pt>
    <dgm:pt modelId="{42697DF6-AAB6-4F37-8FF8-3EBE03B3D6C4}" type="sibTrans" cxnId="{D9D20158-161F-47B0-A944-DFE77EABC68A}">
      <dgm:prSet/>
      <dgm:spPr/>
      <dgm:t>
        <a:bodyPr/>
        <a:lstStyle/>
        <a:p>
          <a:endParaRPr lang="ru-RU"/>
        </a:p>
      </dgm:t>
    </dgm:pt>
    <dgm:pt modelId="{D5D061D9-D1A7-4C57-B2EB-61704BA9647B}">
      <dgm:prSet phldrT="[Текст]" custT="1"/>
      <dgm:spPr/>
      <dgm:t>
        <a:bodyPr/>
        <a:lstStyle/>
        <a:p>
          <a:r>
            <a:rPr lang="ru-RU" sz="2400" dirty="0" smtClean="0"/>
            <a:t>Создание тематических рисунков</a:t>
          </a:r>
          <a:endParaRPr lang="ru-RU" sz="2400" dirty="0"/>
        </a:p>
      </dgm:t>
    </dgm:pt>
    <dgm:pt modelId="{E6AA1EC4-6320-4724-A289-F4408C90B735}" type="parTrans" cxnId="{43AD603D-133E-4E80-ADDF-6DA31BBB71F1}">
      <dgm:prSet/>
      <dgm:spPr/>
      <dgm:t>
        <a:bodyPr/>
        <a:lstStyle/>
        <a:p>
          <a:endParaRPr lang="ru-RU"/>
        </a:p>
      </dgm:t>
    </dgm:pt>
    <dgm:pt modelId="{1AF3CA00-781F-4E3B-A618-9BB47EC7A12E}" type="sibTrans" cxnId="{43AD603D-133E-4E80-ADDF-6DA31BBB71F1}">
      <dgm:prSet/>
      <dgm:spPr/>
      <dgm:t>
        <a:bodyPr/>
        <a:lstStyle/>
        <a:p>
          <a:endParaRPr lang="ru-RU"/>
        </a:p>
      </dgm:t>
    </dgm:pt>
    <dgm:pt modelId="{162569AC-B06B-4F38-9834-47B2CA651846}" type="pres">
      <dgm:prSet presAssocID="{B8FFAA43-1A52-4F3E-92CB-15AA5D39C1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9F0352-7EEF-4FE9-820A-B51E11B0D1FB}" type="pres">
      <dgm:prSet presAssocID="{A6907B9E-2D86-4CF7-8B9E-27A040637318}" presName="composite" presStyleCnt="0"/>
      <dgm:spPr/>
    </dgm:pt>
    <dgm:pt modelId="{F2D3CB3D-A3BC-4008-9484-338C8804A942}" type="pres">
      <dgm:prSet presAssocID="{A6907B9E-2D86-4CF7-8B9E-27A04063731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66D40-5D56-4827-8093-BE5081CE9D72}" type="pres">
      <dgm:prSet presAssocID="{A6907B9E-2D86-4CF7-8B9E-27A040637318}" presName="descendantText" presStyleLbl="alignAcc1" presStyleIdx="0" presStyleCnt="1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222D7B-BD50-459E-B226-71DD9FF7A663}" type="presOf" srcId="{D5D061D9-D1A7-4C57-B2EB-61704BA9647B}" destId="{14366D40-5D56-4827-8093-BE5081CE9D72}" srcOrd="0" destOrd="0" presId="urn:microsoft.com/office/officeart/2005/8/layout/chevron2"/>
    <dgm:cxn modelId="{D9D20158-161F-47B0-A944-DFE77EABC68A}" srcId="{B8FFAA43-1A52-4F3E-92CB-15AA5D39C1CA}" destId="{A6907B9E-2D86-4CF7-8B9E-27A040637318}" srcOrd="0" destOrd="0" parTransId="{BE74C17B-76E7-4D32-B175-FC1DDAC38DA9}" sibTransId="{42697DF6-AAB6-4F37-8FF8-3EBE03B3D6C4}"/>
    <dgm:cxn modelId="{A6B82D79-CA42-425A-ACC4-96DDDA21F2BD}" type="presOf" srcId="{B8FFAA43-1A52-4F3E-92CB-15AA5D39C1CA}" destId="{162569AC-B06B-4F38-9834-47B2CA651846}" srcOrd="0" destOrd="0" presId="urn:microsoft.com/office/officeart/2005/8/layout/chevron2"/>
    <dgm:cxn modelId="{43AD603D-133E-4E80-ADDF-6DA31BBB71F1}" srcId="{A6907B9E-2D86-4CF7-8B9E-27A040637318}" destId="{D5D061D9-D1A7-4C57-B2EB-61704BA9647B}" srcOrd="0" destOrd="0" parTransId="{E6AA1EC4-6320-4724-A289-F4408C90B735}" sibTransId="{1AF3CA00-781F-4E3B-A618-9BB47EC7A12E}"/>
    <dgm:cxn modelId="{B5B60714-FBDF-43B2-A6B6-68606CEC32D6}" type="presOf" srcId="{A6907B9E-2D86-4CF7-8B9E-27A040637318}" destId="{F2D3CB3D-A3BC-4008-9484-338C8804A942}" srcOrd="0" destOrd="0" presId="urn:microsoft.com/office/officeart/2005/8/layout/chevron2"/>
    <dgm:cxn modelId="{7B29BB4A-AE23-4253-89CA-47B256455B90}" type="presParOf" srcId="{162569AC-B06B-4F38-9834-47B2CA651846}" destId="{159F0352-7EEF-4FE9-820A-B51E11B0D1FB}" srcOrd="0" destOrd="0" presId="urn:microsoft.com/office/officeart/2005/8/layout/chevron2"/>
    <dgm:cxn modelId="{54FC06E6-929C-42C8-BD4B-247D437D1D30}" type="presParOf" srcId="{159F0352-7EEF-4FE9-820A-B51E11B0D1FB}" destId="{F2D3CB3D-A3BC-4008-9484-338C8804A942}" srcOrd="0" destOrd="0" presId="urn:microsoft.com/office/officeart/2005/8/layout/chevron2"/>
    <dgm:cxn modelId="{99D8B6FF-F6E2-4507-AEB1-B6626ACBA3C7}" type="presParOf" srcId="{159F0352-7EEF-4FE9-820A-B51E11B0D1FB}" destId="{14366D40-5D56-4827-8093-BE5081CE9D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FFAA43-1A52-4F3E-92CB-15AA5D39C1C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3DC776-3FAD-4DAC-BB08-F3847986D992}">
      <dgm:prSet phldrT="[Текст]"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DEA9F933-3160-44E5-96B1-E56D2F7C3A10}" type="parTrans" cxnId="{AFC933BD-8338-438D-B396-382CED718467}">
      <dgm:prSet/>
      <dgm:spPr/>
      <dgm:t>
        <a:bodyPr/>
        <a:lstStyle/>
        <a:p>
          <a:endParaRPr lang="ru-RU"/>
        </a:p>
      </dgm:t>
    </dgm:pt>
    <dgm:pt modelId="{EE46F2CC-DBC8-4BAF-BC78-4615E08F84F3}" type="sibTrans" cxnId="{AFC933BD-8338-438D-B396-382CED718467}">
      <dgm:prSet/>
      <dgm:spPr/>
      <dgm:t>
        <a:bodyPr/>
        <a:lstStyle/>
        <a:p>
          <a:endParaRPr lang="ru-RU"/>
        </a:p>
      </dgm:t>
    </dgm:pt>
    <dgm:pt modelId="{591635E5-B1AE-4056-AC19-F178B752A107}">
      <dgm:prSet phldrT="[Текст]" custT="1"/>
      <dgm:spPr/>
      <dgm:t>
        <a:bodyPr/>
        <a:lstStyle/>
        <a:p>
          <a:r>
            <a:rPr lang="ru-RU" sz="2400" dirty="0" smtClean="0"/>
            <a:t>Оформление школьной выставки</a:t>
          </a:r>
          <a:endParaRPr lang="ru-RU" sz="2400" dirty="0"/>
        </a:p>
      </dgm:t>
    </dgm:pt>
    <dgm:pt modelId="{2ECC9744-A0FB-4BCD-A395-D4317077190C}" type="parTrans" cxnId="{983AB9E3-4C34-4639-9DC2-35FB33DA37B0}">
      <dgm:prSet/>
      <dgm:spPr/>
      <dgm:t>
        <a:bodyPr/>
        <a:lstStyle/>
        <a:p>
          <a:endParaRPr lang="ru-RU"/>
        </a:p>
      </dgm:t>
    </dgm:pt>
    <dgm:pt modelId="{8FFB5313-51E9-4870-8528-342B4F13DCC0}" type="sibTrans" cxnId="{983AB9E3-4C34-4639-9DC2-35FB33DA37B0}">
      <dgm:prSet/>
      <dgm:spPr/>
      <dgm:t>
        <a:bodyPr/>
        <a:lstStyle/>
        <a:p>
          <a:endParaRPr lang="ru-RU"/>
        </a:p>
      </dgm:t>
    </dgm:pt>
    <dgm:pt modelId="{162569AC-B06B-4F38-9834-47B2CA651846}" type="pres">
      <dgm:prSet presAssocID="{B8FFAA43-1A52-4F3E-92CB-15AA5D39C1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437D2-6512-4F0E-906F-90F222D4918A}" type="pres">
      <dgm:prSet presAssocID="{753DC776-3FAD-4DAC-BB08-F3847986D992}" presName="composite" presStyleCnt="0"/>
      <dgm:spPr/>
    </dgm:pt>
    <dgm:pt modelId="{24AB3294-4A7F-40D6-B5B8-7EEF103E0AD1}" type="pres">
      <dgm:prSet presAssocID="{753DC776-3FAD-4DAC-BB08-F3847986D99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9D1A3-00C9-4841-8515-D4E685D9C7A9}" type="pres">
      <dgm:prSet presAssocID="{753DC776-3FAD-4DAC-BB08-F3847986D992}" presName="descendantText" presStyleLbl="alignAcc1" presStyleIdx="0" presStyleCnt="1" custScaleX="97278" custScaleY="132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3AB9E3-4C34-4639-9DC2-35FB33DA37B0}" srcId="{753DC776-3FAD-4DAC-BB08-F3847986D992}" destId="{591635E5-B1AE-4056-AC19-F178B752A107}" srcOrd="0" destOrd="0" parTransId="{2ECC9744-A0FB-4BCD-A395-D4317077190C}" sibTransId="{8FFB5313-51E9-4870-8528-342B4F13DCC0}"/>
    <dgm:cxn modelId="{676828F0-D0A9-4D33-8892-0C5CA81D68A9}" type="presOf" srcId="{B8FFAA43-1A52-4F3E-92CB-15AA5D39C1CA}" destId="{162569AC-B06B-4F38-9834-47B2CA651846}" srcOrd="0" destOrd="0" presId="urn:microsoft.com/office/officeart/2005/8/layout/chevron2"/>
    <dgm:cxn modelId="{AFC933BD-8338-438D-B396-382CED718467}" srcId="{B8FFAA43-1A52-4F3E-92CB-15AA5D39C1CA}" destId="{753DC776-3FAD-4DAC-BB08-F3847986D992}" srcOrd="0" destOrd="0" parTransId="{DEA9F933-3160-44E5-96B1-E56D2F7C3A10}" sibTransId="{EE46F2CC-DBC8-4BAF-BC78-4615E08F84F3}"/>
    <dgm:cxn modelId="{04756B51-0678-41D9-BAA1-B2D8C221E8D5}" type="presOf" srcId="{591635E5-B1AE-4056-AC19-F178B752A107}" destId="{5299D1A3-00C9-4841-8515-D4E685D9C7A9}" srcOrd="0" destOrd="0" presId="urn:microsoft.com/office/officeart/2005/8/layout/chevron2"/>
    <dgm:cxn modelId="{0B70139D-29D9-42E4-9DD4-F44FAD016759}" type="presOf" srcId="{753DC776-3FAD-4DAC-BB08-F3847986D992}" destId="{24AB3294-4A7F-40D6-B5B8-7EEF103E0AD1}" srcOrd="0" destOrd="0" presId="urn:microsoft.com/office/officeart/2005/8/layout/chevron2"/>
    <dgm:cxn modelId="{463F94F5-321E-448F-B302-DF4D1E9353B1}" type="presParOf" srcId="{162569AC-B06B-4F38-9834-47B2CA651846}" destId="{C29437D2-6512-4F0E-906F-90F222D4918A}" srcOrd="0" destOrd="0" presId="urn:microsoft.com/office/officeart/2005/8/layout/chevron2"/>
    <dgm:cxn modelId="{2B2212EC-9398-4ED1-AFED-279849DBDA9B}" type="presParOf" srcId="{C29437D2-6512-4F0E-906F-90F222D4918A}" destId="{24AB3294-4A7F-40D6-B5B8-7EEF103E0AD1}" srcOrd="0" destOrd="0" presId="urn:microsoft.com/office/officeart/2005/8/layout/chevron2"/>
    <dgm:cxn modelId="{DC18BCE4-153F-489E-8E55-84D04B2E11AE}" type="presParOf" srcId="{C29437D2-6512-4F0E-906F-90F222D4918A}" destId="{5299D1A3-00C9-4841-8515-D4E685D9C7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FFAA43-1A52-4F3E-92CB-15AA5D39C1C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3DC776-3FAD-4DAC-BB08-F3847986D992}">
      <dgm:prSet phldrT="[Текст]"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DEA9F933-3160-44E5-96B1-E56D2F7C3A10}" type="parTrans" cxnId="{AFC933BD-8338-438D-B396-382CED718467}">
      <dgm:prSet/>
      <dgm:spPr/>
      <dgm:t>
        <a:bodyPr/>
        <a:lstStyle/>
        <a:p>
          <a:endParaRPr lang="ru-RU"/>
        </a:p>
      </dgm:t>
    </dgm:pt>
    <dgm:pt modelId="{EE46F2CC-DBC8-4BAF-BC78-4615E08F84F3}" type="sibTrans" cxnId="{AFC933BD-8338-438D-B396-382CED718467}">
      <dgm:prSet/>
      <dgm:spPr/>
      <dgm:t>
        <a:bodyPr/>
        <a:lstStyle/>
        <a:p>
          <a:endParaRPr lang="ru-RU"/>
        </a:p>
      </dgm:t>
    </dgm:pt>
    <dgm:pt modelId="{591635E5-B1AE-4056-AC19-F178B752A107}">
      <dgm:prSet phldrT="[Текст]" custT="1"/>
      <dgm:spPr/>
      <dgm:t>
        <a:bodyPr/>
        <a:lstStyle/>
        <a:p>
          <a:pPr algn="ctr"/>
          <a:r>
            <a:rPr lang="ru-RU" sz="2400" dirty="0" smtClean="0"/>
            <a:t>Демонстрация нашей  выставки</a:t>
          </a:r>
          <a:endParaRPr lang="ru-RU" sz="2400" dirty="0"/>
        </a:p>
      </dgm:t>
    </dgm:pt>
    <dgm:pt modelId="{2ECC9744-A0FB-4BCD-A395-D4317077190C}" type="parTrans" cxnId="{983AB9E3-4C34-4639-9DC2-35FB33DA37B0}">
      <dgm:prSet/>
      <dgm:spPr/>
      <dgm:t>
        <a:bodyPr/>
        <a:lstStyle/>
        <a:p>
          <a:endParaRPr lang="ru-RU"/>
        </a:p>
      </dgm:t>
    </dgm:pt>
    <dgm:pt modelId="{8FFB5313-51E9-4870-8528-342B4F13DCC0}" type="sibTrans" cxnId="{983AB9E3-4C34-4639-9DC2-35FB33DA37B0}">
      <dgm:prSet/>
      <dgm:spPr/>
      <dgm:t>
        <a:bodyPr/>
        <a:lstStyle/>
        <a:p>
          <a:endParaRPr lang="ru-RU"/>
        </a:p>
      </dgm:t>
    </dgm:pt>
    <dgm:pt modelId="{162569AC-B06B-4F38-9834-47B2CA651846}" type="pres">
      <dgm:prSet presAssocID="{B8FFAA43-1A52-4F3E-92CB-15AA5D39C1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437D2-6512-4F0E-906F-90F222D4918A}" type="pres">
      <dgm:prSet presAssocID="{753DC776-3FAD-4DAC-BB08-F3847986D992}" presName="composite" presStyleCnt="0"/>
      <dgm:spPr/>
    </dgm:pt>
    <dgm:pt modelId="{24AB3294-4A7F-40D6-B5B8-7EEF103E0AD1}" type="pres">
      <dgm:prSet presAssocID="{753DC776-3FAD-4DAC-BB08-F3847986D99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9D1A3-00C9-4841-8515-D4E685D9C7A9}" type="pres">
      <dgm:prSet presAssocID="{753DC776-3FAD-4DAC-BB08-F3847986D992}" presName="descendantText" presStyleLbl="alignAcc1" presStyleIdx="0" presStyleCnt="1" custScaleX="97278" custScaleY="132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9EEA35-BFF4-4276-BB66-FF113F885E6E}" type="presOf" srcId="{591635E5-B1AE-4056-AC19-F178B752A107}" destId="{5299D1A3-00C9-4841-8515-D4E685D9C7A9}" srcOrd="0" destOrd="0" presId="urn:microsoft.com/office/officeart/2005/8/layout/chevron2"/>
    <dgm:cxn modelId="{278B903B-0030-4A7E-9B37-82354762EDB9}" type="presOf" srcId="{753DC776-3FAD-4DAC-BB08-F3847986D992}" destId="{24AB3294-4A7F-40D6-B5B8-7EEF103E0AD1}" srcOrd="0" destOrd="0" presId="urn:microsoft.com/office/officeart/2005/8/layout/chevron2"/>
    <dgm:cxn modelId="{983AB9E3-4C34-4639-9DC2-35FB33DA37B0}" srcId="{753DC776-3FAD-4DAC-BB08-F3847986D992}" destId="{591635E5-B1AE-4056-AC19-F178B752A107}" srcOrd="0" destOrd="0" parTransId="{2ECC9744-A0FB-4BCD-A395-D4317077190C}" sibTransId="{8FFB5313-51E9-4870-8528-342B4F13DCC0}"/>
    <dgm:cxn modelId="{AFC933BD-8338-438D-B396-382CED718467}" srcId="{B8FFAA43-1A52-4F3E-92CB-15AA5D39C1CA}" destId="{753DC776-3FAD-4DAC-BB08-F3847986D992}" srcOrd="0" destOrd="0" parTransId="{DEA9F933-3160-44E5-96B1-E56D2F7C3A10}" sibTransId="{EE46F2CC-DBC8-4BAF-BC78-4615E08F84F3}"/>
    <dgm:cxn modelId="{4855B583-343A-41B7-B502-4EBF424A6966}" type="presOf" srcId="{B8FFAA43-1A52-4F3E-92CB-15AA5D39C1CA}" destId="{162569AC-B06B-4F38-9834-47B2CA651846}" srcOrd="0" destOrd="0" presId="urn:microsoft.com/office/officeart/2005/8/layout/chevron2"/>
    <dgm:cxn modelId="{56ECFE1A-4381-46D4-AD12-89BED0FDB481}" type="presParOf" srcId="{162569AC-B06B-4F38-9834-47B2CA651846}" destId="{C29437D2-6512-4F0E-906F-90F222D4918A}" srcOrd="0" destOrd="0" presId="urn:microsoft.com/office/officeart/2005/8/layout/chevron2"/>
    <dgm:cxn modelId="{97D852B8-839A-4BF9-A90B-28141326DCC8}" type="presParOf" srcId="{C29437D2-6512-4F0E-906F-90F222D4918A}" destId="{24AB3294-4A7F-40D6-B5B8-7EEF103E0AD1}" srcOrd="0" destOrd="0" presId="urn:microsoft.com/office/officeart/2005/8/layout/chevron2"/>
    <dgm:cxn modelId="{B2B24643-80E5-4638-ABA0-9DD48B3B3CF9}" type="presParOf" srcId="{C29437D2-6512-4F0E-906F-90F222D4918A}" destId="{5299D1A3-00C9-4841-8515-D4E685D9C7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31BCA-4A0B-474B-AABF-4FA4F54F0495}">
      <dsp:nvSpPr>
        <dsp:cNvPr id="0" name=""/>
        <dsp:cNvSpPr/>
      </dsp:nvSpPr>
      <dsp:spPr>
        <a:xfrm>
          <a:off x="3000131" y="2592795"/>
          <a:ext cx="2820657" cy="1535268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Нравственно -патриотическое воспитание</a:t>
          </a:r>
          <a:endParaRPr lang="ru-RU" sz="2800" b="1" kern="1200" dirty="0"/>
        </a:p>
      </dsp:txBody>
      <dsp:txXfrm>
        <a:off x="3075077" y="2667741"/>
        <a:ext cx="2670765" cy="1385376"/>
      </dsp:txXfrm>
    </dsp:sp>
    <dsp:sp modelId="{D71F3F3D-53BA-4109-92AA-B578CB37CE07}">
      <dsp:nvSpPr>
        <dsp:cNvPr id="0" name=""/>
        <dsp:cNvSpPr/>
      </dsp:nvSpPr>
      <dsp:spPr>
        <a:xfrm rot="16073172">
          <a:off x="4194652" y="1965404"/>
          <a:ext cx="351249" cy="612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4249283" y="2140591"/>
        <a:ext cx="245874" cy="367606"/>
      </dsp:txXfrm>
    </dsp:sp>
    <dsp:sp modelId="{CB542054-0290-4B3F-84F4-DC5DFA1CD6B9}">
      <dsp:nvSpPr>
        <dsp:cNvPr id="0" name=""/>
        <dsp:cNvSpPr/>
      </dsp:nvSpPr>
      <dsp:spPr>
        <a:xfrm>
          <a:off x="2859093" y="153424"/>
          <a:ext cx="2931602" cy="177746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Условия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Взаимодействие основного и дополнительного образования; материально – техническая база;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Программно- методическое обеспечение.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945862" y="240193"/>
        <a:ext cx="2758064" cy="1603926"/>
      </dsp:txXfrm>
    </dsp:sp>
    <dsp:sp modelId="{70369B52-9BDD-4E4C-B8A3-297C7093E472}">
      <dsp:nvSpPr>
        <dsp:cNvPr id="0" name=""/>
        <dsp:cNvSpPr/>
      </dsp:nvSpPr>
      <dsp:spPr>
        <a:xfrm rot="20082096">
          <a:off x="5622748" y="2374643"/>
          <a:ext cx="450400" cy="612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629227" y="2526049"/>
        <a:ext cx="315280" cy="367606"/>
      </dsp:txXfrm>
    </dsp:sp>
    <dsp:sp modelId="{9AFDD849-3A08-4078-AD5F-3E8118BF0351}">
      <dsp:nvSpPr>
        <dsp:cNvPr id="0" name=""/>
        <dsp:cNvSpPr/>
      </dsp:nvSpPr>
      <dsp:spPr>
        <a:xfrm>
          <a:off x="6054420" y="742821"/>
          <a:ext cx="2843250" cy="233723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Принципы</a:t>
          </a:r>
          <a:r>
            <a:rPr lang="ru-RU" sz="2000" b="1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Взаимодействие федерального и школьного компонентов; </a:t>
          </a:r>
          <a:r>
            <a:rPr lang="ru-RU" sz="1400" b="0" kern="1200" dirty="0" err="1" smtClean="0"/>
            <a:t>поликультурность</a:t>
          </a:r>
          <a:r>
            <a:rPr lang="ru-RU" sz="1400" b="0" kern="1200" dirty="0" smtClean="0"/>
            <a:t> образования; преемственность традиционных и  современных достижений культуры.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/>
        </a:p>
      </dsp:txBody>
      <dsp:txXfrm>
        <a:off x="6168514" y="856915"/>
        <a:ext cx="2615062" cy="2109046"/>
      </dsp:txXfrm>
    </dsp:sp>
    <dsp:sp modelId="{6DA1EF54-B419-4DCD-B130-0377C699E876}">
      <dsp:nvSpPr>
        <dsp:cNvPr id="0" name=""/>
        <dsp:cNvSpPr/>
      </dsp:nvSpPr>
      <dsp:spPr>
        <a:xfrm rot="1594872">
          <a:off x="5653775" y="3837302"/>
          <a:ext cx="644005" cy="612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663489" y="3918714"/>
        <a:ext cx="460202" cy="367606"/>
      </dsp:txXfrm>
    </dsp:sp>
    <dsp:sp modelId="{49ACF7F7-3C64-486E-9597-F8366B56EF1E}">
      <dsp:nvSpPr>
        <dsp:cNvPr id="0" name=""/>
        <dsp:cNvSpPr/>
      </dsp:nvSpPr>
      <dsp:spPr>
        <a:xfrm>
          <a:off x="6429767" y="3653178"/>
          <a:ext cx="2373345" cy="262274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Методы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Наблюдение; рассказ; диалог; беседа;  театрализованная игра; моделирование обучающих ситуаций.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/>
        </a:p>
      </dsp:txBody>
      <dsp:txXfrm>
        <a:off x="6545624" y="3769035"/>
        <a:ext cx="2141631" cy="2391027"/>
      </dsp:txXfrm>
    </dsp:sp>
    <dsp:sp modelId="{FEA29838-4EB4-4504-8793-43D7C726DE11}">
      <dsp:nvSpPr>
        <dsp:cNvPr id="0" name=""/>
        <dsp:cNvSpPr/>
      </dsp:nvSpPr>
      <dsp:spPr>
        <a:xfrm rot="5448924">
          <a:off x="4239829" y="4106546"/>
          <a:ext cx="311304" cy="612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4287189" y="4182390"/>
        <a:ext cx="217913" cy="367606"/>
      </dsp:txXfrm>
    </dsp:sp>
    <dsp:sp modelId="{CF28E6D3-28DF-4DF1-801D-39C9BE524235}">
      <dsp:nvSpPr>
        <dsp:cNvPr id="0" name=""/>
        <dsp:cNvSpPr/>
      </dsp:nvSpPr>
      <dsp:spPr>
        <a:xfrm>
          <a:off x="2716395" y="4715308"/>
          <a:ext cx="3320363" cy="205174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Формы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Урок; классный час; фестивали и праздники; музейная работа; дни национальных культур; факультативы; экскурсии; викторины; встречи; </a:t>
          </a:r>
          <a:r>
            <a:rPr lang="ru-RU" sz="2400" b="1" kern="1200" dirty="0" smtClean="0"/>
            <a:t> </a:t>
          </a:r>
          <a:r>
            <a:rPr lang="ru-RU" sz="1400" b="0" kern="1200" dirty="0" smtClean="0"/>
            <a:t>семинары; научно – практические конференции; и т.д.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/>
        </a:p>
      </dsp:txBody>
      <dsp:txXfrm>
        <a:off x="2816553" y="4815466"/>
        <a:ext cx="3120047" cy="1851428"/>
      </dsp:txXfrm>
    </dsp:sp>
    <dsp:sp modelId="{E4326F0C-E02A-43C1-BEED-FCAB96B0B204}">
      <dsp:nvSpPr>
        <dsp:cNvPr id="0" name=""/>
        <dsp:cNvSpPr/>
      </dsp:nvSpPr>
      <dsp:spPr>
        <a:xfrm rot="9391671">
          <a:off x="2495805" y="3753842"/>
          <a:ext cx="606393" cy="612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2670196" y="3840148"/>
        <a:ext cx="424475" cy="367606"/>
      </dsp:txXfrm>
    </dsp:sp>
    <dsp:sp modelId="{4662685C-DF9B-4D87-9CC9-F7A0BED0CA18}">
      <dsp:nvSpPr>
        <dsp:cNvPr id="0" name=""/>
        <dsp:cNvSpPr/>
      </dsp:nvSpPr>
      <dsp:spPr>
        <a:xfrm>
          <a:off x="0" y="3456785"/>
          <a:ext cx="2337288" cy="262270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Задачи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Формирование патриотизма, уважения к родной культуре;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Ориентация на духовно – нравственные ценности; формирование любви к наследию своего народа и своей Родины;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/>
        </a:p>
      </dsp:txBody>
      <dsp:txXfrm>
        <a:off x="114097" y="3570882"/>
        <a:ext cx="2109094" cy="2394511"/>
      </dsp:txXfrm>
    </dsp:sp>
    <dsp:sp modelId="{928C924E-1A1D-4761-8877-2EFE27316942}">
      <dsp:nvSpPr>
        <dsp:cNvPr id="0" name=""/>
        <dsp:cNvSpPr/>
      </dsp:nvSpPr>
      <dsp:spPr>
        <a:xfrm rot="12292758">
          <a:off x="2583114" y="2338073"/>
          <a:ext cx="566715" cy="612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2745239" y="2496371"/>
        <a:ext cx="396701" cy="367606"/>
      </dsp:txXfrm>
    </dsp:sp>
    <dsp:sp modelId="{F5E5F1D6-6F68-48C0-9CD2-20BBF4463659}">
      <dsp:nvSpPr>
        <dsp:cNvPr id="0" name=""/>
        <dsp:cNvSpPr/>
      </dsp:nvSpPr>
      <dsp:spPr>
        <a:xfrm>
          <a:off x="0" y="653577"/>
          <a:ext cx="2482780" cy="247441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Содержание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История и культура России; система ценностей;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 система отношений к различным культурам регионов России и национальным особенностям.</a:t>
          </a:r>
          <a:endParaRPr lang="ru-RU" sz="1400" b="0" kern="1200" dirty="0"/>
        </a:p>
      </dsp:txBody>
      <dsp:txXfrm>
        <a:off x="120791" y="774368"/>
        <a:ext cx="2241198" cy="22328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A38AB-69F0-4C6D-A82C-EBF7831E0988}">
      <dsp:nvSpPr>
        <dsp:cNvPr id="0" name=""/>
        <dsp:cNvSpPr/>
      </dsp:nvSpPr>
      <dsp:spPr>
        <a:xfrm>
          <a:off x="3092044" y="108280"/>
          <a:ext cx="3896611" cy="1045315"/>
        </a:xfrm>
        <a:prstGeom prst="snip1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Способы получения информации</a:t>
          </a:r>
          <a:endParaRPr lang="ru-RU" sz="2400" kern="1200" dirty="0"/>
        </a:p>
      </dsp:txBody>
      <dsp:txXfrm>
        <a:off x="3092044" y="195391"/>
        <a:ext cx="3809500" cy="958204"/>
      </dsp:txXfrm>
    </dsp:sp>
    <dsp:sp modelId="{A1FAA8AF-97EA-4D19-98AF-8FB7F2AAF151}">
      <dsp:nvSpPr>
        <dsp:cNvPr id="0" name=""/>
        <dsp:cNvSpPr/>
      </dsp:nvSpPr>
      <dsp:spPr>
        <a:xfrm>
          <a:off x="3718240" y="3588004"/>
          <a:ext cx="631080" cy="505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718240" y="3689007"/>
        <a:ext cx="479576" cy="303009"/>
      </dsp:txXfrm>
    </dsp:sp>
    <dsp:sp modelId="{B3E52418-0530-40BA-ADE7-E05637432FF0}">
      <dsp:nvSpPr>
        <dsp:cNvPr id="0" name=""/>
        <dsp:cNvSpPr/>
      </dsp:nvSpPr>
      <dsp:spPr>
        <a:xfrm>
          <a:off x="7365584" y="933236"/>
          <a:ext cx="2261437" cy="1496342"/>
        </a:xfrm>
        <a:prstGeom prst="snip1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Применение знаний</a:t>
          </a:r>
          <a:endParaRPr lang="ru-RU" sz="2400" kern="1200" dirty="0"/>
        </a:p>
      </dsp:txBody>
      <dsp:txXfrm>
        <a:off x="7365584" y="1057934"/>
        <a:ext cx="2136739" cy="1371644"/>
      </dsp:txXfrm>
    </dsp:sp>
    <dsp:sp modelId="{EA06166C-87C3-4A76-9246-C3D8FA25E3E8}">
      <dsp:nvSpPr>
        <dsp:cNvPr id="0" name=""/>
        <dsp:cNvSpPr/>
      </dsp:nvSpPr>
      <dsp:spPr>
        <a:xfrm rot="20114131">
          <a:off x="7492741" y="2768485"/>
          <a:ext cx="797512" cy="430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7498674" y="2881535"/>
        <a:ext cx="668476" cy="258073"/>
      </dsp:txXfrm>
    </dsp:sp>
    <dsp:sp modelId="{AB2EF488-D607-45A9-A410-2C9048A3D2D3}">
      <dsp:nvSpPr>
        <dsp:cNvPr id="0" name=""/>
        <dsp:cNvSpPr/>
      </dsp:nvSpPr>
      <dsp:spPr>
        <a:xfrm>
          <a:off x="7290645" y="4121205"/>
          <a:ext cx="2395569" cy="1496342"/>
        </a:xfrm>
        <a:prstGeom prst="snip1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Развитие творческих способностей</a:t>
          </a:r>
          <a:endParaRPr lang="ru-RU" sz="2400" kern="1200" dirty="0"/>
        </a:p>
      </dsp:txBody>
      <dsp:txXfrm>
        <a:off x="7290645" y="4245903"/>
        <a:ext cx="2270871" cy="1371644"/>
      </dsp:txXfrm>
    </dsp:sp>
    <dsp:sp modelId="{F793FBE3-1E2C-4172-BC15-B986AF7CA05D}">
      <dsp:nvSpPr>
        <dsp:cNvPr id="0" name=""/>
        <dsp:cNvSpPr/>
      </dsp:nvSpPr>
      <dsp:spPr>
        <a:xfrm rot="1887468">
          <a:off x="7552548" y="3458976"/>
          <a:ext cx="739163" cy="379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7560922" y="3505207"/>
        <a:ext cx="625216" cy="227894"/>
      </dsp:txXfrm>
    </dsp:sp>
    <dsp:sp modelId="{444330CC-6B5C-4DF0-A36C-FEB682E05D17}">
      <dsp:nvSpPr>
        <dsp:cNvPr id="0" name=""/>
        <dsp:cNvSpPr/>
      </dsp:nvSpPr>
      <dsp:spPr>
        <a:xfrm>
          <a:off x="2749198" y="4795902"/>
          <a:ext cx="4238136" cy="1051375"/>
        </a:xfrm>
        <a:prstGeom prst="snip1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Общение, взаимодействие в группе</a:t>
          </a:r>
          <a:endParaRPr lang="ru-RU" sz="2400" kern="1200" dirty="0"/>
        </a:p>
      </dsp:txBody>
      <dsp:txXfrm>
        <a:off x="2749198" y="4883518"/>
        <a:ext cx="4150520" cy="963759"/>
      </dsp:txXfrm>
    </dsp:sp>
    <dsp:sp modelId="{5CCF88DE-DFEF-483A-A339-E4CEFD34EBF3}">
      <dsp:nvSpPr>
        <dsp:cNvPr id="0" name=""/>
        <dsp:cNvSpPr/>
      </dsp:nvSpPr>
      <dsp:spPr>
        <a:xfrm rot="10742416" flipH="1" flipV="1">
          <a:off x="2976920" y="3909756"/>
          <a:ext cx="240295" cy="2843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976925" y="3967233"/>
        <a:ext cx="168207" cy="170618"/>
      </dsp:txXfrm>
    </dsp:sp>
    <dsp:sp modelId="{C6122B0E-9992-445F-A332-AFC83647521F}">
      <dsp:nvSpPr>
        <dsp:cNvPr id="0" name=""/>
        <dsp:cNvSpPr/>
      </dsp:nvSpPr>
      <dsp:spPr>
        <a:xfrm>
          <a:off x="253954" y="4286275"/>
          <a:ext cx="2120242" cy="1128691"/>
        </a:xfrm>
        <a:prstGeom prst="snip1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Саморазвитие и самоконтроль</a:t>
          </a:r>
          <a:endParaRPr lang="ru-RU" sz="2400" kern="1200" dirty="0"/>
        </a:p>
      </dsp:txBody>
      <dsp:txXfrm>
        <a:off x="253954" y="4380334"/>
        <a:ext cx="2026183" cy="1034632"/>
      </dsp:txXfrm>
    </dsp:sp>
    <dsp:sp modelId="{91E89B9F-D074-4AD3-A1F5-25F9B39C118F}">
      <dsp:nvSpPr>
        <dsp:cNvPr id="0" name=""/>
        <dsp:cNvSpPr/>
      </dsp:nvSpPr>
      <dsp:spPr>
        <a:xfrm rot="8605360">
          <a:off x="1426893" y="3469686"/>
          <a:ext cx="979288" cy="505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1563478" y="3525548"/>
        <a:ext cx="827784" cy="303009"/>
      </dsp:txXfrm>
    </dsp:sp>
    <dsp:sp modelId="{E446D937-F904-473A-A1FE-938940540502}">
      <dsp:nvSpPr>
        <dsp:cNvPr id="0" name=""/>
        <dsp:cNvSpPr/>
      </dsp:nvSpPr>
      <dsp:spPr>
        <a:xfrm>
          <a:off x="325408" y="857264"/>
          <a:ext cx="2184136" cy="1496342"/>
        </a:xfrm>
        <a:prstGeom prst="snip1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Организация действий</a:t>
          </a:r>
          <a:endParaRPr lang="ru-RU" sz="2400" kern="1200" dirty="0"/>
        </a:p>
      </dsp:txBody>
      <dsp:txXfrm>
        <a:off x="325408" y="981962"/>
        <a:ext cx="2059438" cy="1371644"/>
      </dsp:txXfrm>
    </dsp:sp>
    <dsp:sp modelId="{BB8837CE-00F5-4728-A32A-6AC8B066971D}">
      <dsp:nvSpPr>
        <dsp:cNvPr id="0" name=""/>
        <dsp:cNvSpPr/>
      </dsp:nvSpPr>
      <dsp:spPr>
        <a:xfrm rot="12699076">
          <a:off x="1355315" y="2588142"/>
          <a:ext cx="968337" cy="505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1495551" y="2728896"/>
        <a:ext cx="816833" cy="303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EBFDD-8263-4402-A0BB-65FD744F6EB5}">
      <dsp:nvSpPr>
        <dsp:cNvPr id="0" name=""/>
        <dsp:cNvSpPr/>
      </dsp:nvSpPr>
      <dsp:spPr>
        <a:xfrm>
          <a:off x="7402598" y="2262624"/>
          <a:ext cx="967740" cy="1038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176"/>
              </a:lnTo>
              <a:lnTo>
                <a:pt x="967740" y="904176"/>
              </a:lnTo>
              <a:lnTo>
                <a:pt x="967740" y="10381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9AE0B-9E9E-445C-9908-7A4E910E35B2}">
      <dsp:nvSpPr>
        <dsp:cNvPr id="0" name=""/>
        <dsp:cNvSpPr/>
      </dsp:nvSpPr>
      <dsp:spPr>
        <a:xfrm>
          <a:off x="6603131" y="2262624"/>
          <a:ext cx="799466" cy="1038123"/>
        </a:xfrm>
        <a:custGeom>
          <a:avLst/>
          <a:gdLst/>
          <a:ahLst/>
          <a:cxnLst/>
          <a:rect l="0" t="0" r="0" b="0"/>
          <a:pathLst>
            <a:path>
              <a:moveTo>
                <a:pt x="799466" y="0"/>
              </a:moveTo>
              <a:lnTo>
                <a:pt x="799466" y="904176"/>
              </a:lnTo>
              <a:lnTo>
                <a:pt x="0" y="904176"/>
              </a:lnTo>
              <a:lnTo>
                <a:pt x="0" y="10381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E1C23-2E89-477F-9F61-A7BCDA6E6B3B}">
      <dsp:nvSpPr>
        <dsp:cNvPr id="0" name=""/>
        <dsp:cNvSpPr/>
      </dsp:nvSpPr>
      <dsp:spPr>
        <a:xfrm>
          <a:off x="4573550" y="1126977"/>
          <a:ext cx="2829047" cy="217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556"/>
              </a:lnTo>
              <a:lnTo>
                <a:pt x="2829047" y="83556"/>
              </a:lnTo>
              <a:lnTo>
                <a:pt x="2829047" y="2175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258AD-EFD2-41FE-9CEE-929E09331D2A}">
      <dsp:nvSpPr>
        <dsp:cNvPr id="0" name=""/>
        <dsp:cNvSpPr/>
      </dsp:nvSpPr>
      <dsp:spPr>
        <a:xfrm>
          <a:off x="4675327" y="4747578"/>
          <a:ext cx="91440" cy="4205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5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E0D36-4BB9-4BA5-86AE-DE9158EF5215}">
      <dsp:nvSpPr>
        <dsp:cNvPr id="0" name=""/>
        <dsp:cNvSpPr/>
      </dsp:nvSpPr>
      <dsp:spPr>
        <a:xfrm>
          <a:off x="4588717" y="2264626"/>
          <a:ext cx="132330" cy="1036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2175"/>
              </a:lnTo>
              <a:lnTo>
                <a:pt x="132330" y="902175"/>
              </a:lnTo>
              <a:lnTo>
                <a:pt x="132330" y="10361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344C0-6785-4511-A3E4-46EB89841856}">
      <dsp:nvSpPr>
        <dsp:cNvPr id="0" name=""/>
        <dsp:cNvSpPr/>
      </dsp:nvSpPr>
      <dsp:spPr>
        <a:xfrm>
          <a:off x="2991535" y="2264626"/>
          <a:ext cx="1597182" cy="1036121"/>
        </a:xfrm>
        <a:custGeom>
          <a:avLst/>
          <a:gdLst/>
          <a:ahLst/>
          <a:cxnLst/>
          <a:rect l="0" t="0" r="0" b="0"/>
          <a:pathLst>
            <a:path>
              <a:moveTo>
                <a:pt x="1597182" y="0"/>
              </a:moveTo>
              <a:lnTo>
                <a:pt x="1597182" y="902175"/>
              </a:lnTo>
              <a:lnTo>
                <a:pt x="0" y="902175"/>
              </a:lnTo>
              <a:lnTo>
                <a:pt x="0" y="10361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2BDB-4DA6-4212-8B11-11B09BE7082A}">
      <dsp:nvSpPr>
        <dsp:cNvPr id="0" name=""/>
        <dsp:cNvSpPr/>
      </dsp:nvSpPr>
      <dsp:spPr>
        <a:xfrm>
          <a:off x="4527830" y="1126977"/>
          <a:ext cx="91440" cy="2195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558"/>
              </a:lnTo>
              <a:lnTo>
                <a:pt x="60886" y="85558"/>
              </a:lnTo>
              <a:lnTo>
                <a:pt x="60886" y="2195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03A4C-1225-4D62-9C94-423E2400125C}">
      <dsp:nvSpPr>
        <dsp:cNvPr id="0" name=""/>
        <dsp:cNvSpPr/>
      </dsp:nvSpPr>
      <dsp:spPr>
        <a:xfrm>
          <a:off x="1084509" y="2262624"/>
          <a:ext cx="471767" cy="1038123"/>
        </a:xfrm>
        <a:custGeom>
          <a:avLst/>
          <a:gdLst/>
          <a:ahLst/>
          <a:cxnLst/>
          <a:rect l="0" t="0" r="0" b="0"/>
          <a:pathLst>
            <a:path>
              <a:moveTo>
                <a:pt x="471767" y="0"/>
              </a:moveTo>
              <a:lnTo>
                <a:pt x="471767" y="904176"/>
              </a:lnTo>
              <a:lnTo>
                <a:pt x="0" y="904176"/>
              </a:lnTo>
              <a:lnTo>
                <a:pt x="0" y="10381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80064-567E-40AA-8768-C9E4E05A8CFF}">
      <dsp:nvSpPr>
        <dsp:cNvPr id="0" name=""/>
        <dsp:cNvSpPr/>
      </dsp:nvSpPr>
      <dsp:spPr>
        <a:xfrm>
          <a:off x="1556276" y="1126977"/>
          <a:ext cx="3017274" cy="217502"/>
        </a:xfrm>
        <a:custGeom>
          <a:avLst/>
          <a:gdLst/>
          <a:ahLst/>
          <a:cxnLst/>
          <a:rect l="0" t="0" r="0" b="0"/>
          <a:pathLst>
            <a:path>
              <a:moveTo>
                <a:pt x="3017274" y="0"/>
              </a:moveTo>
              <a:lnTo>
                <a:pt x="3017274" y="83556"/>
              </a:lnTo>
              <a:lnTo>
                <a:pt x="0" y="83556"/>
              </a:lnTo>
              <a:lnTo>
                <a:pt x="0" y="2175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848A2-9BC2-4D79-96F6-23834ADB9B90}">
      <dsp:nvSpPr>
        <dsp:cNvPr id="0" name=""/>
        <dsp:cNvSpPr/>
      </dsp:nvSpPr>
      <dsp:spPr>
        <a:xfrm>
          <a:off x="3048802" y="-152622"/>
          <a:ext cx="3049497" cy="1279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3CA3D7-6237-46A2-8481-AF2725292442}">
      <dsp:nvSpPr>
        <dsp:cNvPr id="0" name=""/>
        <dsp:cNvSpPr/>
      </dsp:nvSpPr>
      <dsp:spPr>
        <a:xfrm>
          <a:off x="3209457" y="0"/>
          <a:ext cx="3049497" cy="12795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Нравственно - патриотическое воспитание</a:t>
          </a:r>
          <a:endParaRPr lang="ru-RU" sz="2400" b="1" kern="1200" dirty="0"/>
        </a:p>
      </dsp:txBody>
      <dsp:txXfrm>
        <a:off x="3246935" y="37478"/>
        <a:ext cx="2974541" cy="1204643"/>
      </dsp:txXfrm>
    </dsp:sp>
    <dsp:sp modelId="{5546217C-0742-482C-96EC-CDFB8596915B}">
      <dsp:nvSpPr>
        <dsp:cNvPr id="0" name=""/>
        <dsp:cNvSpPr/>
      </dsp:nvSpPr>
      <dsp:spPr>
        <a:xfrm>
          <a:off x="473010" y="1344480"/>
          <a:ext cx="2166531" cy="918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C6678A-C446-4BC2-87A2-50A8CBFBC6AF}">
      <dsp:nvSpPr>
        <dsp:cNvPr id="0" name=""/>
        <dsp:cNvSpPr/>
      </dsp:nvSpPr>
      <dsp:spPr>
        <a:xfrm>
          <a:off x="633666" y="1497102"/>
          <a:ext cx="2166531" cy="91814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Классно - урочная деятельность</a:t>
          </a:r>
          <a:endParaRPr lang="ru-RU" sz="2000" b="1" kern="1200" dirty="0"/>
        </a:p>
      </dsp:txBody>
      <dsp:txXfrm>
        <a:off x="660558" y="1523994"/>
        <a:ext cx="2112747" cy="864360"/>
      </dsp:txXfrm>
    </dsp:sp>
    <dsp:sp modelId="{F6D0EDED-FBA2-463C-8C6A-BB335153451C}">
      <dsp:nvSpPr>
        <dsp:cNvPr id="0" name=""/>
        <dsp:cNvSpPr/>
      </dsp:nvSpPr>
      <dsp:spPr>
        <a:xfrm>
          <a:off x="69171" y="3300747"/>
          <a:ext cx="2030675" cy="1772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754C2D-AA9C-4120-8E70-D79977B7C55E}">
      <dsp:nvSpPr>
        <dsp:cNvPr id="0" name=""/>
        <dsp:cNvSpPr/>
      </dsp:nvSpPr>
      <dsp:spPr>
        <a:xfrm>
          <a:off x="229827" y="3453370"/>
          <a:ext cx="2030675" cy="1772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Интегрированные уроки;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Игровые формы обучения</a:t>
          </a:r>
          <a:endParaRPr lang="ru-RU" sz="1600" b="1" kern="1200" dirty="0"/>
        </a:p>
      </dsp:txBody>
      <dsp:txXfrm>
        <a:off x="281739" y="3505282"/>
        <a:ext cx="1926851" cy="1668589"/>
      </dsp:txXfrm>
    </dsp:sp>
    <dsp:sp modelId="{80D9570B-0785-420E-A190-C31FED69A755}">
      <dsp:nvSpPr>
        <dsp:cNvPr id="0" name=""/>
        <dsp:cNvSpPr/>
      </dsp:nvSpPr>
      <dsp:spPr>
        <a:xfrm>
          <a:off x="3483025" y="1346481"/>
          <a:ext cx="2211383" cy="918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C41641-8378-4679-A795-352B39E3C100}">
      <dsp:nvSpPr>
        <dsp:cNvPr id="0" name=""/>
        <dsp:cNvSpPr/>
      </dsp:nvSpPr>
      <dsp:spPr>
        <a:xfrm>
          <a:off x="3643681" y="1499104"/>
          <a:ext cx="2211383" cy="91814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Внеурочная деятельность</a:t>
          </a:r>
          <a:endParaRPr lang="ru-RU" sz="2000" b="1" kern="1200" dirty="0"/>
        </a:p>
      </dsp:txBody>
      <dsp:txXfrm>
        <a:off x="3670573" y="1525996"/>
        <a:ext cx="2157599" cy="864360"/>
      </dsp:txXfrm>
    </dsp:sp>
    <dsp:sp modelId="{582755D0-621B-47E9-807C-9C0BBC14B7F3}">
      <dsp:nvSpPr>
        <dsp:cNvPr id="0" name=""/>
        <dsp:cNvSpPr/>
      </dsp:nvSpPr>
      <dsp:spPr>
        <a:xfrm>
          <a:off x="2421157" y="3300747"/>
          <a:ext cx="1140754" cy="1132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062826-6593-410D-A886-72F835CA8A5C}">
      <dsp:nvSpPr>
        <dsp:cNvPr id="0" name=""/>
        <dsp:cNvSpPr/>
      </dsp:nvSpPr>
      <dsp:spPr>
        <a:xfrm>
          <a:off x="2581812" y="3453370"/>
          <a:ext cx="1140754" cy="113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КТД</a:t>
          </a:r>
          <a:endParaRPr lang="ru-RU" sz="1600" b="1" kern="1200" dirty="0"/>
        </a:p>
      </dsp:txBody>
      <dsp:txXfrm>
        <a:off x="2614996" y="3486554"/>
        <a:ext cx="1074386" cy="1066631"/>
      </dsp:txXfrm>
    </dsp:sp>
    <dsp:sp modelId="{1EFD1887-AC2F-4BA3-AC2C-A5F5C220F931}">
      <dsp:nvSpPr>
        <dsp:cNvPr id="0" name=""/>
        <dsp:cNvSpPr/>
      </dsp:nvSpPr>
      <dsp:spPr>
        <a:xfrm>
          <a:off x="3883222" y="3300747"/>
          <a:ext cx="1675649" cy="1446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4E5362-8A4B-4A54-BFF1-39E1DC45ED94}">
      <dsp:nvSpPr>
        <dsp:cNvPr id="0" name=""/>
        <dsp:cNvSpPr/>
      </dsp:nvSpPr>
      <dsp:spPr>
        <a:xfrm>
          <a:off x="4043878" y="3453370"/>
          <a:ext cx="1675649" cy="1446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Научно-практические конференции </a:t>
          </a:r>
          <a:endParaRPr lang="ru-RU" sz="1600" b="1" kern="1200" dirty="0"/>
        </a:p>
      </dsp:txBody>
      <dsp:txXfrm>
        <a:off x="4086254" y="3495746"/>
        <a:ext cx="1590897" cy="1362078"/>
      </dsp:txXfrm>
    </dsp:sp>
    <dsp:sp modelId="{330B285E-B1B9-4ED1-9211-3C15E0D42885}">
      <dsp:nvSpPr>
        <dsp:cNvPr id="0" name=""/>
        <dsp:cNvSpPr/>
      </dsp:nvSpPr>
      <dsp:spPr>
        <a:xfrm>
          <a:off x="3535629" y="5168093"/>
          <a:ext cx="2370837" cy="918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946C00-1182-4D64-A0E9-7E11F50BBAC3}">
      <dsp:nvSpPr>
        <dsp:cNvPr id="0" name=""/>
        <dsp:cNvSpPr/>
      </dsp:nvSpPr>
      <dsp:spPr>
        <a:xfrm>
          <a:off x="3696284" y="5320715"/>
          <a:ext cx="2370837" cy="9181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Проектная деятельность</a:t>
          </a:r>
          <a:endParaRPr lang="ru-RU" sz="2400" b="1" kern="1200" dirty="0"/>
        </a:p>
      </dsp:txBody>
      <dsp:txXfrm>
        <a:off x="3723176" y="5347607"/>
        <a:ext cx="2317053" cy="864360"/>
      </dsp:txXfrm>
    </dsp:sp>
    <dsp:sp modelId="{C8CBE043-94F0-49D9-803E-29EA3766A5AA}">
      <dsp:nvSpPr>
        <dsp:cNvPr id="0" name=""/>
        <dsp:cNvSpPr/>
      </dsp:nvSpPr>
      <dsp:spPr>
        <a:xfrm>
          <a:off x="6129037" y="1344480"/>
          <a:ext cx="2547120" cy="918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D24081-E29C-49B8-9E33-4503CE4CA7F5}">
      <dsp:nvSpPr>
        <dsp:cNvPr id="0" name=""/>
        <dsp:cNvSpPr/>
      </dsp:nvSpPr>
      <dsp:spPr>
        <a:xfrm>
          <a:off x="6289693" y="1497102"/>
          <a:ext cx="2547120" cy="91814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Дополнительное образование</a:t>
          </a:r>
          <a:endParaRPr lang="ru-RU" sz="2000" b="1" kern="1200" dirty="0"/>
        </a:p>
      </dsp:txBody>
      <dsp:txXfrm>
        <a:off x="6316585" y="1523994"/>
        <a:ext cx="2493336" cy="864360"/>
      </dsp:txXfrm>
    </dsp:sp>
    <dsp:sp modelId="{FC280B84-9ABC-4C02-B09B-5CFCE7EEB191}">
      <dsp:nvSpPr>
        <dsp:cNvPr id="0" name=""/>
        <dsp:cNvSpPr/>
      </dsp:nvSpPr>
      <dsp:spPr>
        <a:xfrm>
          <a:off x="5880183" y="3300747"/>
          <a:ext cx="1445896" cy="918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4B51BC-AA9F-4EBE-BEC7-9912EBD95116}">
      <dsp:nvSpPr>
        <dsp:cNvPr id="0" name=""/>
        <dsp:cNvSpPr/>
      </dsp:nvSpPr>
      <dsp:spPr>
        <a:xfrm>
          <a:off x="6040838" y="3453370"/>
          <a:ext cx="1445896" cy="918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Музейная педагогика</a:t>
          </a:r>
          <a:endParaRPr lang="ru-RU" sz="1600" b="1" kern="1200" dirty="0"/>
        </a:p>
      </dsp:txBody>
      <dsp:txXfrm>
        <a:off x="6067730" y="3480262"/>
        <a:ext cx="1392112" cy="864360"/>
      </dsp:txXfrm>
    </dsp:sp>
    <dsp:sp modelId="{072FC154-0D42-4964-B711-CF715E45952C}">
      <dsp:nvSpPr>
        <dsp:cNvPr id="0" name=""/>
        <dsp:cNvSpPr/>
      </dsp:nvSpPr>
      <dsp:spPr>
        <a:xfrm>
          <a:off x="7647390" y="3300747"/>
          <a:ext cx="1445896" cy="918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BD6E88-A54B-4A7D-A1E8-FC131AE93807}">
      <dsp:nvSpPr>
        <dsp:cNvPr id="0" name=""/>
        <dsp:cNvSpPr/>
      </dsp:nvSpPr>
      <dsp:spPr>
        <a:xfrm>
          <a:off x="7808045" y="3453370"/>
          <a:ext cx="1445896" cy="918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Социальные и волонтёрские   проекты</a:t>
          </a:r>
          <a:endParaRPr lang="ru-RU" sz="1600" b="1" kern="1200" dirty="0"/>
        </a:p>
      </dsp:txBody>
      <dsp:txXfrm>
        <a:off x="7834937" y="3480262"/>
        <a:ext cx="1392112" cy="864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59CA3-E2DE-4DE9-959F-086B9E0CCA3E}">
      <dsp:nvSpPr>
        <dsp:cNvPr id="0" name=""/>
        <dsp:cNvSpPr/>
      </dsp:nvSpPr>
      <dsp:spPr>
        <a:xfrm rot="17736501">
          <a:off x="659769" y="1583340"/>
          <a:ext cx="3562749" cy="2597457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B6D16C-E8A7-4A23-AA15-3A7F81F1EC6E}">
      <dsp:nvSpPr>
        <dsp:cNvPr id="0" name=""/>
        <dsp:cNvSpPr/>
      </dsp:nvSpPr>
      <dsp:spPr>
        <a:xfrm>
          <a:off x="1348345" y="520648"/>
          <a:ext cx="5643333" cy="5643333"/>
        </a:xfrm>
        <a:prstGeom prst="blockArc">
          <a:avLst>
            <a:gd name="adj1" fmla="val 7378057"/>
            <a:gd name="adj2" fmla="val 10715823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F881C2-F379-4AA3-AAAD-7754CE10E111}">
      <dsp:nvSpPr>
        <dsp:cNvPr id="0" name=""/>
        <dsp:cNvSpPr/>
      </dsp:nvSpPr>
      <dsp:spPr>
        <a:xfrm>
          <a:off x="1703919" y="794873"/>
          <a:ext cx="5643333" cy="5643333"/>
        </a:xfrm>
        <a:prstGeom prst="blockArc">
          <a:avLst>
            <a:gd name="adj1" fmla="val 2899884"/>
            <a:gd name="adj2" fmla="val 7938753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4C29DA-4CC1-47B9-BEA9-CCA604105295}">
      <dsp:nvSpPr>
        <dsp:cNvPr id="0" name=""/>
        <dsp:cNvSpPr/>
      </dsp:nvSpPr>
      <dsp:spPr>
        <a:xfrm>
          <a:off x="1988361" y="573295"/>
          <a:ext cx="5643333" cy="5643333"/>
        </a:xfrm>
        <a:prstGeom prst="blockArc">
          <a:avLst>
            <a:gd name="adj1" fmla="val 20972591"/>
            <a:gd name="adj2" fmla="val 3349928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AA01CD-7D17-4C83-B012-ACB4D2FBA8B1}">
      <dsp:nvSpPr>
        <dsp:cNvPr id="0" name=""/>
        <dsp:cNvSpPr/>
      </dsp:nvSpPr>
      <dsp:spPr>
        <a:xfrm>
          <a:off x="2082084" y="938800"/>
          <a:ext cx="5643333" cy="5643333"/>
        </a:xfrm>
        <a:prstGeom prst="blockArc">
          <a:avLst>
            <a:gd name="adj1" fmla="val 15806268"/>
            <a:gd name="adj2" fmla="val 20501584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DF33E1-906C-4303-8B3A-E66D14834503}">
      <dsp:nvSpPr>
        <dsp:cNvPr id="0" name=""/>
        <dsp:cNvSpPr/>
      </dsp:nvSpPr>
      <dsp:spPr>
        <a:xfrm>
          <a:off x="3071807" y="2128138"/>
          <a:ext cx="2823962" cy="2598539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/>
            <a:t>Проект – 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/>
            <a:t>«пять П»</a:t>
          </a:r>
          <a:endParaRPr lang="ru-RU" sz="3800" b="1" kern="1200" dirty="0"/>
        </a:p>
      </dsp:txBody>
      <dsp:txXfrm>
        <a:off x="3485367" y="2508685"/>
        <a:ext cx="1996842" cy="1837445"/>
      </dsp:txXfrm>
    </dsp:sp>
    <dsp:sp modelId="{59FE8006-E593-4161-A886-B8EA9DB7880F}">
      <dsp:nvSpPr>
        <dsp:cNvPr id="0" name=""/>
        <dsp:cNvSpPr/>
      </dsp:nvSpPr>
      <dsp:spPr>
        <a:xfrm>
          <a:off x="3357548" y="285737"/>
          <a:ext cx="2462440" cy="1473207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Проблема</a:t>
          </a:r>
          <a:endParaRPr lang="ru-RU" sz="3200" b="1" kern="1200" dirty="0"/>
        </a:p>
      </dsp:txBody>
      <dsp:txXfrm>
        <a:off x="3429464" y="357653"/>
        <a:ext cx="2318608" cy="1329375"/>
      </dsp:txXfrm>
    </dsp:sp>
    <dsp:sp modelId="{C502AEBF-1189-4721-BC08-C527AEFB4491}">
      <dsp:nvSpPr>
        <dsp:cNvPr id="0" name=""/>
        <dsp:cNvSpPr/>
      </dsp:nvSpPr>
      <dsp:spPr>
        <a:xfrm>
          <a:off x="6072194" y="1985241"/>
          <a:ext cx="2896484" cy="181897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Планирование</a:t>
          </a:r>
          <a:r>
            <a:rPr lang="ru-RU" sz="1500" kern="1200" dirty="0" smtClean="0"/>
            <a:t> </a:t>
          </a:r>
          <a:endParaRPr lang="ru-RU" sz="1500" kern="1200" dirty="0"/>
        </a:p>
      </dsp:txBody>
      <dsp:txXfrm>
        <a:off x="6160989" y="2074036"/>
        <a:ext cx="2718894" cy="1641387"/>
      </dsp:txXfrm>
    </dsp:sp>
    <dsp:sp modelId="{6426BA04-B90B-4229-93CA-F21A9396E6BB}">
      <dsp:nvSpPr>
        <dsp:cNvPr id="0" name=""/>
        <dsp:cNvSpPr/>
      </dsp:nvSpPr>
      <dsp:spPr>
        <a:xfrm>
          <a:off x="4948274" y="4765927"/>
          <a:ext cx="2819360" cy="18189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Поиск информации </a:t>
          </a:r>
          <a:endParaRPr lang="ru-RU" sz="3200" b="1" kern="1200" dirty="0"/>
        </a:p>
      </dsp:txBody>
      <dsp:txXfrm>
        <a:off x="5037069" y="4854722"/>
        <a:ext cx="2641770" cy="1641387"/>
      </dsp:txXfrm>
    </dsp:sp>
    <dsp:sp modelId="{9DD3DB58-C987-4CED-9217-04CF9856D4F7}">
      <dsp:nvSpPr>
        <dsp:cNvPr id="0" name=""/>
        <dsp:cNvSpPr/>
      </dsp:nvSpPr>
      <dsp:spPr>
        <a:xfrm>
          <a:off x="1481091" y="4686078"/>
          <a:ext cx="2378203" cy="1937229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Продукт</a:t>
          </a: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1575659" y="4780646"/>
        <a:ext cx="2189067" cy="1748093"/>
      </dsp:txXfrm>
    </dsp:sp>
    <dsp:sp modelId="{B57973AF-0B58-4143-9E98-7B01E04B30C6}">
      <dsp:nvSpPr>
        <dsp:cNvPr id="0" name=""/>
        <dsp:cNvSpPr/>
      </dsp:nvSpPr>
      <dsp:spPr>
        <a:xfrm>
          <a:off x="142835" y="2500307"/>
          <a:ext cx="2543639" cy="181897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Презентация</a:t>
          </a: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231630" y="2589102"/>
        <a:ext cx="2366049" cy="16413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2C39B-F24E-4054-B4E1-08492015DAA5}">
      <dsp:nvSpPr>
        <dsp:cNvPr id="0" name=""/>
        <dsp:cNvSpPr/>
      </dsp:nvSpPr>
      <dsp:spPr>
        <a:xfrm rot="5400000">
          <a:off x="-167371" y="169038"/>
          <a:ext cx="1115807" cy="7810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</a:t>
          </a:r>
          <a:endParaRPr lang="ru-RU" sz="2100" kern="1200" dirty="0"/>
        </a:p>
      </dsp:txBody>
      <dsp:txXfrm rot="-5400000">
        <a:off x="1" y="392200"/>
        <a:ext cx="781065" cy="334742"/>
      </dsp:txXfrm>
    </dsp:sp>
    <dsp:sp modelId="{AD9171DF-5269-4592-8EFF-BBDF784CEC23}">
      <dsp:nvSpPr>
        <dsp:cNvPr id="0" name=""/>
        <dsp:cNvSpPr/>
      </dsp:nvSpPr>
      <dsp:spPr>
        <a:xfrm rot="5400000">
          <a:off x="2091874" y="-1309447"/>
          <a:ext cx="725274" cy="33468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Выбор темы</a:t>
          </a:r>
          <a:endParaRPr lang="ru-RU" sz="2200" kern="1200" dirty="0"/>
        </a:p>
      </dsp:txBody>
      <dsp:txXfrm rot="-5400000">
        <a:off x="781065" y="36767"/>
        <a:ext cx="3311488" cy="654464"/>
      </dsp:txXfrm>
    </dsp:sp>
    <dsp:sp modelId="{F2D3CB3D-A3BC-4008-9484-338C8804A942}">
      <dsp:nvSpPr>
        <dsp:cNvPr id="0" name=""/>
        <dsp:cNvSpPr/>
      </dsp:nvSpPr>
      <dsp:spPr>
        <a:xfrm rot="5400000">
          <a:off x="-167371" y="1081872"/>
          <a:ext cx="1115807" cy="7810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</a:t>
          </a:r>
          <a:endParaRPr lang="ru-RU" sz="2100" kern="1200" dirty="0"/>
        </a:p>
      </dsp:txBody>
      <dsp:txXfrm rot="-5400000">
        <a:off x="1" y="1305034"/>
        <a:ext cx="781065" cy="334742"/>
      </dsp:txXfrm>
    </dsp:sp>
    <dsp:sp modelId="{14366D40-5D56-4827-8093-BE5081CE9D72}">
      <dsp:nvSpPr>
        <dsp:cNvPr id="0" name=""/>
        <dsp:cNvSpPr/>
      </dsp:nvSpPr>
      <dsp:spPr>
        <a:xfrm rot="5400000">
          <a:off x="2091874" y="-396307"/>
          <a:ext cx="725274" cy="33468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Постановка проблемы</a:t>
          </a:r>
          <a:endParaRPr lang="ru-RU" sz="2200" kern="1200" dirty="0"/>
        </a:p>
      </dsp:txBody>
      <dsp:txXfrm rot="-5400000">
        <a:off x="781065" y="949907"/>
        <a:ext cx="3311488" cy="654464"/>
      </dsp:txXfrm>
    </dsp:sp>
    <dsp:sp modelId="{24AB3294-4A7F-40D6-B5B8-7EEF103E0AD1}">
      <dsp:nvSpPr>
        <dsp:cNvPr id="0" name=""/>
        <dsp:cNvSpPr/>
      </dsp:nvSpPr>
      <dsp:spPr>
        <a:xfrm rot="5400000">
          <a:off x="-167371" y="1994707"/>
          <a:ext cx="1115807" cy="7810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</a:t>
          </a:r>
          <a:endParaRPr lang="ru-RU" sz="2100" kern="1200" dirty="0"/>
        </a:p>
      </dsp:txBody>
      <dsp:txXfrm rot="-5400000">
        <a:off x="1" y="2217869"/>
        <a:ext cx="781065" cy="334742"/>
      </dsp:txXfrm>
    </dsp:sp>
    <dsp:sp modelId="{5299D1A3-00C9-4841-8515-D4E685D9C7A9}">
      <dsp:nvSpPr>
        <dsp:cNvPr id="0" name=""/>
        <dsp:cNvSpPr/>
      </dsp:nvSpPr>
      <dsp:spPr>
        <a:xfrm rot="5400000">
          <a:off x="2091874" y="516527"/>
          <a:ext cx="725274" cy="33468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Планирование деятельности</a:t>
          </a:r>
          <a:endParaRPr lang="ru-RU" sz="2200" kern="1200" dirty="0"/>
        </a:p>
      </dsp:txBody>
      <dsp:txXfrm rot="-5400000">
        <a:off x="781065" y="1862742"/>
        <a:ext cx="3311488" cy="654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2C39B-F24E-4054-B4E1-08492015DAA5}">
      <dsp:nvSpPr>
        <dsp:cNvPr id="0" name=""/>
        <dsp:cNvSpPr/>
      </dsp:nvSpPr>
      <dsp:spPr>
        <a:xfrm rot="5400000">
          <a:off x="-150831" y="150831"/>
          <a:ext cx="1005545" cy="7038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4</a:t>
          </a:r>
          <a:endParaRPr lang="ru-RU" sz="1900" kern="1200" dirty="0"/>
        </a:p>
      </dsp:txBody>
      <dsp:txXfrm rot="-5400000">
        <a:off x="2" y="351940"/>
        <a:ext cx="703881" cy="301664"/>
      </dsp:txXfrm>
    </dsp:sp>
    <dsp:sp modelId="{AD9171DF-5269-4592-8EFF-BBDF784CEC23}">
      <dsp:nvSpPr>
        <dsp:cNvPr id="0" name=""/>
        <dsp:cNvSpPr/>
      </dsp:nvSpPr>
      <dsp:spPr>
        <a:xfrm rot="5400000">
          <a:off x="2009734" y="-1305852"/>
          <a:ext cx="653604" cy="3265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Анкетирование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 rot="-5400000">
        <a:off x="703882" y="31906"/>
        <a:ext cx="3233403" cy="5897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3CB3D-A3BC-4008-9484-338C8804A942}">
      <dsp:nvSpPr>
        <dsp:cNvPr id="0" name=""/>
        <dsp:cNvSpPr/>
      </dsp:nvSpPr>
      <dsp:spPr>
        <a:xfrm rot="5400000">
          <a:off x="-195283" y="169442"/>
          <a:ext cx="1122285" cy="7855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5</a:t>
          </a:r>
          <a:endParaRPr lang="ru-RU" sz="2200" kern="1200" dirty="0"/>
        </a:p>
      </dsp:txBody>
      <dsp:txXfrm rot="-5400000">
        <a:off x="-26939" y="393899"/>
        <a:ext cx="785599" cy="336686"/>
      </dsp:txXfrm>
    </dsp:sp>
    <dsp:sp modelId="{14366D40-5D56-4827-8093-BE5081CE9D72}">
      <dsp:nvSpPr>
        <dsp:cNvPr id="0" name=""/>
        <dsp:cNvSpPr/>
      </dsp:nvSpPr>
      <dsp:spPr>
        <a:xfrm rot="5400000">
          <a:off x="1785243" y="-1068285"/>
          <a:ext cx="729485" cy="2866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Сбор информации</a:t>
          </a:r>
          <a:endParaRPr lang="ru-RU" sz="2000" kern="1200" dirty="0"/>
        </a:p>
      </dsp:txBody>
      <dsp:txXfrm rot="-5400000">
        <a:off x="716958" y="35611"/>
        <a:ext cx="2830445" cy="658263"/>
      </dsp:txXfrm>
    </dsp:sp>
    <dsp:sp modelId="{24AB3294-4A7F-40D6-B5B8-7EEF103E0AD1}">
      <dsp:nvSpPr>
        <dsp:cNvPr id="0" name=""/>
        <dsp:cNvSpPr/>
      </dsp:nvSpPr>
      <dsp:spPr>
        <a:xfrm rot="5400000">
          <a:off x="-195283" y="1056047"/>
          <a:ext cx="1122285" cy="7855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6</a:t>
          </a:r>
          <a:endParaRPr lang="ru-RU" sz="2200" kern="1200" dirty="0"/>
        </a:p>
      </dsp:txBody>
      <dsp:txXfrm rot="-5400000">
        <a:off x="-26939" y="1280504"/>
        <a:ext cx="785599" cy="336686"/>
      </dsp:txXfrm>
    </dsp:sp>
    <dsp:sp modelId="{5299D1A3-00C9-4841-8515-D4E685D9C7A9}">
      <dsp:nvSpPr>
        <dsp:cNvPr id="0" name=""/>
        <dsp:cNvSpPr/>
      </dsp:nvSpPr>
      <dsp:spPr>
        <a:xfrm rot="5400000">
          <a:off x="1826944" y="-234462"/>
          <a:ext cx="729485" cy="29738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Структурирование информации</a:t>
          </a:r>
          <a:endParaRPr lang="ru-RU" sz="2000" kern="1200" dirty="0"/>
        </a:p>
      </dsp:txBody>
      <dsp:txXfrm rot="-5400000">
        <a:off x="704777" y="923316"/>
        <a:ext cx="2938209" cy="6582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3CB3D-A3BC-4008-9484-338C8804A942}">
      <dsp:nvSpPr>
        <dsp:cNvPr id="0" name=""/>
        <dsp:cNvSpPr/>
      </dsp:nvSpPr>
      <dsp:spPr>
        <a:xfrm rot="5400000">
          <a:off x="-139784" y="140695"/>
          <a:ext cx="931897" cy="652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7</a:t>
          </a:r>
          <a:endParaRPr lang="ru-RU" sz="1800" kern="1200" dirty="0"/>
        </a:p>
      </dsp:txBody>
      <dsp:txXfrm rot="-5400000">
        <a:off x="1" y="327074"/>
        <a:ext cx="652328" cy="279569"/>
      </dsp:txXfrm>
    </dsp:sp>
    <dsp:sp modelId="{14366D40-5D56-4827-8093-BE5081CE9D72}">
      <dsp:nvSpPr>
        <dsp:cNvPr id="0" name=""/>
        <dsp:cNvSpPr/>
      </dsp:nvSpPr>
      <dsp:spPr>
        <a:xfrm rot="5400000">
          <a:off x="2444503" y="-1791264"/>
          <a:ext cx="605733" cy="4190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Создание тематических рисунков</a:t>
          </a:r>
          <a:endParaRPr lang="ru-RU" sz="2400" kern="1200" dirty="0"/>
        </a:p>
      </dsp:txBody>
      <dsp:txXfrm rot="-5400000">
        <a:off x="652328" y="30480"/>
        <a:ext cx="4160515" cy="5465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B3294-4A7F-40D6-B5B8-7EEF103E0AD1}">
      <dsp:nvSpPr>
        <dsp:cNvPr id="0" name=""/>
        <dsp:cNvSpPr/>
      </dsp:nvSpPr>
      <dsp:spPr>
        <a:xfrm rot="5400000">
          <a:off x="-96937" y="221264"/>
          <a:ext cx="825316" cy="5777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8</a:t>
          </a:r>
          <a:endParaRPr lang="ru-RU" sz="1600" kern="1200" dirty="0"/>
        </a:p>
      </dsp:txBody>
      <dsp:txXfrm rot="-5400000">
        <a:off x="26861" y="386328"/>
        <a:ext cx="577721" cy="247595"/>
      </dsp:txXfrm>
    </dsp:sp>
    <dsp:sp modelId="{5299D1A3-00C9-4841-8515-D4E685D9C7A9}">
      <dsp:nvSpPr>
        <dsp:cNvPr id="0" name=""/>
        <dsp:cNvSpPr/>
      </dsp:nvSpPr>
      <dsp:spPr>
        <a:xfrm rot="5400000">
          <a:off x="2223401" y="-1554162"/>
          <a:ext cx="709516" cy="38397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Оформление школьной выставки</a:t>
          </a:r>
          <a:endParaRPr lang="ru-RU" sz="2400" kern="1200" dirty="0"/>
        </a:p>
      </dsp:txBody>
      <dsp:txXfrm rot="-5400000">
        <a:off x="658302" y="45573"/>
        <a:ext cx="3805078" cy="6402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B3294-4A7F-40D6-B5B8-7EEF103E0AD1}">
      <dsp:nvSpPr>
        <dsp:cNvPr id="0" name=""/>
        <dsp:cNvSpPr/>
      </dsp:nvSpPr>
      <dsp:spPr>
        <a:xfrm rot="5400000">
          <a:off x="-96937" y="221264"/>
          <a:ext cx="825316" cy="5777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8</a:t>
          </a:r>
          <a:endParaRPr lang="ru-RU" sz="1600" kern="1200" dirty="0"/>
        </a:p>
      </dsp:txBody>
      <dsp:txXfrm rot="-5400000">
        <a:off x="26861" y="386328"/>
        <a:ext cx="577721" cy="247595"/>
      </dsp:txXfrm>
    </dsp:sp>
    <dsp:sp modelId="{5299D1A3-00C9-4841-8515-D4E685D9C7A9}">
      <dsp:nvSpPr>
        <dsp:cNvPr id="0" name=""/>
        <dsp:cNvSpPr/>
      </dsp:nvSpPr>
      <dsp:spPr>
        <a:xfrm rot="5400000">
          <a:off x="2223401" y="-1554162"/>
          <a:ext cx="709516" cy="38397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Демонстрация нашей  выставки</a:t>
          </a:r>
          <a:endParaRPr lang="ru-RU" sz="2400" kern="1200" dirty="0"/>
        </a:p>
      </dsp:txBody>
      <dsp:txXfrm rot="-5400000">
        <a:off x="658302" y="45573"/>
        <a:ext cx="3805078" cy="640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431800" y="3420269"/>
            <a:ext cx="4788792" cy="1008112"/>
          </a:xfrm>
        </p:spPr>
        <p:txBody>
          <a:bodyPr lIns="0" tIns="0" rIns="0" bIns="0">
            <a:noAutofit/>
          </a:bodyPr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ru-RU" sz="2500" dirty="0"/>
              <a:t>Подзаголовок</a:t>
            </a:r>
          </a:p>
          <a:p>
            <a:pPr algn="l"/>
            <a:r>
              <a:rPr lang="ru-RU" sz="2500" dirty="0"/>
              <a:t>Подзаголовок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31800" y="5026511"/>
            <a:ext cx="4788792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dirty="0">
                <a:latin typeface="Tahoma" pitchFamily="34" charset="0"/>
                <a:cs typeface="Tahoma" pitchFamily="34" charset="0"/>
              </a:rPr>
              <a:t>АВТОР</a:t>
            </a:r>
          </a:p>
          <a:p>
            <a:r>
              <a:rPr lang="ru-RU" dirty="0">
                <a:latin typeface="Tahoma" pitchFamily="34" charset="0"/>
                <a:cs typeface="Tahoma" pitchFamily="34" charset="0"/>
              </a:rPr>
              <a:t>АВТОР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9792" y="1548061"/>
            <a:ext cx="5112568" cy="79208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792" y="1764085"/>
            <a:ext cx="7560840" cy="43204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395679"/>
            <a:ext cx="756084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2899312"/>
            <a:ext cx="7560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9793" y="1591376"/>
            <a:ext cx="3672408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48224" y="1591376"/>
            <a:ext cx="3672407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3" y="755973"/>
            <a:ext cx="7632848" cy="65805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531204"/>
            <a:ext cx="3384153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9792" y="2169337"/>
            <a:ext cx="3384153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32200" y="1531204"/>
            <a:ext cx="396044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00" y="2169337"/>
            <a:ext cx="396044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632848" cy="792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755973"/>
            <a:ext cx="3316456" cy="6754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755973"/>
            <a:ext cx="4051395" cy="5354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620069"/>
            <a:ext cx="3316456" cy="4490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788377"/>
            <a:ext cx="7632848" cy="565295"/>
          </a:xfrm>
        </p:spPr>
        <p:txBody>
          <a:bodyPr anchor="t" anchorCtr="0"/>
          <a:lstStyle>
            <a:lvl1pPr algn="l">
              <a:defRPr sz="20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9792" y="611215"/>
            <a:ext cx="7632848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9792" y="5353671"/>
            <a:ext cx="7632848" cy="8028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764085"/>
            <a:ext cx="756084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3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6842" y="4777591"/>
            <a:ext cx="5572164" cy="12858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400" i="1" dirty="0" smtClean="0"/>
              <a:t>          Думлер Татьяна </a:t>
            </a:r>
            <a:r>
              <a:rPr lang="ru-RU" sz="2400" i="1" dirty="0" smtClean="0"/>
              <a:t>Петровна,</a:t>
            </a:r>
            <a:endParaRPr lang="ru-RU" sz="2400" i="1" dirty="0" smtClean="0"/>
          </a:p>
          <a:p>
            <a:pPr algn="ctr">
              <a:buNone/>
            </a:pPr>
            <a:r>
              <a:rPr lang="ru-RU" sz="2400" i="1" dirty="0"/>
              <a:t>у</a:t>
            </a:r>
            <a:r>
              <a:rPr lang="ru-RU" sz="2400" i="1" dirty="0" smtClean="0"/>
              <a:t>читель </a:t>
            </a:r>
            <a:r>
              <a:rPr lang="ru-RU" sz="2400" i="1" dirty="0" smtClean="0"/>
              <a:t>ИЗО</a:t>
            </a:r>
          </a:p>
          <a:p>
            <a:pPr algn="ctr">
              <a:buNone/>
            </a:pPr>
            <a:r>
              <a:rPr lang="ru-RU" sz="2400" i="1" dirty="0" smtClean="0"/>
              <a:t>МАОУ гимназия №56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792" y="1062815"/>
            <a:ext cx="5180586" cy="34290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b="1" i="1" dirty="0" smtClean="0"/>
              <a:t>«Проектные технологии </a:t>
            </a:r>
            <a:br>
              <a:rPr lang="ru-RU" sz="3600" b="1" i="1" dirty="0" smtClean="0"/>
            </a:br>
            <a:r>
              <a:rPr lang="ru-RU" sz="3600" b="1" i="1" dirty="0" smtClean="0"/>
              <a:t>в организации работы</a:t>
            </a:r>
            <a:br>
              <a:rPr lang="ru-RU" sz="3600" b="1" i="1" dirty="0" smtClean="0"/>
            </a:br>
            <a:r>
              <a:rPr lang="ru-RU" sz="3600" b="1" i="1" dirty="0" smtClean="0"/>
              <a:t> по нравственно - патриотическому воспитанию младших школьников»</a:t>
            </a:r>
            <a:endParaRPr lang="ru-RU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:\мамина\рисунки детей\о войне\DSCI866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068" y="213744"/>
            <a:ext cx="4095283" cy="2778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Содержимое 5" descr="G:\мамина\рисунки детей\о войне\IMG_20180424_11300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068" y="3634037"/>
            <a:ext cx="4095283" cy="27077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5906622" y="3063988"/>
            <a:ext cx="209467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i="1" dirty="0" smtClean="0"/>
              <a:t>«Ад войны», 9 лет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27867" y="6341769"/>
            <a:ext cx="230223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i="1" dirty="0" smtClean="0"/>
              <a:t>«На фронт», 10 лет </a:t>
            </a:r>
            <a:endParaRPr lang="ru-RU" dirty="0"/>
          </a:p>
        </p:txBody>
      </p:sp>
      <p:pic>
        <p:nvPicPr>
          <p:cNvPr id="9" name="Рисунок 8" descr="G:\мамина\рисунки детей\о войне\Суняйкина Карина, 9, Мой дед - герой войны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519" y="2565196"/>
            <a:ext cx="3228973" cy="37052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708764" y="6341769"/>
            <a:ext cx="318221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i="1" dirty="0" smtClean="0"/>
              <a:t>«Бессмертный полк», 10 лет </a:t>
            </a:r>
            <a:endParaRPr lang="ru-RU" dirty="0"/>
          </a:p>
        </p:txBody>
      </p:sp>
      <p:pic>
        <p:nvPicPr>
          <p:cNvPr id="1026" name="Picture 2" descr="I:\формула творчества\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275" y="356257"/>
            <a:ext cx="2992706" cy="20675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1181296" y="142488"/>
            <a:ext cx="204979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 err="1" smtClean="0"/>
              <a:t>Суняйкина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Карина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формула творчества\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520" y="427513"/>
            <a:ext cx="2988317" cy="2137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472497" y="142488"/>
            <a:ext cx="196643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 smtClean="0"/>
              <a:t>Абдуллина Алина</a:t>
            </a:r>
            <a:endParaRPr lang="ru-RU" b="1" dirty="0"/>
          </a:p>
        </p:txBody>
      </p:sp>
      <p:pic>
        <p:nvPicPr>
          <p:cNvPr id="10" name="Содержимое 9" descr="G:\мамина\рисунки детей\о войне\DSCI877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31" y="2636453"/>
            <a:ext cx="2992706" cy="34202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314986" y="6128001"/>
            <a:ext cx="2835196" cy="5832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i="1" dirty="0" smtClean="0"/>
              <a:t>«Тяготы военных лет»</a:t>
            </a:r>
          </a:p>
          <a:p>
            <a:pPr algn="ctr"/>
            <a:r>
              <a:rPr lang="ru-RU" sz="1600" i="1" dirty="0" smtClean="0"/>
              <a:t>10 лет </a:t>
            </a:r>
            <a:endParaRPr lang="ru-RU" sz="1600" dirty="0"/>
          </a:p>
        </p:txBody>
      </p:sp>
      <p:pic>
        <p:nvPicPr>
          <p:cNvPr id="12" name="Содержимое 11" descr="G:\мамина\рисунки детей\о войне\русинова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1688" y="2420138"/>
            <a:ext cx="2984071" cy="37791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6851688" y="6270513"/>
            <a:ext cx="259077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i="1" dirty="0" smtClean="0"/>
              <a:t>«Майский вальс», 9 лет</a:t>
            </a:r>
            <a:endParaRPr lang="ru-RU" dirty="0"/>
          </a:p>
        </p:txBody>
      </p:sp>
      <p:pic>
        <p:nvPicPr>
          <p:cNvPr id="14" name="Рисунок 13" descr="G:\мамина\рисунки детей\о войне\Абдуллина Алина, 9, Зашитники - черноморцы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5205" y="2420137"/>
            <a:ext cx="2992706" cy="37862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5" name="Прямоугольник 14"/>
          <p:cNvSpPr/>
          <p:nvPr/>
        </p:nvSpPr>
        <p:spPr>
          <a:xfrm>
            <a:off x="3465204" y="6195853"/>
            <a:ext cx="274947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i="1" dirty="0" smtClean="0"/>
              <a:t>«Защитники – черноморцы»</a:t>
            </a:r>
          </a:p>
          <a:p>
            <a:pPr algn="ctr"/>
            <a:r>
              <a:rPr lang="ru-RU" sz="1600" i="1" dirty="0" smtClean="0"/>
              <a:t>10 лет </a:t>
            </a:r>
            <a:endParaRPr lang="ru-RU" sz="1600" dirty="0"/>
          </a:p>
        </p:txBody>
      </p:sp>
      <p:sp>
        <p:nvSpPr>
          <p:cNvPr id="16" name="Содержимое 6"/>
          <p:cNvSpPr txBox="1">
            <a:spLocks/>
          </p:cNvSpPr>
          <p:nvPr/>
        </p:nvSpPr>
        <p:spPr>
          <a:xfrm>
            <a:off x="3754428" y="562749"/>
            <a:ext cx="6133919" cy="1857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«…</a:t>
            </a:r>
            <a:r>
              <a:rPr lang="ru-RU" sz="2600" b="1" i="1" dirty="0" smtClean="0"/>
              <a:t>1942 год.</a:t>
            </a:r>
            <a:r>
              <a:rPr lang="ru-RU" sz="2600" i="1" dirty="0" smtClean="0"/>
              <a:t> Немцы решили полностью овладеть Крымом, где героическое сопротивление противнику оказывали защитники Севастополя и Керченского полуострова.  250 дней и ночей шла оборона Севастополя. Моряки на пределе человеческих сил, ведут героическую борьбу за Родину…»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I:\формула творчества\6MxUYTVtEvQ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32" y="142488"/>
            <a:ext cx="3113677" cy="22801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8" name="Содержимое 7" descr="G:\мамина\рисунки детей\о войне\IMG_20180410_12165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4090" y="2778964"/>
            <a:ext cx="4507938" cy="31352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6772932" y="6056745"/>
            <a:ext cx="2992671" cy="6446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/>
              <a:t>«Битва за Сталинград» </a:t>
            </a:r>
          </a:p>
          <a:p>
            <a:pPr algn="ctr"/>
            <a:r>
              <a:rPr lang="ru-RU" i="1" dirty="0" smtClean="0"/>
              <a:t>9 лет</a:t>
            </a:r>
            <a:endParaRPr lang="ru-RU" dirty="0"/>
          </a:p>
        </p:txBody>
      </p:sp>
      <p:pic>
        <p:nvPicPr>
          <p:cNvPr id="10" name="Рисунок 9" descr="G:\мамина\рисунки детей\о войне\DSCI11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476" y="2563013"/>
            <a:ext cx="2866680" cy="371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157476" y="6257252"/>
            <a:ext cx="3150217" cy="5832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«Воин – освободитель»</a:t>
            </a:r>
          </a:p>
          <a:p>
            <a:pPr algn="ctr"/>
            <a:r>
              <a:rPr lang="ru-RU" sz="1600" i="1" dirty="0" smtClean="0"/>
              <a:t>10 лет</a:t>
            </a:r>
            <a:endParaRPr lang="ru-RU" sz="1600" dirty="0"/>
          </a:p>
        </p:txBody>
      </p:sp>
      <p:pic>
        <p:nvPicPr>
          <p:cNvPr id="12" name="Picture 2" descr="C:\Users\User\Desktop\рисунки 19-21\вов\0DqChwGQgY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5204" y="2563013"/>
            <a:ext cx="2830411" cy="371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3386448" y="6257252"/>
            <a:ext cx="2756440" cy="5832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i="1" dirty="0" smtClean="0"/>
              <a:t>«Защитим нашу  Родину» </a:t>
            </a:r>
          </a:p>
          <a:p>
            <a:pPr algn="ctr"/>
            <a:r>
              <a:rPr lang="ru-RU" sz="1600" i="1" dirty="0" smtClean="0"/>
              <a:t>10 лет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47607" y="142488"/>
            <a:ext cx="185172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 err="1" smtClean="0"/>
              <a:t>Глухова</a:t>
            </a:r>
            <a:r>
              <a:rPr lang="ru-RU" b="1" i="1" dirty="0" smtClean="0"/>
              <a:t> Валерия</a:t>
            </a:r>
            <a:endParaRPr lang="ru-RU" b="1" dirty="0"/>
          </a:p>
        </p:txBody>
      </p:sp>
      <p:sp>
        <p:nvSpPr>
          <p:cNvPr id="15" name="Содержимое 6"/>
          <p:cNvSpPr txBox="1">
            <a:spLocks/>
          </p:cNvSpPr>
          <p:nvPr/>
        </p:nvSpPr>
        <p:spPr>
          <a:xfrm>
            <a:off x="4095247" y="777063"/>
            <a:ext cx="5740142" cy="16456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«…</a:t>
            </a:r>
            <a:r>
              <a:rPr lang="ru-RU" sz="2600" dirty="0" smtClean="0"/>
              <a:t> </a:t>
            </a:r>
            <a:r>
              <a:rPr lang="ru-RU" sz="2600" i="1" dirty="0" smtClean="0"/>
              <a:t>Ожесточённые танковые сражения 1943 года изображено на этой работе Курской битвы бой под Прохоровкой, где на 1 кв. км одновременно сошлись в сражение 1200 танков с той и с другой стороны…»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:\мамина\рисунки детей\о войне\IMG_20170428_13214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960" y="2565196"/>
            <a:ext cx="2992706" cy="37125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3465204" y="6257252"/>
            <a:ext cx="2992706" cy="5832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i="1" dirty="0" smtClean="0"/>
              <a:t>«Вечная память героям»</a:t>
            </a:r>
          </a:p>
          <a:p>
            <a:pPr algn="ctr"/>
            <a:r>
              <a:rPr lang="ru-RU" sz="1600" i="1" dirty="0" smtClean="0"/>
              <a:t> 9 лет</a:t>
            </a:r>
            <a:endParaRPr lang="ru-RU" sz="1600" dirty="0"/>
          </a:p>
        </p:txBody>
      </p:sp>
      <p:pic>
        <p:nvPicPr>
          <p:cNvPr id="7" name="Содержимое 6" descr="G:\мамина\рисунки детей\о войне\Петроченко Елизавета, 9, В землянке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31" y="2636452"/>
            <a:ext cx="3071462" cy="38556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393742" y="6472146"/>
            <a:ext cx="238770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i="1" dirty="0" smtClean="0"/>
              <a:t>«В землянке», 10 лет </a:t>
            </a:r>
            <a:endParaRPr lang="ru-RU" dirty="0"/>
          </a:p>
        </p:txBody>
      </p:sp>
      <p:pic>
        <p:nvPicPr>
          <p:cNvPr id="9" name="Рисунок 8" descr="G:\мамина\рисунки детей\о войне\Богданова Яна, 10, Горои- молодогвардейцы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2932" y="2493939"/>
            <a:ext cx="3071462" cy="3855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6772897" y="6257252"/>
            <a:ext cx="3307728" cy="5832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i="1" dirty="0" smtClean="0"/>
              <a:t>«Герои – молодогвардейцы»</a:t>
            </a:r>
          </a:p>
          <a:p>
            <a:pPr algn="ctr"/>
            <a:r>
              <a:rPr lang="ru-RU" sz="1600" i="1" dirty="0" smtClean="0"/>
              <a:t>10 лет </a:t>
            </a:r>
            <a:endParaRPr lang="ru-RU" sz="1600" dirty="0"/>
          </a:p>
        </p:txBody>
      </p:sp>
      <p:pic>
        <p:nvPicPr>
          <p:cNvPr id="12" name="Picture 2" descr="C:\Users\User\Desktop\IMG_20190219_14291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986" y="241699"/>
            <a:ext cx="2831862" cy="22271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51253" y="142488"/>
            <a:ext cx="261905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 err="1" smtClean="0"/>
              <a:t>Петроченко</a:t>
            </a:r>
            <a:r>
              <a:rPr lang="ru-RU" b="1" i="1" dirty="0" smtClean="0"/>
              <a:t> Елизавета</a:t>
            </a:r>
            <a:endParaRPr lang="ru-RU" b="1" dirty="0"/>
          </a:p>
        </p:txBody>
      </p:sp>
      <p:sp>
        <p:nvSpPr>
          <p:cNvPr id="11" name="Содержимое 6"/>
          <p:cNvSpPr txBox="1">
            <a:spLocks/>
          </p:cNvSpPr>
          <p:nvPr/>
        </p:nvSpPr>
        <p:spPr>
          <a:xfrm>
            <a:off x="3825866" y="491311"/>
            <a:ext cx="6009523" cy="19313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«…</a:t>
            </a:r>
            <a:r>
              <a:rPr lang="ru-RU" sz="2400" dirty="0" smtClean="0"/>
              <a:t> </a:t>
            </a:r>
            <a:r>
              <a:rPr lang="ru-RU" sz="2400" i="1" dirty="0" smtClean="0"/>
              <a:t>В этой работе  рассказана история о судьбе подпольной антифашистской комсомольской молодёжной организации юношей и девушек в г.Краснодоне, которые яростно боролась с врагом в тылу, а потом -  плен, пытки, казнь …»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G:\мамина\рисунки детей\о войне\s6UQz9XV2b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0357" y="2778964"/>
            <a:ext cx="4229050" cy="292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22714" y="6257252"/>
            <a:ext cx="2283908" cy="5832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i="1" dirty="0" smtClean="0"/>
              <a:t>«Песня Победы»</a:t>
            </a:r>
          </a:p>
          <a:p>
            <a:pPr algn="ctr"/>
            <a:r>
              <a:rPr lang="ru-RU" sz="1600" i="1" dirty="0" smtClean="0"/>
              <a:t>10 лет </a:t>
            </a:r>
            <a:endParaRPr lang="ru-RU" sz="1600" dirty="0"/>
          </a:p>
        </p:txBody>
      </p:sp>
      <p:pic>
        <p:nvPicPr>
          <p:cNvPr id="9" name="Рисунок 8" descr="G:\мамина\рисунки детей\о войне\алёна  кон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476" y="2565196"/>
            <a:ext cx="2913951" cy="37125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157475" y="6257252"/>
            <a:ext cx="2913916" cy="5832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«Битва у Керченского </a:t>
            </a:r>
          </a:p>
          <a:p>
            <a:r>
              <a:rPr lang="ru-RU" sz="1600" i="1" dirty="0" smtClean="0"/>
              <a:t>полуострова» 10 лет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94177" y="5985489"/>
            <a:ext cx="3150182" cy="6446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/>
              <a:t>«Блокада Ленинграда» </a:t>
            </a:r>
          </a:p>
          <a:p>
            <a:pPr algn="ctr"/>
            <a:r>
              <a:rPr lang="ru-RU" i="1" dirty="0" smtClean="0"/>
              <a:t>9 лет</a:t>
            </a:r>
            <a:endParaRPr lang="ru-RU" dirty="0"/>
          </a:p>
        </p:txBody>
      </p:sp>
      <p:pic>
        <p:nvPicPr>
          <p:cNvPr id="1026" name="Picture 2" descr="C:\Users\User\Desktop\uJPfQ_z6nb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31" y="142488"/>
            <a:ext cx="3216714" cy="22516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1496318" y="142488"/>
            <a:ext cx="25406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 smtClean="0"/>
              <a:t>Крамаренко </a:t>
            </a:r>
            <a:r>
              <a:rPr lang="ru-RU" b="1" i="1" dirty="0" err="1" smtClean="0"/>
              <a:t>Виталина</a:t>
            </a:r>
            <a:endParaRPr lang="ru-RU" b="1" dirty="0"/>
          </a:p>
        </p:txBody>
      </p:sp>
      <p:sp>
        <p:nvSpPr>
          <p:cNvPr id="14" name="Содержимое 6"/>
          <p:cNvSpPr txBox="1">
            <a:spLocks/>
          </p:cNvSpPr>
          <p:nvPr/>
        </p:nvSpPr>
        <p:spPr>
          <a:xfrm>
            <a:off x="4111618" y="634187"/>
            <a:ext cx="5740142" cy="1785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«…</a:t>
            </a:r>
            <a:r>
              <a:rPr lang="ru-RU" sz="2600" i="1" dirty="0" smtClean="0"/>
              <a:t>1418 дней и ночей шла Великая Отечественная война, но пришел радостный день - День победы. Казалось, впервые миллионы взрослых и детей подняли глаза к солнцу, впервые наслаждались красками, звуками, запахами жизни!»</a:t>
            </a:r>
          </a:p>
          <a:p>
            <a:pPr marL="342900" indent="-342900" algn="ctr">
              <a:spcBef>
                <a:spcPct val="20000"/>
              </a:spcBef>
            </a:pPr>
            <a:endParaRPr lang="ru-RU" sz="2600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Содержимое 15" descr="G:\мамина\рисунки детей\о войне\Петрухина Полина, 10,Песня Победы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8938" y="2491576"/>
            <a:ext cx="299270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5435" y="116335"/>
            <a:ext cx="8823008" cy="7042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                    Этапы работы над проектом</a:t>
            </a:r>
            <a:endParaRPr lang="ru-RU" sz="32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197899" y="1050056"/>
          <a:ext cx="4524878" cy="93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:\формула творчества\Uk2LDuOVOh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517" y="2062947"/>
            <a:ext cx="3175353" cy="306489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28" name="Picture 4" descr="F:\формула творчества\o6u9Gomfaz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53711" y="1991510"/>
            <a:ext cx="3210663" cy="3152552"/>
          </a:xfrm>
          <a:prstGeom prst="rect">
            <a:avLst/>
          </a:prstGeom>
          <a:noFill/>
          <a:ln w="34925">
            <a:solidFill>
              <a:schemeClr val="accent1">
                <a:lumMod val="75000"/>
              </a:schemeClr>
            </a:solidFill>
          </a:ln>
        </p:spPr>
      </p:pic>
      <p:pic>
        <p:nvPicPr>
          <p:cNvPr id="1029" name="Picture 5" descr="F:\формула творчества\jvCNGx8tcG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5524" y="1265529"/>
            <a:ext cx="2937201" cy="3851638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Содержимое 6"/>
          <p:cNvSpPr txBox="1">
            <a:spLocks/>
          </p:cNvSpPr>
          <p:nvPr/>
        </p:nvSpPr>
        <p:spPr>
          <a:xfrm>
            <a:off x="236231" y="5503184"/>
            <a:ext cx="9529408" cy="11101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buFontTx/>
              <a:buChar char="-"/>
              <a:defRPr/>
            </a:pPr>
            <a:r>
              <a:rPr lang="ru-RU" sz="2000" i="1" dirty="0" smtClean="0"/>
              <a:t>Все работы мы оформили на паспарту, разместили их на стенде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i="1" dirty="0" smtClean="0"/>
              <a:t>Н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выставке представили 26 рисунков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i="1" noProof="0" dirty="0" smtClean="0"/>
              <a:t>Выставку посмотрели  1500 учеников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acher\Desktop\0CkDfny_ze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273" y="1777195"/>
            <a:ext cx="7065160" cy="392908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5435" y="116335"/>
            <a:ext cx="8823008" cy="7042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                 Этапы работы над проектом</a:t>
            </a:r>
            <a:endParaRPr lang="ru-RU" sz="32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197899" y="1050056"/>
          <a:ext cx="4524878" cy="93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Содержимое 6"/>
          <p:cNvSpPr txBox="1">
            <a:spLocks/>
          </p:cNvSpPr>
          <p:nvPr/>
        </p:nvSpPr>
        <p:spPr>
          <a:xfrm>
            <a:off x="515435" y="5575009"/>
            <a:ext cx="8811604" cy="11491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400" i="1" dirty="0" smtClean="0"/>
              <a:t>Прошли  классные часы по материалам нашего проекта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«Переживаем вместе волнительные минуты Памяти.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 считаем, что рисунком можно передать что-то самое важное, самое сокровенное людям!»</a:t>
            </a: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/>
        </p:nvGraphicFramePr>
        <p:xfrm>
          <a:off x="0" y="634187"/>
          <a:ext cx="10080625" cy="599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8280" y="0"/>
            <a:ext cx="9072563" cy="6523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                Проектный метод работы.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2858" y="1920071"/>
            <a:ext cx="4452276" cy="3309354"/>
          </a:xfrm>
          <a:prstGeom prst="rect">
            <a:avLst/>
          </a:prstGeom>
          <a:noFill/>
          <a:ln w="603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5536" y="3777459"/>
            <a:ext cx="7204448" cy="21182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4098" y="1277129"/>
            <a:ext cx="7204448" cy="2241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Душа ребёнка — пламенный сосуд, 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Прозрачны стены, совершенны формы 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от того, чем мы его наполним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Зависит будущего человека суть.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68280" y="0"/>
          <a:ext cx="90011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68280" y="339704"/>
          <a:ext cx="9255186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96842" y="-17462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acher\Desktop\юные дарования\художники рисуют вов\1398761001_klipart-na-temu-9-maya-poster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308814" cy="68405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2541" y="427513"/>
            <a:ext cx="8568531" cy="14662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/>
              <a:t>«Великая Отечественная война глазами юных художников»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3872" y="2208915"/>
            <a:ext cx="7056438" cy="17481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МАОУ гимназия 56, изостудия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Абдуллина Алина,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Глухова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Валерия,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Крамаренко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Виталина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Суняйкина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Карина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Петроченко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Елизавета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20138" y="4346599"/>
            <a:ext cx="7056438" cy="9975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изобразительного искусства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Думлер Татьяна Петровна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331514" y="5629208"/>
            <a:ext cx="3512443" cy="6413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Томск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2021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424" y="188160"/>
            <a:ext cx="7235331" cy="6464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       Этапы работы над проектом</a:t>
            </a:r>
            <a:endParaRPr lang="ru-RU" sz="32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197899" y="1552828"/>
          <a:ext cx="4127959" cy="2944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56667" y="5431359"/>
            <a:ext cx="9287907" cy="122101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000" i="1" dirty="0" smtClean="0"/>
              <a:t>   «В юбилейный год празднования Великой Победы хочется как можно больше узнать о ВОВ…»</a:t>
            </a:r>
          </a:p>
          <a:p>
            <a:pPr algn="ctr">
              <a:buNone/>
            </a:pPr>
            <a:r>
              <a:rPr lang="ru-RU" sz="2000" i="1" dirty="0" smtClean="0"/>
              <a:t>«Выбрали тему, придумали как её представим учащимся нашей гимназии, Распределили роли и дружно взялись за работу!»</a:t>
            </a:r>
          </a:p>
          <a:p>
            <a:pPr>
              <a:buNone/>
            </a:pPr>
            <a:endParaRPr lang="ru-RU" sz="2400" i="1" dirty="0"/>
          </a:p>
        </p:txBody>
      </p:sp>
      <p:pic>
        <p:nvPicPr>
          <p:cNvPr id="2050" name="Picture 2" descr="C:\Users\Teacher\Desktop\формула творчества\AkAPB8d0Fd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97370" y="1134253"/>
            <a:ext cx="5396012" cy="378621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424" y="188160"/>
            <a:ext cx="7235331" cy="6464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       Этапы работы над проектом</a:t>
            </a:r>
            <a:endParaRPr lang="ru-RU" sz="32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118516" y="1265530"/>
          <a:ext cx="3969191" cy="100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 descr="C:\Users\Teacher\Desktop\формула творчества\gZ8iZr3FA0Q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6474" y="777064"/>
            <a:ext cx="5194439" cy="3429024"/>
          </a:xfrm>
          <a:prstGeom prst="rect">
            <a:avLst/>
          </a:prstGeom>
          <a:noFill/>
        </p:spPr>
      </p:pic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107965"/>
              </p:ext>
            </p:extLst>
          </p:nvPr>
        </p:nvGraphicFramePr>
        <p:xfrm>
          <a:off x="197900" y="2992733"/>
          <a:ext cx="6985776" cy="315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150505" y="5934132"/>
            <a:ext cx="7541463" cy="76275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000" i="1" dirty="0" smtClean="0"/>
              <a:t>«Но что знают одноклассники о ВОВ </a:t>
            </a:r>
          </a:p>
          <a:p>
            <a:pPr algn="ctr">
              <a:buNone/>
            </a:pPr>
            <a:r>
              <a:rPr lang="ru-RU" sz="2000" i="1" dirty="0" smtClean="0"/>
              <a:t>и на сколько им эта тема интересна?...»</a:t>
            </a:r>
            <a:endParaRPr lang="ru-RU" sz="20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424" y="188160"/>
            <a:ext cx="7235331" cy="6464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        Этапы работы над проектом</a:t>
            </a:r>
            <a:endParaRPr lang="ru-RU" sz="32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118516" y="978231"/>
          <a:ext cx="3651656" cy="2011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36051" y="5646833"/>
            <a:ext cx="8823008" cy="119370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400" dirty="0" smtClean="0"/>
              <a:t>«</a:t>
            </a:r>
            <a:r>
              <a:rPr lang="ru-RU" sz="2400" i="1" dirty="0" smtClean="0"/>
              <a:t>Нам нужно познакомиться с творчеством художников – фронтовиков, чтобы  наглядно и достоверно  показать</a:t>
            </a:r>
          </a:p>
          <a:p>
            <a:pPr algn="ctr">
              <a:buNone/>
            </a:pPr>
            <a:r>
              <a:rPr lang="ru-RU" sz="2400" i="1" dirty="0" smtClean="0"/>
              <a:t> события тех далёких лет и героев той войны </a:t>
            </a:r>
          </a:p>
          <a:p>
            <a:pPr algn="ctr">
              <a:buNone/>
            </a:pPr>
            <a:r>
              <a:rPr lang="ru-RU" sz="2400" i="1" dirty="0" smtClean="0"/>
              <a:t>через свои рисунки…»</a:t>
            </a:r>
            <a:endParaRPr lang="ru-RU" sz="2400" i="1" dirty="0"/>
          </a:p>
        </p:txBody>
      </p:sp>
      <p:pic>
        <p:nvPicPr>
          <p:cNvPr id="3074" name="Picture 2" descr="C:\Users\Teacher\Desktop\формула творчества\bkgG_lMoeCU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4767" y="1121880"/>
            <a:ext cx="3319540" cy="409400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4098" name="Picture 2" descr="C:\Users\Teacher\Desktop\формула творчества\h4-icWnjWa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88657" y="2917497"/>
            <a:ext cx="3731040" cy="253465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424" y="188160"/>
            <a:ext cx="7235331" cy="6464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        Этапы работы над проектом</a:t>
            </a:r>
            <a:endParaRPr lang="ru-RU" sz="32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118516" y="978231"/>
          <a:ext cx="4842413" cy="93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15435" y="5575009"/>
            <a:ext cx="8811604" cy="103832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i="1" dirty="0" smtClean="0"/>
              <a:t>«Мы рисуем события  ВОВ….</a:t>
            </a:r>
          </a:p>
          <a:p>
            <a:pPr algn="ctr">
              <a:buNone/>
            </a:pPr>
            <a:r>
              <a:rPr lang="ru-RU" sz="2000" i="1" dirty="0" smtClean="0"/>
              <a:t>Мы знакомимся с историей и параллельно оттачиваем свои художественные навыки»</a:t>
            </a:r>
          </a:p>
          <a:p>
            <a:pPr>
              <a:buNone/>
            </a:pPr>
            <a:endParaRPr lang="ru-RU" sz="2400" i="1" dirty="0"/>
          </a:p>
        </p:txBody>
      </p:sp>
      <p:pic>
        <p:nvPicPr>
          <p:cNvPr id="5122" name="Picture 2" descr="C:\Users\Teacher\Desktop\формула творчества\xGRGxLnqkO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0454" y="1121881"/>
            <a:ext cx="3413504" cy="4117947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</p:pic>
      <p:pic>
        <p:nvPicPr>
          <p:cNvPr id="5123" name="Picture 3" descr="C:\Users\Teacher\Desktop\рисунки детей\рисунки 19-20\вов\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207422">
            <a:off x="526571" y="2164267"/>
            <a:ext cx="2285939" cy="281636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5124" name="Picture 4" descr="C:\Users\Teacher\Desktop\рисунки детей\рисунки 19-20\вов\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34211">
            <a:off x="3431819" y="2124433"/>
            <a:ext cx="2376985" cy="2924643"/>
          </a:xfrm>
          <a:prstGeom prst="rect">
            <a:avLst/>
          </a:prstGeom>
          <a:noFill/>
          <a:ln w="22225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756</Words>
  <Application>Microsoft Office PowerPoint</Application>
  <PresentationFormat>Произвольный</PresentationFormat>
  <Paragraphs>132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Тема Office</vt:lpstr>
      <vt:lpstr>«Проектные технологии  в организации работы  по нравственно - патриотическому воспитанию младших школьников»</vt:lpstr>
      <vt:lpstr>Презентация PowerPoint</vt:lpstr>
      <vt:lpstr>Презентация PowerPoint</vt:lpstr>
      <vt:lpstr>Презентация PowerPoint</vt:lpstr>
      <vt:lpstr>«Великая Отечественная война глазами юных художников»</vt:lpstr>
      <vt:lpstr>       Этапы работы над проектом</vt:lpstr>
      <vt:lpstr>       Этапы работы над проектом</vt:lpstr>
      <vt:lpstr>        Этапы работы над проектом</vt:lpstr>
      <vt:lpstr>        Этапы работы над проектом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Этапы работы над проектом</vt:lpstr>
      <vt:lpstr>                 Этапы работы над проектом</vt:lpstr>
      <vt:lpstr>                 Проектный метод работы.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Наталья Владимировна Беккер</cp:lastModifiedBy>
  <cp:revision>14</cp:revision>
  <dcterms:created xsi:type="dcterms:W3CDTF">2021-07-29T09:26:48Z</dcterms:created>
  <dcterms:modified xsi:type="dcterms:W3CDTF">2021-08-25T04:57:14Z</dcterms:modified>
</cp:coreProperties>
</file>