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5" r:id="rId7"/>
    <p:sldId id="266" r:id="rId8"/>
    <p:sldId id="267" r:id="rId9"/>
    <p:sldId id="264" r:id="rId10"/>
    <p:sldId id="263" r:id="rId11"/>
    <p:sldId id="261" r:id="rId12"/>
    <p:sldId id="260" r:id="rId13"/>
  </p:sldIdLst>
  <p:sldSz cx="10080625" cy="68405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5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0FE503-4AA0-44DE-9CF1-C1790BF72F91}" v="7" dt="2021-08-16T04:47:29.4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356" y="114"/>
      </p:cViewPr>
      <p:guideLst>
        <p:guide orient="horz" pos="2155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khail Pushkarev" userId="b0da77fad179a09c" providerId="LiveId" clId="{0E0FE503-4AA0-44DE-9CF1-C1790BF72F91}"/>
    <pc:docChg chg="custSel addSld modSld sldOrd">
      <pc:chgData name="Mikhail Pushkarev" userId="b0da77fad179a09c" providerId="LiveId" clId="{0E0FE503-4AA0-44DE-9CF1-C1790BF72F91}" dt="2021-08-16T04:49:27.463" v="703" actId="14100"/>
      <pc:docMkLst>
        <pc:docMk/>
      </pc:docMkLst>
      <pc:sldChg chg="addSp delSp modSp mod">
        <pc:chgData name="Mikhail Pushkarev" userId="b0da77fad179a09c" providerId="LiveId" clId="{0E0FE503-4AA0-44DE-9CF1-C1790BF72F91}" dt="2021-08-16T04:49:27.463" v="703" actId="14100"/>
        <pc:sldMkLst>
          <pc:docMk/>
          <pc:sldMk cId="0" sldId="256"/>
        </pc:sldMkLst>
        <pc:spChg chg="del mod">
          <ac:chgData name="Mikhail Pushkarev" userId="b0da77fad179a09c" providerId="LiveId" clId="{0E0FE503-4AA0-44DE-9CF1-C1790BF72F91}" dt="2021-08-16T00:11:19.592" v="297" actId="478"/>
          <ac:spMkLst>
            <pc:docMk/>
            <pc:sldMk cId="0" sldId="256"/>
            <ac:spMk id="2" creationId="{00000000-0000-0000-0000-000000000000}"/>
          </ac:spMkLst>
        </pc:spChg>
        <pc:spChg chg="add mod">
          <ac:chgData name="Mikhail Pushkarev" userId="b0da77fad179a09c" providerId="LiveId" clId="{0E0FE503-4AA0-44DE-9CF1-C1790BF72F91}" dt="2021-08-16T04:49:27.463" v="703" actId="14100"/>
          <ac:spMkLst>
            <pc:docMk/>
            <pc:sldMk cId="0" sldId="256"/>
            <ac:spMk id="2" creationId="{0D996A1A-FD16-40B1-88EB-69E3E36035F8}"/>
          </ac:spMkLst>
        </pc:spChg>
        <pc:spChg chg="mod">
          <ac:chgData name="Mikhail Pushkarev" userId="b0da77fad179a09c" providerId="LiveId" clId="{0E0FE503-4AA0-44DE-9CF1-C1790BF72F91}" dt="2021-08-16T04:47:08.044" v="504" actId="14100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Mikhail Pushkarev" userId="b0da77fad179a09c" providerId="LiveId" clId="{0E0FE503-4AA0-44DE-9CF1-C1790BF72F91}" dt="2021-08-16T01:18:05.953" v="498" actId="115"/>
        <pc:sldMkLst>
          <pc:docMk/>
          <pc:sldMk cId="0" sldId="257"/>
        </pc:sldMkLst>
        <pc:graphicFrameChg chg="mod">
          <ac:chgData name="Mikhail Pushkarev" userId="b0da77fad179a09c" providerId="LiveId" clId="{0E0FE503-4AA0-44DE-9CF1-C1790BF72F91}" dt="2021-08-16T01:18:05.953" v="498" actId="115"/>
          <ac:graphicFrameMkLst>
            <pc:docMk/>
            <pc:sldMk cId="0" sldId="257"/>
            <ac:graphicFrameMk id="7" creationId="{9FF7890D-064C-4F30-8B00-FDEDF11B190E}"/>
          </ac:graphicFrameMkLst>
        </pc:graphicFrameChg>
      </pc:sldChg>
      <pc:sldChg chg="addSp delSp modSp add mod">
        <pc:chgData name="Mikhail Pushkarev" userId="b0da77fad179a09c" providerId="LiveId" clId="{0E0FE503-4AA0-44DE-9CF1-C1790BF72F91}" dt="2021-08-15T15:41:49.869" v="166" actId="14100"/>
        <pc:sldMkLst>
          <pc:docMk/>
          <pc:sldMk cId="1402858197" sldId="258"/>
        </pc:sldMkLst>
        <pc:spChg chg="add mod">
          <ac:chgData name="Mikhail Pushkarev" userId="b0da77fad179a09c" providerId="LiveId" clId="{0E0FE503-4AA0-44DE-9CF1-C1790BF72F91}" dt="2021-08-15T15:38:31.405" v="20" actId="20577"/>
          <ac:spMkLst>
            <pc:docMk/>
            <pc:sldMk cId="1402858197" sldId="258"/>
            <ac:spMk id="3" creationId="{2C79F125-6671-454A-A2A9-33CA6C0AB676}"/>
          </ac:spMkLst>
        </pc:spChg>
        <pc:spChg chg="add mod">
          <ac:chgData name="Mikhail Pushkarev" userId="b0da77fad179a09c" providerId="LiveId" clId="{0E0FE503-4AA0-44DE-9CF1-C1790BF72F91}" dt="2021-08-15T15:41:49.869" v="166" actId="14100"/>
          <ac:spMkLst>
            <pc:docMk/>
            <pc:sldMk cId="1402858197" sldId="258"/>
            <ac:spMk id="5" creationId="{7856CC3A-95B5-4B09-961E-CAB5B8979F49}"/>
          </ac:spMkLst>
        </pc:spChg>
        <pc:graphicFrameChg chg="del">
          <ac:chgData name="Mikhail Pushkarev" userId="b0da77fad179a09c" providerId="LiveId" clId="{0E0FE503-4AA0-44DE-9CF1-C1790BF72F91}" dt="2021-08-15T15:38:08.995" v="1" actId="478"/>
          <ac:graphicFrameMkLst>
            <pc:docMk/>
            <pc:sldMk cId="1402858197" sldId="258"/>
            <ac:graphicFrameMk id="7" creationId="{9FF7890D-064C-4F30-8B00-FDEDF11B190E}"/>
          </ac:graphicFrameMkLst>
        </pc:graphicFrameChg>
      </pc:sldChg>
      <pc:sldChg chg="addSp delSp modSp add mod">
        <pc:chgData name="Mikhail Pushkarev" userId="b0da77fad179a09c" providerId="LiveId" clId="{0E0FE503-4AA0-44DE-9CF1-C1790BF72F91}" dt="2021-08-15T15:57:19.543" v="185" actId="1076"/>
        <pc:sldMkLst>
          <pc:docMk/>
          <pc:sldMk cId="353654233" sldId="259"/>
        </pc:sldMkLst>
        <pc:spChg chg="del">
          <ac:chgData name="Mikhail Pushkarev" userId="b0da77fad179a09c" providerId="LiveId" clId="{0E0FE503-4AA0-44DE-9CF1-C1790BF72F91}" dt="2021-08-15T15:47:26.597" v="170" actId="478"/>
          <ac:spMkLst>
            <pc:docMk/>
            <pc:sldMk cId="353654233" sldId="259"/>
            <ac:spMk id="3" creationId="{2C79F125-6671-454A-A2A9-33CA6C0AB676}"/>
          </ac:spMkLst>
        </pc:spChg>
        <pc:spChg chg="del">
          <ac:chgData name="Mikhail Pushkarev" userId="b0da77fad179a09c" providerId="LiveId" clId="{0E0FE503-4AA0-44DE-9CF1-C1790BF72F91}" dt="2021-08-15T15:47:25.144" v="169" actId="478"/>
          <ac:spMkLst>
            <pc:docMk/>
            <pc:sldMk cId="353654233" sldId="259"/>
            <ac:spMk id="5" creationId="{7856CC3A-95B5-4B09-961E-CAB5B8979F49}"/>
          </ac:spMkLst>
        </pc:spChg>
        <pc:spChg chg="add mod">
          <ac:chgData name="Mikhail Pushkarev" userId="b0da77fad179a09c" providerId="LiveId" clId="{0E0FE503-4AA0-44DE-9CF1-C1790BF72F91}" dt="2021-08-15T15:47:52.567" v="178" actId="1076"/>
          <ac:spMkLst>
            <pc:docMk/>
            <pc:sldMk cId="353654233" sldId="259"/>
            <ac:spMk id="6" creationId="{E4775D80-B4C5-4996-A522-624BD7071ADA}"/>
          </ac:spMkLst>
        </pc:spChg>
        <pc:spChg chg="add del mod">
          <ac:chgData name="Mikhail Pushkarev" userId="b0da77fad179a09c" providerId="LiveId" clId="{0E0FE503-4AA0-44DE-9CF1-C1790BF72F91}" dt="2021-08-15T15:47:29.237" v="171" actId="478"/>
          <ac:spMkLst>
            <pc:docMk/>
            <pc:sldMk cId="353654233" sldId="259"/>
            <ac:spMk id="7" creationId="{813FE689-ADE4-4838-8B93-44B7396E02D6}"/>
          </ac:spMkLst>
        </pc:spChg>
        <pc:picChg chg="add mod modCrop">
          <ac:chgData name="Mikhail Pushkarev" userId="b0da77fad179a09c" providerId="LiveId" clId="{0E0FE503-4AA0-44DE-9CF1-C1790BF72F91}" dt="2021-08-15T15:57:19.543" v="185" actId="1076"/>
          <ac:picMkLst>
            <pc:docMk/>
            <pc:sldMk cId="353654233" sldId="259"/>
            <ac:picMk id="4" creationId="{ED06EC17-5B7C-4771-8542-EEEEE996C003}"/>
          </ac:picMkLst>
        </pc:picChg>
      </pc:sldChg>
      <pc:sldChg chg="addSp delSp modSp add mod ord">
        <pc:chgData name="Mikhail Pushkarev" userId="b0da77fad179a09c" providerId="LiveId" clId="{0E0FE503-4AA0-44DE-9CF1-C1790BF72F91}" dt="2021-08-15T16:02:56.611" v="229" actId="207"/>
        <pc:sldMkLst>
          <pc:docMk/>
          <pc:sldMk cId="1687352730" sldId="260"/>
        </pc:sldMkLst>
        <pc:spChg chg="mod">
          <ac:chgData name="Mikhail Pushkarev" userId="b0da77fad179a09c" providerId="LiveId" clId="{0E0FE503-4AA0-44DE-9CF1-C1790BF72F91}" dt="2021-08-15T16:02:56.611" v="229" actId="207"/>
          <ac:spMkLst>
            <pc:docMk/>
            <pc:sldMk cId="1687352730" sldId="260"/>
            <ac:spMk id="3" creationId="{2C79F125-6671-454A-A2A9-33CA6C0AB676}"/>
          </ac:spMkLst>
        </pc:spChg>
        <pc:spChg chg="del">
          <ac:chgData name="Mikhail Pushkarev" userId="b0da77fad179a09c" providerId="LiveId" clId="{0E0FE503-4AA0-44DE-9CF1-C1790BF72F91}" dt="2021-08-15T16:01:27.405" v="200" actId="478"/>
          <ac:spMkLst>
            <pc:docMk/>
            <pc:sldMk cId="1687352730" sldId="260"/>
            <ac:spMk id="5" creationId="{7856CC3A-95B5-4B09-961E-CAB5B8979F49}"/>
          </ac:spMkLst>
        </pc:spChg>
        <pc:picChg chg="add mod">
          <ac:chgData name="Mikhail Pushkarev" userId="b0da77fad179a09c" providerId="LiveId" clId="{0E0FE503-4AA0-44DE-9CF1-C1790BF72F91}" dt="2021-08-15T16:01:44.669" v="208" actId="1076"/>
          <ac:picMkLst>
            <pc:docMk/>
            <pc:sldMk cId="1687352730" sldId="260"/>
            <ac:picMk id="4" creationId="{2B3BC6BA-313B-4463-A38E-A6C1E20C59B8}"/>
          </ac:picMkLst>
        </pc:picChg>
      </pc:sldChg>
      <pc:sldChg chg="addSp delSp modSp add mod ord">
        <pc:chgData name="Mikhail Pushkarev" userId="b0da77fad179a09c" providerId="LiveId" clId="{0E0FE503-4AA0-44DE-9CF1-C1790BF72F91}" dt="2021-08-16T00:09:45.477" v="246"/>
        <pc:sldMkLst>
          <pc:docMk/>
          <pc:sldMk cId="3974434439" sldId="261"/>
        </pc:sldMkLst>
        <pc:spChg chg="del">
          <ac:chgData name="Mikhail Pushkarev" userId="b0da77fad179a09c" providerId="LiveId" clId="{0E0FE503-4AA0-44DE-9CF1-C1790BF72F91}" dt="2021-08-16T00:08:35.905" v="232" actId="478"/>
          <ac:spMkLst>
            <pc:docMk/>
            <pc:sldMk cId="3974434439" sldId="261"/>
            <ac:spMk id="3" creationId="{2C79F125-6671-454A-A2A9-33CA6C0AB676}"/>
          </ac:spMkLst>
        </pc:spChg>
        <pc:spChg chg="add del mod">
          <ac:chgData name="Mikhail Pushkarev" userId="b0da77fad179a09c" providerId="LiveId" clId="{0E0FE503-4AA0-44DE-9CF1-C1790BF72F91}" dt="2021-08-16T00:08:37.737" v="233" actId="478"/>
          <ac:spMkLst>
            <pc:docMk/>
            <pc:sldMk cId="3974434439" sldId="261"/>
            <ac:spMk id="5" creationId="{7C07690D-E67B-47AD-BF7B-3259D89C14FD}"/>
          </ac:spMkLst>
        </pc:spChg>
        <pc:picChg chg="del">
          <ac:chgData name="Mikhail Pushkarev" userId="b0da77fad179a09c" providerId="LiveId" clId="{0E0FE503-4AA0-44DE-9CF1-C1790BF72F91}" dt="2021-08-16T00:08:33.043" v="231" actId="478"/>
          <ac:picMkLst>
            <pc:docMk/>
            <pc:sldMk cId="3974434439" sldId="261"/>
            <ac:picMk id="4" creationId="{2B3BC6BA-313B-4463-A38E-A6C1E20C59B8}"/>
          </ac:picMkLst>
        </pc:picChg>
        <pc:picChg chg="add mod">
          <ac:chgData name="Mikhail Pushkarev" userId="b0da77fad179a09c" providerId="LiveId" clId="{0E0FE503-4AA0-44DE-9CF1-C1790BF72F91}" dt="2021-08-16T00:09:33.723" v="244" actId="1035"/>
          <ac:picMkLst>
            <pc:docMk/>
            <pc:sldMk cId="3974434439" sldId="261"/>
            <ac:picMk id="7" creationId="{6994C414-9D5C-4D59-BD57-E59A7302C281}"/>
          </ac:picMkLst>
        </pc:picChg>
      </pc:sldChg>
      <pc:sldChg chg="addSp delSp modSp add mod ord">
        <pc:chgData name="Mikhail Pushkarev" userId="b0da77fad179a09c" providerId="LiveId" clId="{0E0FE503-4AA0-44DE-9CF1-C1790BF72F91}" dt="2021-08-16T01:07:05.582" v="390" actId="1076"/>
        <pc:sldMkLst>
          <pc:docMk/>
          <pc:sldMk cId="2178488969" sldId="262"/>
        </pc:sldMkLst>
        <pc:spChg chg="del">
          <ac:chgData name="Mikhail Pushkarev" userId="b0da77fad179a09c" providerId="LiveId" clId="{0E0FE503-4AA0-44DE-9CF1-C1790BF72F91}" dt="2021-08-16T01:02:25.402" v="362" actId="478"/>
          <ac:spMkLst>
            <pc:docMk/>
            <pc:sldMk cId="2178488969" sldId="262"/>
            <ac:spMk id="3" creationId="{2C79F125-6671-454A-A2A9-33CA6C0AB676}"/>
          </ac:spMkLst>
        </pc:spChg>
        <pc:spChg chg="add del mod">
          <ac:chgData name="Mikhail Pushkarev" userId="b0da77fad179a09c" providerId="LiveId" clId="{0E0FE503-4AA0-44DE-9CF1-C1790BF72F91}" dt="2021-08-16T01:02:27.143" v="363" actId="478"/>
          <ac:spMkLst>
            <pc:docMk/>
            <pc:sldMk cId="2178488969" sldId="262"/>
            <ac:spMk id="4" creationId="{518447B8-A9C5-4501-9196-B4EA9533E934}"/>
          </ac:spMkLst>
        </pc:spChg>
        <pc:spChg chg="del">
          <ac:chgData name="Mikhail Pushkarev" userId="b0da77fad179a09c" providerId="LiveId" clId="{0E0FE503-4AA0-44DE-9CF1-C1790BF72F91}" dt="2021-08-16T01:02:23.460" v="361" actId="478"/>
          <ac:spMkLst>
            <pc:docMk/>
            <pc:sldMk cId="2178488969" sldId="262"/>
            <ac:spMk id="5" creationId="{7856CC3A-95B5-4B09-961E-CAB5B8979F49}"/>
          </ac:spMkLst>
        </pc:spChg>
        <pc:picChg chg="add del mod">
          <ac:chgData name="Mikhail Pushkarev" userId="b0da77fad179a09c" providerId="LiveId" clId="{0E0FE503-4AA0-44DE-9CF1-C1790BF72F91}" dt="2021-08-16T01:05:48.249" v="383" actId="478"/>
          <ac:picMkLst>
            <pc:docMk/>
            <pc:sldMk cId="2178488969" sldId="262"/>
            <ac:picMk id="7" creationId="{60C96974-AB52-4E2A-A9CF-9412A81EF5C2}"/>
          </ac:picMkLst>
        </pc:picChg>
        <pc:picChg chg="add mod">
          <ac:chgData name="Mikhail Pushkarev" userId="b0da77fad179a09c" providerId="LiveId" clId="{0E0FE503-4AA0-44DE-9CF1-C1790BF72F91}" dt="2021-08-16T01:07:05.582" v="390" actId="1076"/>
          <ac:picMkLst>
            <pc:docMk/>
            <pc:sldMk cId="2178488969" sldId="262"/>
            <ac:picMk id="9" creationId="{9D496CDC-0ABC-4FE7-8733-7ACDDDBFAE03}"/>
          </ac:picMkLst>
        </pc:picChg>
      </pc:sldChg>
      <pc:sldChg chg="addSp delSp modSp add mod ord">
        <pc:chgData name="Mikhail Pushkarev" userId="b0da77fad179a09c" providerId="LiveId" clId="{0E0FE503-4AA0-44DE-9CF1-C1790BF72F91}" dt="2021-08-16T01:05:38.534" v="379"/>
        <pc:sldMkLst>
          <pc:docMk/>
          <pc:sldMk cId="1243515252" sldId="263"/>
        </pc:sldMkLst>
        <pc:picChg chg="add mod">
          <ac:chgData name="Mikhail Pushkarev" userId="b0da77fad179a09c" providerId="LiveId" clId="{0E0FE503-4AA0-44DE-9CF1-C1790BF72F91}" dt="2021-08-16T01:05:29.248" v="377" actId="14100"/>
          <ac:picMkLst>
            <pc:docMk/>
            <pc:sldMk cId="1243515252" sldId="263"/>
            <ac:picMk id="3" creationId="{F612F28A-C88A-455F-A88E-437A68E985CA}"/>
          </ac:picMkLst>
        </pc:picChg>
        <pc:picChg chg="del">
          <ac:chgData name="Mikhail Pushkarev" userId="b0da77fad179a09c" providerId="LiveId" clId="{0E0FE503-4AA0-44DE-9CF1-C1790BF72F91}" dt="2021-08-16T01:04:44.983" v="369" actId="478"/>
          <ac:picMkLst>
            <pc:docMk/>
            <pc:sldMk cId="1243515252" sldId="263"/>
            <ac:picMk id="7" creationId="{60C96974-AB52-4E2A-A9CF-9412A81EF5C2}"/>
          </ac:picMkLst>
        </pc:picChg>
      </pc:sldChg>
      <pc:sldChg chg="add">
        <pc:chgData name="Mikhail Pushkarev" userId="b0da77fad179a09c" providerId="LiveId" clId="{0E0FE503-4AA0-44DE-9CF1-C1790BF72F91}" dt="2021-08-16T01:05:45.389" v="382" actId="2890"/>
        <pc:sldMkLst>
          <pc:docMk/>
          <pc:sldMk cId="3188096680" sldId="264"/>
        </pc:sldMkLst>
      </pc:sldChg>
      <pc:sldChg chg="addSp delSp modSp add mod">
        <pc:chgData name="Mikhail Pushkarev" userId="b0da77fad179a09c" providerId="LiveId" clId="{0E0FE503-4AA0-44DE-9CF1-C1790BF72F91}" dt="2021-08-16T01:09:20.318" v="431" actId="1076"/>
        <pc:sldMkLst>
          <pc:docMk/>
          <pc:sldMk cId="2283745604" sldId="265"/>
        </pc:sldMkLst>
        <pc:picChg chg="add mod">
          <ac:chgData name="Mikhail Pushkarev" userId="b0da77fad179a09c" providerId="LiveId" clId="{0E0FE503-4AA0-44DE-9CF1-C1790BF72F91}" dt="2021-08-16T01:08:19.301" v="410" actId="1076"/>
          <ac:picMkLst>
            <pc:docMk/>
            <pc:sldMk cId="2283745604" sldId="265"/>
            <ac:picMk id="3" creationId="{EDB290E1-F5F2-4F9D-A3D0-AA0D068F2C75}"/>
          </ac:picMkLst>
        </pc:picChg>
        <pc:picChg chg="add mod">
          <ac:chgData name="Mikhail Pushkarev" userId="b0da77fad179a09c" providerId="LiveId" clId="{0E0FE503-4AA0-44DE-9CF1-C1790BF72F91}" dt="2021-08-16T01:09:17.581" v="430" actId="1076"/>
          <ac:picMkLst>
            <pc:docMk/>
            <pc:sldMk cId="2283745604" sldId="265"/>
            <ac:picMk id="5" creationId="{F4BCD66A-8794-4D0B-B83F-901B0AF310C4}"/>
          </ac:picMkLst>
        </pc:picChg>
        <pc:picChg chg="add mod">
          <ac:chgData name="Mikhail Pushkarev" userId="b0da77fad179a09c" providerId="LiveId" clId="{0E0FE503-4AA0-44DE-9CF1-C1790BF72F91}" dt="2021-08-16T01:08:42.429" v="419" actId="1076"/>
          <ac:picMkLst>
            <pc:docMk/>
            <pc:sldMk cId="2283745604" sldId="265"/>
            <ac:picMk id="7" creationId="{BBAEC9F0-A077-4617-B8B5-3D83826D14EC}"/>
          </ac:picMkLst>
        </pc:picChg>
        <pc:picChg chg="del">
          <ac:chgData name="Mikhail Pushkarev" userId="b0da77fad179a09c" providerId="LiveId" clId="{0E0FE503-4AA0-44DE-9CF1-C1790BF72F91}" dt="2021-08-16T01:07:49.339" v="392" actId="478"/>
          <ac:picMkLst>
            <pc:docMk/>
            <pc:sldMk cId="2283745604" sldId="265"/>
            <ac:picMk id="9" creationId="{9D496CDC-0ABC-4FE7-8733-7ACDDDBFAE03}"/>
          </ac:picMkLst>
        </pc:picChg>
        <pc:picChg chg="add mod ord">
          <ac:chgData name="Mikhail Pushkarev" userId="b0da77fad179a09c" providerId="LiveId" clId="{0E0FE503-4AA0-44DE-9CF1-C1790BF72F91}" dt="2021-08-16T01:09:20.318" v="431" actId="1076"/>
          <ac:picMkLst>
            <pc:docMk/>
            <pc:sldMk cId="2283745604" sldId="265"/>
            <ac:picMk id="10" creationId="{3D4CBEAA-5B4E-405A-894B-D4B8CB97AF2A}"/>
          </ac:picMkLst>
        </pc:picChg>
      </pc:sldChg>
      <pc:sldChg chg="addSp delSp modSp add mod">
        <pc:chgData name="Mikhail Pushkarev" userId="b0da77fad179a09c" providerId="LiveId" clId="{0E0FE503-4AA0-44DE-9CF1-C1790BF72F91}" dt="2021-08-16T01:10:42.037" v="444" actId="1076"/>
        <pc:sldMkLst>
          <pc:docMk/>
          <pc:sldMk cId="4267790130" sldId="266"/>
        </pc:sldMkLst>
        <pc:picChg chg="del mod">
          <ac:chgData name="Mikhail Pushkarev" userId="b0da77fad179a09c" providerId="LiveId" clId="{0E0FE503-4AA0-44DE-9CF1-C1790BF72F91}" dt="2021-08-16T01:10:23.221" v="435" actId="478"/>
          <ac:picMkLst>
            <pc:docMk/>
            <pc:sldMk cId="4267790130" sldId="266"/>
            <ac:picMk id="3" creationId="{EDB290E1-F5F2-4F9D-A3D0-AA0D068F2C75}"/>
          </ac:picMkLst>
        </pc:picChg>
        <pc:picChg chg="add mod">
          <ac:chgData name="Mikhail Pushkarev" userId="b0da77fad179a09c" providerId="LiveId" clId="{0E0FE503-4AA0-44DE-9CF1-C1790BF72F91}" dt="2021-08-16T01:10:42.037" v="444" actId="1076"/>
          <ac:picMkLst>
            <pc:docMk/>
            <pc:sldMk cId="4267790130" sldId="266"/>
            <ac:picMk id="4" creationId="{AD5A4472-B9F5-46A2-8E16-519189F85755}"/>
          </ac:picMkLst>
        </pc:picChg>
        <pc:picChg chg="del mod">
          <ac:chgData name="Mikhail Pushkarev" userId="b0da77fad179a09c" providerId="LiveId" clId="{0E0FE503-4AA0-44DE-9CF1-C1790BF72F91}" dt="2021-08-16T01:10:23.702" v="437" actId="478"/>
          <ac:picMkLst>
            <pc:docMk/>
            <pc:sldMk cId="4267790130" sldId="266"/>
            <ac:picMk id="5" creationId="{F4BCD66A-8794-4D0B-B83F-901B0AF310C4}"/>
          </ac:picMkLst>
        </pc:picChg>
        <pc:picChg chg="del">
          <ac:chgData name="Mikhail Pushkarev" userId="b0da77fad179a09c" providerId="LiveId" clId="{0E0FE503-4AA0-44DE-9CF1-C1790BF72F91}" dt="2021-08-16T01:10:22.733" v="433" actId="478"/>
          <ac:picMkLst>
            <pc:docMk/>
            <pc:sldMk cId="4267790130" sldId="266"/>
            <ac:picMk id="7" creationId="{BBAEC9F0-A077-4617-B8B5-3D83826D14EC}"/>
          </ac:picMkLst>
        </pc:picChg>
        <pc:picChg chg="del">
          <ac:chgData name="Mikhail Pushkarev" userId="b0da77fad179a09c" providerId="LiveId" clId="{0E0FE503-4AA0-44DE-9CF1-C1790BF72F91}" dt="2021-08-16T01:10:24.277" v="438" actId="478"/>
          <ac:picMkLst>
            <pc:docMk/>
            <pc:sldMk cId="4267790130" sldId="266"/>
            <ac:picMk id="10" creationId="{3D4CBEAA-5B4E-405A-894B-D4B8CB97AF2A}"/>
          </ac:picMkLst>
        </pc:picChg>
      </pc:sldChg>
      <pc:sldChg chg="addSp delSp modSp add mod">
        <pc:chgData name="Mikhail Pushkarev" userId="b0da77fad179a09c" providerId="LiveId" clId="{0E0FE503-4AA0-44DE-9CF1-C1790BF72F91}" dt="2021-08-16T01:13:22.147" v="497" actId="166"/>
        <pc:sldMkLst>
          <pc:docMk/>
          <pc:sldMk cId="2498094114" sldId="267"/>
        </pc:sldMkLst>
        <pc:picChg chg="add mod modCrop">
          <ac:chgData name="Mikhail Pushkarev" userId="b0da77fad179a09c" providerId="LiveId" clId="{0E0FE503-4AA0-44DE-9CF1-C1790BF72F91}" dt="2021-08-16T01:12:47.229" v="489" actId="1076"/>
          <ac:picMkLst>
            <pc:docMk/>
            <pc:sldMk cId="2498094114" sldId="267"/>
            <ac:picMk id="3" creationId="{738B669D-39FC-4277-B804-377743CC7BFF}"/>
          </ac:picMkLst>
        </pc:picChg>
        <pc:picChg chg="del">
          <ac:chgData name="Mikhail Pushkarev" userId="b0da77fad179a09c" providerId="LiveId" clId="{0E0FE503-4AA0-44DE-9CF1-C1790BF72F91}" dt="2021-08-16T01:10:47.469" v="446" actId="478"/>
          <ac:picMkLst>
            <pc:docMk/>
            <pc:sldMk cId="2498094114" sldId="267"/>
            <ac:picMk id="4" creationId="{AD5A4472-B9F5-46A2-8E16-519189F85755}"/>
          </ac:picMkLst>
        </pc:picChg>
        <pc:picChg chg="add mod ord">
          <ac:chgData name="Mikhail Pushkarev" userId="b0da77fad179a09c" providerId="LiveId" clId="{0E0FE503-4AA0-44DE-9CF1-C1790BF72F91}" dt="2021-08-16T01:13:22.147" v="497" actId="166"/>
          <ac:picMkLst>
            <pc:docMk/>
            <pc:sldMk cId="2498094114" sldId="267"/>
            <ac:picMk id="6" creationId="{F6393983-0865-4943-BE79-A5F11D983F7F}"/>
          </ac:picMkLst>
        </pc:picChg>
        <pc:picChg chg="add mod">
          <ac:chgData name="Mikhail Pushkarev" userId="b0da77fad179a09c" providerId="LiveId" clId="{0E0FE503-4AA0-44DE-9CF1-C1790BF72F91}" dt="2021-08-16T01:12:57.422" v="492" actId="1076"/>
          <ac:picMkLst>
            <pc:docMk/>
            <pc:sldMk cId="2498094114" sldId="267"/>
            <ac:picMk id="8" creationId="{0CE1193D-7D71-4D02-8AA6-BDE75ED3BFAE}"/>
          </ac:picMkLst>
        </pc:picChg>
        <pc:picChg chg="add mod">
          <ac:chgData name="Mikhail Pushkarev" userId="b0da77fad179a09c" providerId="LiveId" clId="{0E0FE503-4AA0-44DE-9CF1-C1790BF72F91}" dt="2021-08-16T01:13:17.693" v="496" actId="1076"/>
          <ac:picMkLst>
            <pc:docMk/>
            <pc:sldMk cId="2498094114" sldId="267"/>
            <ac:picMk id="10" creationId="{4C3880D1-D6CA-414A-A057-D742CDC3C0D2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5BC0FF-2B57-4809-AB46-8EFDF9BB0C4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DCE7A3-1AE8-4F71-800E-C6ED54EB6A55}">
      <dgm:prSet phldrT="[Текст]"/>
      <dgm:spPr/>
      <dgm:t>
        <a:bodyPr/>
        <a:lstStyle/>
        <a:p>
          <a:r>
            <a:rPr lang="ru-RU" dirty="0"/>
            <a:t>Мотивация</a:t>
          </a:r>
        </a:p>
      </dgm:t>
    </dgm:pt>
    <dgm:pt modelId="{02264D22-5DE0-417E-AE3D-65E53DFED2A0}" type="parTrans" cxnId="{C41121B6-B367-4C4C-A4D3-4A1DBEA347DD}">
      <dgm:prSet/>
      <dgm:spPr/>
      <dgm:t>
        <a:bodyPr/>
        <a:lstStyle/>
        <a:p>
          <a:endParaRPr lang="ru-RU"/>
        </a:p>
      </dgm:t>
    </dgm:pt>
    <dgm:pt modelId="{A2669591-D62D-4041-9FC6-E82562A647CD}" type="sibTrans" cxnId="{C41121B6-B367-4C4C-A4D3-4A1DBEA347DD}">
      <dgm:prSet/>
      <dgm:spPr/>
      <dgm:t>
        <a:bodyPr/>
        <a:lstStyle/>
        <a:p>
          <a:endParaRPr lang="ru-RU"/>
        </a:p>
      </dgm:t>
    </dgm:pt>
    <dgm:pt modelId="{3C175E5C-9A22-49EB-946C-872664114F18}">
      <dgm:prSet phldrT="[Текст]"/>
      <dgm:spPr/>
      <dgm:t>
        <a:bodyPr/>
        <a:lstStyle/>
        <a:p>
          <a:r>
            <a:rPr lang="ru-RU" dirty="0"/>
            <a:t>Внешняя</a:t>
          </a:r>
        </a:p>
      </dgm:t>
    </dgm:pt>
    <dgm:pt modelId="{90AEF8F3-0ED7-4FED-B73B-FC59CE6331E8}" type="parTrans" cxnId="{60D95386-3E6A-497F-ADCC-A684F871286E}">
      <dgm:prSet/>
      <dgm:spPr/>
      <dgm:t>
        <a:bodyPr/>
        <a:lstStyle/>
        <a:p>
          <a:endParaRPr lang="ru-RU"/>
        </a:p>
      </dgm:t>
    </dgm:pt>
    <dgm:pt modelId="{B52F4E3D-887F-483F-9A6E-CDC550EC9E81}" type="sibTrans" cxnId="{60D95386-3E6A-497F-ADCC-A684F871286E}">
      <dgm:prSet/>
      <dgm:spPr/>
      <dgm:t>
        <a:bodyPr/>
        <a:lstStyle/>
        <a:p>
          <a:endParaRPr lang="ru-RU"/>
        </a:p>
      </dgm:t>
    </dgm:pt>
    <dgm:pt modelId="{230C1197-DB56-4397-9E49-58CA11ED4E7B}">
      <dgm:prSet phldrT="[Текст]"/>
      <dgm:spPr/>
      <dgm:t>
        <a:bodyPr/>
        <a:lstStyle/>
        <a:p>
          <a:r>
            <a:rPr lang="ru-RU" dirty="0"/>
            <a:t>Поощрение</a:t>
          </a:r>
        </a:p>
      </dgm:t>
    </dgm:pt>
    <dgm:pt modelId="{9A0EB62C-36EB-42B1-99CC-7FD82482D055}" type="parTrans" cxnId="{7DEE1D21-83BC-4B93-B5D0-3539A93022EF}">
      <dgm:prSet/>
      <dgm:spPr/>
      <dgm:t>
        <a:bodyPr/>
        <a:lstStyle/>
        <a:p>
          <a:endParaRPr lang="ru-RU"/>
        </a:p>
      </dgm:t>
    </dgm:pt>
    <dgm:pt modelId="{E9618445-3355-4FAF-A087-DE301AFA9375}" type="sibTrans" cxnId="{7DEE1D21-83BC-4B93-B5D0-3539A93022EF}">
      <dgm:prSet/>
      <dgm:spPr/>
      <dgm:t>
        <a:bodyPr/>
        <a:lstStyle/>
        <a:p>
          <a:endParaRPr lang="ru-RU"/>
        </a:p>
      </dgm:t>
    </dgm:pt>
    <dgm:pt modelId="{3857FB63-EC39-470E-91C8-E9D51A53BDF8}">
      <dgm:prSet phldrT="[Текст]"/>
      <dgm:spPr/>
      <dgm:t>
        <a:bodyPr/>
        <a:lstStyle/>
        <a:p>
          <a:r>
            <a:rPr lang="ru-RU" dirty="0"/>
            <a:t>Наказание</a:t>
          </a:r>
        </a:p>
      </dgm:t>
    </dgm:pt>
    <dgm:pt modelId="{1E7EF2EC-3A0B-4585-9F10-47A51EAFBE2F}" type="parTrans" cxnId="{132F1CD9-C037-4F4E-8235-FFE92565F8DB}">
      <dgm:prSet/>
      <dgm:spPr/>
      <dgm:t>
        <a:bodyPr/>
        <a:lstStyle/>
        <a:p>
          <a:endParaRPr lang="ru-RU"/>
        </a:p>
      </dgm:t>
    </dgm:pt>
    <dgm:pt modelId="{B1D9E718-3BED-476D-9E62-5755722D58A9}" type="sibTrans" cxnId="{132F1CD9-C037-4F4E-8235-FFE92565F8DB}">
      <dgm:prSet/>
      <dgm:spPr/>
      <dgm:t>
        <a:bodyPr/>
        <a:lstStyle/>
        <a:p>
          <a:endParaRPr lang="ru-RU"/>
        </a:p>
      </dgm:t>
    </dgm:pt>
    <dgm:pt modelId="{212A6345-C915-4D20-8279-E4A22B218585}">
      <dgm:prSet phldrT="[Текст]"/>
      <dgm:spPr/>
      <dgm:t>
        <a:bodyPr/>
        <a:lstStyle/>
        <a:p>
          <a:r>
            <a:rPr lang="ru-RU" dirty="0"/>
            <a:t>Внутренняя</a:t>
          </a:r>
        </a:p>
      </dgm:t>
    </dgm:pt>
    <dgm:pt modelId="{99DCB96B-E830-4164-A3D5-A33374447DD5}" type="parTrans" cxnId="{D3D5441E-A744-423D-94D7-0BB46F9204F3}">
      <dgm:prSet/>
      <dgm:spPr/>
      <dgm:t>
        <a:bodyPr/>
        <a:lstStyle/>
        <a:p>
          <a:endParaRPr lang="ru-RU"/>
        </a:p>
      </dgm:t>
    </dgm:pt>
    <dgm:pt modelId="{BAE3E2E6-26A4-489D-B102-F6108B0B8D18}" type="sibTrans" cxnId="{D3D5441E-A744-423D-94D7-0BB46F9204F3}">
      <dgm:prSet/>
      <dgm:spPr/>
      <dgm:t>
        <a:bodyPr/>
        <a:lstStyle/>
        <a:p>
          <a:endParaRPr lang="ru-RU"/>
        </a:p>
      </dgm:t>
    </dgm:pt>
    <dgm:pt modelId="{58BA03F1-1CB7-491D-8524-CA1CFFAD9EF7}">
      <dgm:prSet phldrT="[Текст]"/>
      <dgm:spPr/>
      <dgm:t>
        <a:bodyPr/>
        <a:lstStyle/>
        <a:p>
          <a:r>
            <a:rPr lang="en-US" dirty="0"/>
            <a:t>Es, ich, </a:t>
          </a:r>
          <a:r>
            <a:rPr lang="en-US" u="sng" dirty="0" err="1"/>
            <a:t>ueber</a:t>
          </a:r>
          <a:r>
            <a:rPr lang="en-US" u="sng" dirty="0"/>
            <a:t>-ich</a:t>
          </a:r>
          <a:endParaRPr lang="ru-RU" u="sng" dirty="0"/>
        </a:p>
      </dgm:t>
    </dgm:pt>
    <dgm:pt modelId="{D15FB92F-4C86-4BDC-815F-E0AEB80D16F3}" type="parTrans" cxnId="{7C7CCE17-37D5-4AFB-8FDE-DAA491E5FDE1}">
      <dgm:prSet/>
      <dgm:spPr/>
      <dgm:t>
        <a:bodyPr/>
        <a:lstStyle/>
        <a:p>
          <a:endParaRPr lang="ru-RU"/>
        </a:p>
      </dgm:t>
    </dgm:pt>
    <dgm:pt modelId="{FBBF7D8A-1FA6-4CA9-AFEC-86AA2FCEA745}" type="sibTrans" cxnId="{7C7CCE17-37D5-4AFB-8FDE-DAA491E5FDE1}">
      <dgm:prSet/>
      <dgm:spPr/>
      <dgm:t>
        <a:bodyPr/>
        <a:lstStyle/>
        <a:p>
          <a:endParaRPr lang="ru-RU"/>
        </a:p>
      </dgm:t>
    </dgm:pt>
    <dgm:pt modelId="{41041488-D24A-481D-8403-11A72BBD6BBC}" type="pres">
      <dgm:prSet presAssocID="{D55BC0FF-2B57-4809-AB46-8EFDF9BB0C4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E438F07-1919-4870-9494-D51CD01106A5}" type="pres">
      <dgm:prSet presAssocID="{C5DCE7A3-1AE8-4F71-800E-C6ED54EB6A55}" presName="hierRoot1" presStyleCnt="0"/>
      <dgm:spPr/>
    </dgm:pt>
    <dgm:pt modelId="{71D55A3E-11F5-4052-8EA3-A48FB90D546A}" type="pres">
      <dgm:prSet presAssocID="{C5DCE7A3-1AE8-4F71-800E-C6ED54EB6A55}" presName="composite" presStyleCnt="0"/>
      <dgm:spPr/>
    </dgm:pt>
    <dgm:pt modelId="{510536AD-F359-47AE-88CD-04B2F6925693}" type="pres">
      <dgm:prSet presAssocID="{C5DCE7A3-1AE8-4F71-800E-C6ED54EB6A55}" presName="background" presStyleLbl="node0" presStyleIdx="0" presStyleCnt="1"/>
      <dgm:spPr/>
    </dgm:pt>
    <dgm:pt modelId="{E5DE8C62-E318-4E47-8F43-BAFB07D2A5AA}" type="pres">
      <dgm:prSet presAssocID="{C5DCE7A3-1AE8-4F71-800E-C6ED54EB6A55}" presName="text" presStyleLbl="fgAcc0" presStyleIdx="0" presStyleCnt="1" custScaleX="309936" custLinFactNeighborX="-3083" custLinFactNeighborY="-33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A3A275-CF96-4F84-8EBD-1ABE3EA35914}" type="pres">
      <dgm:prSet presAssocID="{C5DCE7A3-1AE8-4F71-800E-C6ED54EB6A55}" presName="hierChild2" presStyleCnt="0"/>
      <dgm:spPr/>
    </dgm:pt>
    <dgm:pt modelId="{AD6C5678-A114-408C-B83E-EB0AFEACA0CF}" type="pres">
      <dgm:prSet presAssocID="{90AEF8F3-0ED7-4FED-B73B-FC59CE6331E8}" presName="Name10" presStyleLbl="parChTrans1D2" presStyleIdx="0" presStyleCnt="2"/>
      <dgm:spPr/>
      <dgm:t>
        <a:bodyPr/>
        <a:lstStyle/>
        <a:p>
          <a:endParaRPr lang="ru-RU"/>
        </a:p>
      </dgm:t>
    </dgm:pt>
    <dgm:pt modelId="{06D84024-B75A-484F-88DD-47BBC3CA47F8}" type="pres">
      <dgm:prSet presAssocID="{3C175E5C-9A22-49EB-946C-872664114F18}" presName="hierRoot2" presStyleCnt="0"/>
      <dgm:spPr/>
    </dgm:pt>
    <dgm:pt modelId="{636E4D9A-6B04-4629-8F76-17FD27E943CA}" type="pres">
      <dgm:prSet presAssocID="{3C175E5C-9A22-49EB-946C-872664114F18}" presName="composite2" presStyleCnt="0"/>
      <dgm:spPr/>
    </dgm:pt>
    <dgm:pt modelId="{99D74B12-6CF7-43B7-814C-B71B275DF6DF}" type="pres">
      <dgm:prSet presAssocID="{3C175E5C-9A22-49EB-946C-872664114F18}" presName="background2" presStyleLbl="node2" presStyleIdx="0" presStyleCnt="2"/>
      <dgm:spPr/>
    </dgm:pt>
    <dgm:pt modelId="{BD004DFC-E6CA-4098-A140-5D1394863290}" type="pres">
      <dgm:prSet presAssocID="{3C175E5C-9A22-49EB-946C-872664114F18}" presName="text2" presStyleLbl="fgAcc2" presStyleIdx="0" presStyleCnt="2" custScaleX="16331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A77B04-4E0A-4AF0-B448-3CE60D51EA20}" type="pres">
      <dgm:prSet presAssocID="{3C175E5C-9A22-49EB-946C-872664114F18}" presName="hierChild3" presStyleCnt="0"/>
      <dgm:spPr/>
    </dgm:pt>
    <dgm:pt modelId="{C7DCBE6A-B161-4FD1-9F03-511BB689B6ED}" type="pres">
      <dgm:prSet presAssocID="{9A0EB62C-36EB-42B1-99CC-7FD82482D055}" presName="Name17" presStyleLbl="parChTrans1D3" presStyleIdx="0" presStyleCnt="3"/>
      <dgm:spPr/>
      <dgm:t>
        <a:bodyPr/>
        <a:lstStyle/>
        <a:p>
          <a:endParaRPr lang="ru-RU"/>
        </a:p>
      </dgm:t>
    </dgm:pt>
    <dgm:pt modelId="{47D6508B-0A62-42A5-AC37-AA44BC4809FF}" type="pres">
      <dgm:prSet presAssocID="{230C1197-DB56-4397-9E49-58CA11ED4E7B}" presName="hierRoot3" presStyleCnt="0"/>
      <dgm:spPr/>
    </dgm:pt>
    <dgm:pt modelId="{DE872588-367F-44DE-8B03-2F2E18F9D76E}" type="pres">
      <dgm:prSet presAssocID="{230C1197-DB56-4397-9E49-58CA11ED4E7B}" presName="composite3" presStyleCnt="0"/>
      <dgm:spPr/>
    </dgm:pt>
    <dgm:pt modelId="{8D8B9A4C-D7C3-4109-8759-84FFCB38361B}" type="pres">
      <dgm:prSet presAssocID="{230C1197-DB56-4397-9E49-58CA11ED4E7B}" presName="background3" presStyleLbl="node3" presStyleIdx="0" presStyleCnt="3"/>
      <dgm:spPr/>
    </dgm:pt>
    <dgm:pt modelId="{A737664E-1D86-4ACB-8484-0AB8B4194CC3}" type="pres">
      <dgm:prSet presAssocID="{230C1197-DB56-4397-9E49-58CA11ED4E7B}" presName="text3" presStyleLbl="fgAcc3" presStyleIdx="0" presStyleCnt="3" custScaleX="14559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F2F14C9-B0CA-4148-829D-FEFAB134AC88}" type="pres">
      <dgm:prSet presAssocID="{230C1197-DB56-4397-9E49-58CA11ED4E7B}" presName="hierChild4" presStyleCnt="0"/>
      <dgm:spPr/>
    </dgm:pt>
    <dgm:pt modelId="{81DA1FF1-1B3A-4F71-B7CD-BD980AD67D44}" type="pres">
      <dgm:prSet presAssocID="{1E7EF2EC-3A0B-4585-9F10-47A51EAFBE2F}" presName="Name17" presStyleLbl="parChTrans1D3" presStyleIdx="1" presStyleCnt="3"/>
      <dgm:spPr/>
      <dgm:t>
        <a:bodyPr/>
        <a:lstStyle/>
        <a:p>
          <a:endParaRPr lang="ru-RU"/>
        </a:p>
      </dgm:t>
    </dgm:pt>
    <dgm:pt modelId="{F06B09DC-294F-4F26-AC0E-B88AB5AFC630}" type="pres">
      <dgm:prSet presAssocID="{3857FB63-EC39-470E-91C8-E9D51A53BDF8}" presName="hierRoot3" presStyleCnt="0"/>
      <dgm:spPr/>
    </dgm:pt>
    <dgm:pt modelId="{92F11B17-01B8-4D94-8B59-8EAAED1B1D08}" type="pres">
      <dgm:prSet presAssocID="{3857FB63-EC39-470E-91C8-E9D51A53BDF8}" presName="composite3" presStyleCnt="0"/>
      <dgm:spPr/>
    </dgm:pt>
    <dgm:pt modelId="{0EF724F5-C970-4411-9602-5365488E7A38}" type="pres">
      <dgm:prSet presAssocID="{3857FB63-EC39-470E-91C8-E9D51A53BDF8}" presName="background3" presStyleLbl="node3" presStyleIdx="1" presStyleCnt="3"/>
      <dgm:spPr/>
    </dgm:pt>
    <dgm:pt modelId="{A62C6385-CC74-4A1F-AFD9-DDCCC8E14DE3}" type="pres">
      <dgm:prSet presAssocID="{3857FB63-EC39-470E-91C8-E9D51A53BDF8}" presName="text3" presStyleLbl="fgAcc3" presStyleIdx="1" presStyleCnt="3" custScaleX="13507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CFF2699-3450-4F08-AC08-5933AEA03F03}" type="pres">
      <dgm:prSet presAssocID="{3857FB63-EC39-470E-91C8-E9D51A53BDF8}" presName="hierChild4" presStyleCnt="0"/>
      <dgm:spPr/>
    </dgm:pt>
    <dgm:pt modelId="{960C9BFB-7A11-4DE7-BC5A-D7AC1B8AF00D}" type="pres">
      <dgm:prSet presAssocID="{99DCB96B-E830-4164-A3D5-A33374447DD5}" presName="Name10" presStyleLbl="parChTrans1D2" presStyleIdx="1" presStyleCnt="2"/>
      <dgm:spPr/>
      <dgm:t>
        <a:bodyPr/>
        <a:lstStyle/>
        <a:p>
          <a:endParaRPr lang="ru-RU"/>
        </a:p>
      </dgm:t>
    </dgm:pt>
    <dgm:pt modelId="{ED765E77-91E1-4C1B-B89A-1E6DC53B9344}" type="pres">
      <dgm:prSet presAssocID="{212A6345-C915-4D20-8279-E4A22B218585}" presName="hierRoot2" presStyleCnt="0"/>
      <dgm:spPr/>
    </dgm:pt>
    <dgm:pt modelId="{F09D1C89-FD89-46F5-87BE-7556AD1189A0}" type="pres">
      <dgm:prSet presAssocID="{212A6345-C915-4D20-8279-E4A22B218585}" presName="composite2" presStyleCnt="0"/>
      <dgm:spPr/>
    </dgm:pt>
    <dgm:pt modelId="{E286638B-49A5-4C70-92EA-958B67C42F8D}" type="pres">
      <dgm:prSet presAssocID="{212A6345-C915-4D20-8279-E4A22B218585}" presName="background2" presStyleLbl="node2" presStyleIdx="1" presStyleCnt="2"/>
      <dgm:spPr/>
    </dgm:pt>
    <dgm:pt modelId="{BDD20CD6-98EC-4D9D-9F66-577DBB072E43}" type="pres">
      <dgm:prSet presAssocID="{212A6345-C915-4D20-8279-E4A22B218585}" presName="text2" presStyleLbl="fgAcc2" presStyleIdx="1" presStyleCnt="2" custScaleX="15504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F4B5D8-3CD5-45F2-AAFC-13E443ADA31A}" type="pres">
      <dgm:prSet presAssocID="{212A6345-C915-4D20-8279-E4A22B218585}" presName="hierChild3" presStyleCnt="0"/>
      <dgm:spPr/>
    </dgm:pt>
    <dgm:pt modelId="{2999F6E4-62F8-480C-B228-6DFEA813AA93}" type="pres">
      <dgm:prSet presAssocID="{D15FB92F-4C86-4BDC-815F-E0AEB80D16F3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B9563E8-3616-424D-A304-17C8D4B89217}" type="pres">
      <dgm:prSet presAssocID="{58BA03F1-1CB7-491D-8524-CA1CFFAD9EF7}" presName="hierRoot3" presStyleCnt="0"/>
      <dgm:spPr/>
    </dgm:pt>
    <dgm:pt modelId="{E67B1919-F871-4308-BEBF-3D7F3D7FB630}" type="pres">
      <dgm:prSet presAssocID="{58BA03F1-1CB7-491D-8524-CA1CFFAD9EF7}" presName="composite3" presStyleCnt="0"/>
      <dgm:spPr/>
    </dgm:pt>
    <dgm:pt modelId="{8A818858-CAD3-4114-BBFD-D927BBE9F271}" type="pres">
      <dgm:prSet presAssocID="{58BA03F1-1CB7-491D-8524-CA1CFFAD9EF7}" presName="background3" presStyleLbl="node3" presStyleIdx="2" presStyleCnt="3"/>
      <dgm:spPr/>
    </dgm:pt>
    <dgm:pt modelId="{FA65A380-757C-4D5A-B54D-A1477225647C}" type="pres">
      <dgm:prSet presAssocID="{58BA03F1-1CB7-491D-8524-CA1CFFAD9EF7}" presName="text3" presStyleLbl="fgAcc3" presStyleIdx="2" presStyleCnt="3" custScaleX="2127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BB1309A-2DDB-45C4-823F-70350A06528F}" type="pres">
      <dgm:prSet presAssocID="{58BA03F1-1CB7-491D-8524-CA1CFFAD9EF7}" presName="hierChild4" presStyleCnt="0"/>
      <dgm:spPr/>
    </dgm:pt>
  </dgm:ptLst>
  <dgm:cxnLst>
    <dgm:cxn modelId="{039E5E8B-A264-4F7B-A784-B5E49099C817}" type="presOf" srcId="{1E7EF2EC-3A0B-4585-9F10-47A51EAFBE2F}" destId="{81DA1FF1-1B3A-4F71-B7CD-BD980AD67D44}" srcOrd="0" destOrd="0" presId="urn:microsoft.com/office/officeart/2005/8/layout/hierarchy1"/>
    <dgm:cxn modelId="{18CCB50E-61B4-45C7-9792-5ADFF4BC7A3B}" type="presOf" srcId="{212A6345-C915-4D20-8279-E4A22B218585}" destId="{BDD20CD6-98EC-4D9D-9F66-577DBB072E43}" srcOrd="0" destOrd="0" presId="urn:microsoft.com/office/officeart/2005/8/layout/hierarchy1"/>
    <dgm:cxn modelId="{579E82FE-830F-424D-997F-F1BACB7A62D3}" type="presOf" srcId="{D15FB92F-4C86-4BDC-815F-E0AEB80D16F3}" destId="{2999F6E4-62F8-480C-B228-6DFEA813AA93}" srcOrd="0" destOrd="0" presId="urn:microsoft.com/office/officeart/2005/8/layout/hierarchy1"/>
    <dgm:cxn modelId="{CC66B408-E1D5-47F5-B825-2BAB865E669C}" type="presOf" srcId="{90AEF8F3-0ED7-4FED-B73B-FC59CE6331E8}" destId="{AD6C5678-A114-408C-B83E-EB0AFEACA0CF}" srcOrd="0" destOrd="0" presId="urn:microsoft.com/office/officeart/2005/8/layout/hierarchy1"/>
    <dgm:cxn modelId="{7DEE1D21-83BC-4B93-B5D0-3539A93022EF}" srcId="{3C175E5C-9A22-49EB-946C-872664114F18}" destId="{230C1197-DB56-4397-9E49-58CA11ED4E7B}" srcOrd="0" destOrd="0" parTransId="{9A0EB62C-36EB-42B1-99CC-7FD82482D055}" sibTransId="{E9618445-3355-4FAF-A087-DE301AFA9375}"/>
    <dgm:cxn modelId="{E5AD0F3C-2A01-419A-B7F3-BD30665DC920}" type="presOf" srcId="{230C1197-DB56-4397-9E49-58CA11ED4E7B}" destId="{A737664E-1D86-4ACB-8484-0AB8B4194CC3}" srcOrd="0" destOrd="0" presId="urn:microsoft.com/office/officeart/2005/8/layout/hierarchy1"/>
    <dgm:cxn modelId="{53B83383-0147-40FB-8FB1-ED1389F695F5}" type="presOf" srcId="{D55BC0FF-2B57-4809-AB46-8EFDF9BB0C4C}" destId="{41041488-D24A-481D-8403-11A72BBD6BBC}" srcOrd="0" destOrd="0" presId="urn:microsoft.com/office/officeart/2005/8/layout/hierarchy1"/>
    <dgm:cxn modelId="{9CC16B45-649C-42FE-8C44-E6A825A5BC12}" type="presOf" srcId="{C5DCE7A3-1AE8-4F71-800E-C6ED54EB6A55}" destId="{E5DE8C62-E318-4E47-8F43-BAFB07D2A5AA}" srcOrd="0" destOrd="0" presId="urn:microsoft.com/office/officeart/2005/8/layout/hierarchy1"/>
    <dgm:cxn modelId="{C41121B6-B367-4C4C-A4D3-4A1DBEA347DD}" srcId="{D55BC0FF-2B57-4809-AB46-8EFDF9BB0C4C}" destId="{C5DCE7A3-1AE8-4F71-800E-C6ED54EB6A55}" srcOrd="0" destOrd="0" parTransId="{02264D22-5DE0-417E-AE3D-65E53DFED2A0}" sibTransId="{A2669591-D62D-4041-9FC6-E82562A647CD}"/>
    <dgm:cxn modelId="{43FA93E0-A4FB-4FFA-8E1E-67D11FA3D39F}" type="presOf" srcId="{99DCB96B-E830-4164-A3D5-A33374447DD5}" destId="{960C9BFB-7A11-4DE7-BC5A-D7AC1B8AF00D}" srcOrd="0" destOrd="0" presId="urn:microsoft.com/office/officeart/2005/8/layout/hierarchy1"/>
    <dgm:cxn modelId="{132F1CD9-C037-4F4E-8235-FFE92565F8DB}" srcId="{3C175E5C-9A22-49EB-946C-872664114F18}" destId="{3857FB63-EC39-470E-91C8-E9D51A53BDF8}" srcOrd="1" destOrd="0" parTransId="{1E7EF2EC-3A0B-4585-9F10-47A51EAFBE2F}" sibTransId="{B1D9E718-3BED-476D-9E62-5755722D58A9}"/>
    <dgm:cxn modelId="{61FB5E37-E31E-4F3C-815C-5A75BCD624D4}" type="presOf" srcId="{3C175E5C-9A22-49EB-946C-872664114F18}" destId="{BD004DFC-E6CA-4098-A140-5D1394863290}" srcOrd="0" destOrd="0" presId="urn:microsoft.com/office/officeart/2005/8/layout/hierarchy1"/>
    <dgm:cxn modelId="{68A48DEC-545E-4EDA-9474-97F6B2F4CE9D}" type="presOf" srcId="{9A0EB62C-36EB-42B1-99CC-7FD82482D055}" destId="{C7DCBE6A-B161-4FD1-9F03-511BB689B6ED}" srcOrd="0" destOrd="0" presId="urn:microsoft.com/office/officeart/2005/8/layout/hierarchy1"/>
    <dgm:cxn modelId="{7C7CCE17-37D5-4AFB-8FDE-DAA491E5FDE1}" srcId="{212A6345-C915-4D20-8279-E4A22B218585}" destId="{58BA03F1-1CB7-491D-8524-CA1CFFAD9EF7}" srcOrd="0" destOrd="0" parTransId="{D15FB92F-4C86-4BDC-815F-E0AEB80D16F3}" sibTransId="{FBBF7D8A-1FA6-4CA9-AFEC-86AA2FCEA745}"/>
    <dgm:cxn modelId="{60D95386-3E6A-497F-ADCC-A684F871286E}" srcId="{C5DCE7A3-1AE8-4F71-800E-C6ED54EB6A55}" destId="{3C175E5C-9A22-49EB-946C-872664114F18}" srcOrd="0" destOrd="0" parTransId="{90AEF8F3-0ED7-4FED-B73B-FC59CE6331E8}" sibTransId="{B52F4E3D-887F-483F-9A6E-CDC550EC9E81}"/>
    <dgm:cxn modelId="{FA781BE2-56CD-4651-A9BA-015B6B7A3D94}" type="presOf" srcId="{58BA03F1-1CB7-491D-8524-CA1CFFAD9EF7}" destId="{FA65A380-757C-4D5A-B54D-A1477225647C}" srcOrd="0" destOrd="0" presId="urn:microsoft.com/office/officeart/2005/8/layout/hierarchy1"/>
    <dgm:cxn modelId="{C8150C62-0A63-4B9F-9C99-8A5981095FF7}" type="presOf" srcId="{3857FB63-EC39-470E-91C8-E9D51A53BDF8}" destId="{A62C6385-CC74-4A1F-AFD9-DDCCC8E14DE3}" srcOrd="0" destOrd="0" presId="urn:microsoft.com/office/officeart/2005/8/layout/hierarchy1"/>
    <dgm:cxn modelId="{D3D5441E-A744-423D-94D7-0BB46F9204F3}" srcId="{C5DCE7A3-1AE8-4F71-800E-C6ED54EB6A55}" destId="{212A6345-C915-4D20-8279-E4A22B218585}" srcOrd="1" destOrd="0" parTransId="{99DCB96B-E830-4164-A3D5-A33374447DD5}" sibTransId="{BAE3E2E6-26A4-489D-B102-F6108B0B8D18}"/>
    <dgm:cxn modelId="{C616867C-5FC5-45A3-8E9A-96DCB21327C0}" type="presParOf" srcId="{41041488-D24A-481D-8403-11A72BBD6BBC}" destId="{0E438F07-1919-4870-9494-D51CD01106A5}" srcOrd="0" destOrd="0" presId="urn:microsoft.com/office/officeart/2005/8/layout/hierarchy1"/>
    <dgm:cxn modelId="{57FD563E-CE65-4FCE-B220-430E1EA19A0F}" type="presParOf" srcId="{0E438F07-1919-4870-9494-D51CD01106A5}" destId="{71D55A3E-11F5-4052-8EA3-A48FB90D546A}" srcOrd="0" destOrd="0" presId="urn:microsoft.com/office/officeart/2005/8/layout/hierarchy1"/>
    <dgm:cxn modelId="{BB9C516D-41F6-4EB4-B1FD-66836216CD80}" type="presParOf" srcId="{71D55A3E-11F5-4052-8EA3-A48FB90D546A}" destId="{510536AD-F359-47AE-88CD-04B2F6925693}" srcOrd="0" destOrd="0" presId="urn:microsoft.com/office/officeart/2005/8/layout/hierarchy1"/>
    <dgm:cxn modelId="{6FEA9480-1C10-442D-912F-C5ABE0E424C3}" type="presParOf" srcId="{71D55A3E-11F5-4052-8EA3-A48FB90D546A}" destId="{E5DE8C62-E318-4E47-8F43-BAFB07D2A5AA}" srcOrd="1" destOrd="0" presId="urn:microsoft.com/office/officeart/2005/8/layout/hierarchy1"/>
    <dgm:cxn modelId="{C472C19E-65F4-4E61-A0FE-C13417A4CC79}" type="presParOf" srcId="{0E438F07-1919-4870-9494-D51CD01106A5}" destId="{6CA3A275-CF96-4F84-8EBD-1ABE3EA35914}" srcOrd="1" destOrd="0" presId="urn:microsoft.com/office/officeart/2005/8/layout/hierarchy1"/>
    <dgm:cxn modelId="{A21F2C4D-145B-4BD1-B679-9EB863F26B64}" type="presParOf" srcId="{6CA3A275-CF96-4F84-8EBD-1ABE3EA35914}" destId="{AD6C5678-A114-408C-B83E-EB0AFEACA0CF}" srcOrd="0" destOrd="0" presId="urn:microsoft.com/office/officeart/2005/8/layout/hierarchy1"/>
    <dgm:cxn modelId="{C4EED76F-6FD7-4D51-B39B-6A187FD23B0A}" type="presParOf" srcId="{6CA3A275-CF96-4F84-8EBD-1ABE3EA35914}" destId="{06D84024-B75A-484F-88DD-47BBC3CA47F8}" srcOrd="1" destOrd="0" presId="urn:microsoft.com/office/officeart/2005/8/layout/hierarchy1"/>
    <dgm:cxn modelId="{F8DA8E9C-871A-4588-BEFF-259D55F7C388}" type="presParOf" srcId="{06D84024-B75A-484F-88DD-47BBC3CA47F8}" destId="{636E4D9A-6B04-4629-8F76-17FD27E943CA}" srcOrd="0" destOrd="0" presId="urn:microsoft.com/office/officeart/2005/8/layout/hierarchy1"/>
    <dgm:cxn modelId="{53BEEA48-A0B0-4184-92A6-20046FEBA88D}" type="presParOf" srcId="{636E4D9A-6B04-4629-8F76-17FD27E943CA}" destId="{99D74B12-6CF7-43B7-814C-B71B275DF6DF}" srcOrd="0" destOrd="0" presId="urn:microsoft.com/office/officeart/2005/8/layout/hierarchy1"/>
    <dgm:cxn modelId="{4CB3974D-FD58-4E5C-BD90-7DF8D153D87E}" type="presParOf" srcId="{636E4D9A-6B04-4629-8F76-17FD27E943CA}" destId="{BD004DFC-E6CA-4098-A140-5D1394863290}" srcOrd="1" destOrd="0" presId="urn:microsoft.com/office/officeart/2005/8/layout/hierarchy1"/>
    <dgm:cxn modelId="{7A3CA18A-14C8-44E7-8E77-4B3298F37A62}" type="presParOf" srcId="{06D84024-B75A-484F-88DD-47BBC3CA47F8}" destId="{A9A77B04-4E0A-4AF0-B448-3CE60D51EA20}" srcOrd="1" destOrd="0" presId="urn:microsoft.com/office/officeart/2005/8/layout/hierarchy1"/>
    <dgm:cxn modelId="{63AC783E-C793-41A6-888C-FFBF249B88CA}" type="presParOf" srcId="{A9A77B04-4E0A-4AF0-B448-3CE60D51EA20}" destId="{C7DCBE6A-B161-4FD1-9F03-511BB689B6ED}" srcOrd="0" destOrd="0" presId="urn:microsoft.com/office/officeart/2005/8/layout/hierarchy1"/>
    <dgm:cxn modelId="{B31C9D10-BF59-4060-A855-33D27959FF87}" type="presParOf" srcId="{A9A77B04-4E0A-4AF0-B448-3CE60D51EA20}" destId="{47D6508B-0A62-42A5-AC37-AA44BC4809FF}" srcOrd="1" destOrd="0" presId="urn:microsoft.com/office/officeart/2005/8/layout/hierarchy1"/>
    <dgm:cxn modelId="{AB63386E-24FF-4A4E-B67D-1ABCF00CF097}" type="presParOf" srcId="{47D6508B-0A62-42A5-AC37-AA44BC4809FF}" destId="{DE872588-367F-44DE-8B03-2F2E18F9D76E}" srcOrd="0" destOrd="0" presId="urn:microsoft.com/office/officeart/2005/8/layout/hierarchy1"/>
    <dgm:cxn modelId="{48E9919C-F71A-42DF-9A8F-A3F5040C5474}" type="presParOf" srcId="{DE872588-367F-44DE-8B03-2F2E18F9D76E}" destId="{8D8B9A4C-D7C3-4109-8759-84FFCB38361B}" srcOrd="0" destOrd="0" presId="urn:microsoft.com/office/officeart/2005/8/layout/hierarchy1"/>
    <dgm:cxn modelId="{D6525C7E-FA3C-4995-905D-E929526DC826}" type="presParOf" srcId="{DE872588-367F-44DE-8B03-2F2E18F9D76E}" destId="{A737664E-1D86-4ACB-8484-0AB8B4194CC3}" srcOrd="1" destOrd="0" presId="urn:microsoft.com/office/officeart/2005/8/layout/hierarchy1"/>
    <dgm:cxn modelId="{26857ACD-0261-465F-B597-55238A1BDE59}" type="presParOf" srcId="{47D6508B-0A62-42A5-AC37-AA44BC4809FF}" destId="{4F2F14C9-B0CA-4148-829D-FEFAB134AC88}" srcOrd="1" destOrd="0" presId="urn:microsoft.com/office/officeart/2005/8/layout/hierarchy1"/>
    <dgm:cxn modelId="{60378199-FE62-48C9-8D5E-7424597FEDAD}" type="presParOf" srcId="{A9A77B04-4E0A-4AF0-B448-3CE60D51EA20}" destId="{81DA1FF1-1B3A-4F71-B7CD-BD980AD67D44}" srcOrd="2" destOrd="0" presId="urn:microsoft.com/office/officeart/2005/8/layout/hierarchy1"/>
    <dgm:cxn modelId="{18B6DBE2-C77B-4C52-9BDD-0D0198A32099}" type="presParOf" srcId="{A9A77B04-4E0A-4AF0-B448-3CE60D51EA20}" destId="{F06B09DC-294F-4F26-AC0E-B88AB5AFC630}" srcOrd="3" destOrd="0" presId="urn:microsoft.com/office/officeart/2005/8/layout/hierarchy1"/>
    <dgm:cxn modelId="{65FE88AA-DE7F-41B6-BE5D-2555816B20CE}" type="presParOf" srcId="{F06B09DC-294F-4F26-AC0E-B88AB5AFC630}" destId="{92F11B17-01B8-4D94-8B59-8EAAED1B1D08}" srcOrd="0" destOrd="0" presId="urn:microsoft.com/office/officeart/2005/8/layout/hierarchy1"/>
    <dgm:cxn modelId="{FA64BBFA-2F63-45A3-AB22-BB1722413020}" type="presParOf" srcId="{92F11B17-01B8-4D94-8B59-8EAAED1B1D08}" destId="{0EF724F5-C970-4411-9602-5365488E7A38}" srcOrd="0" destOrd="0" presId="urn:microsoft.com/office/officeart/2005/8/layout/hierarchy1"/>
    <dgm:cxn modelId="{83DB3A66-AD1D-40F6-8AA9-15EB4DBE69DC}" type="presParOf" srcId="{92F11B17-01B8-4D94-8B59-8EAAED1B1D08}" destId="{A62C6385-CC74-4A1F-AFD9-DDCCC8E14DE3}" srcOrd="1" destOrd="0" presId="urn:microsoft.com/office/officeart/2005/8/layout/hierarchy1"/>
    <dgm:cxn modelId="{7A5F4AA0-8FFC-4A1C-80AF-40023EF87A86}" type="presParOf" srcId="{F06B09DC-294F-4F26-AC0E-B88AB5AFC630}" destId="{ACFF2699-3450-4F08-AC08-5933AEA03F03}" srcOrd="1" destOrd="0" presId="urn:microsoft.com/office/officeart/2005/8/layout/hierarchy1"/>
    <dgm:cxn modelId="{DFE46FAD-7428-483A-BDF9-54268C9C48F6}" type="presParOf" srcId="{6CA3A275-CF96-4F84-8EBD-1ABE3EA35914}" destId="{960C9BFB-7A11-4DE7-BC5A-D7AC1B8AF00D}" srcOrd="2" destOrd="0" presId="urn:microsoft.com/office/officeart/2005/8/layout/hierarchy1"/>
    <dgm:cxn modelId="{957698CF-59F9-49BE-832F-82FF7A960E8F}" type="presParOf" srcId="{6CA3A275-CF96-4F84-8EBD-1ABE3EA35914}" destId="{ED765E77-91E1-4C1B-B89A-1E6DC53B9344}" srcOrd="3" destOrd="0" presId="urn:microsoft.com/office/officeart/2005/8/layout/hierarchy1"/>
    <dgm:cxn modelId="{1E650430-1497-48AA-BF5D-D09D115A1839}" type="presParOf" srcId="{ED765E77-91E1-4C1B-B89A-1E6DC53B9344}" destId="{F09D1C89-FD89-46F5-87BE-7556AD1189A0}" srcOrd="0" destOrd="0" presId="urn:microsoft.com/office/officeart/2005/8/layout/hierarchy1"/>
    <dgm:cxn modelId="{90612602-D616-44DF-ABF6-CDAAFCCFDA59}" type="presParOf" srcId="{F09D1C89-FD89-46F5-87BE-7556AD1189A0}" destId="{E286638B-49A5-4C70-92EA-958B67C42F8D}" srcOrd="0" destOrd="0" presId="urn:microsoft.com/office/officeart/2005/8/layout/hierarchy1"/>
    <dgm:cxn modelId="{8F6F42CC-8EAD-4A9F-830B-35E014DF94D5}" type="presParOf" srcId="{F09D1C89-FD89-46F5-87BE-7556AD1189A0}" destId="{BDD20CD6-98EC-4D9D-9F66-577DBB072E43}" srcOrd="1" destOrd="0" presId="urn:microsoft.com/office/officeart/2005/8/layout/hierarchy1"/>
    <dgm:cxn modelId="{F20A7A12-49BB-484A-B359-E4B997FF8AF8}" type="presParOf" srcId="{ED765E77-91E1-4C1B-B89A-1E6DC53B9344}" destId="{0CF4B5D8-3CD5-45F2-AAFC-13E443ADA31A}" srcOrd="1" destOrd="0" presId="urn:microsoft.com/office/officeart/2005/8/layout/hierarchy1"/>
    <dgm:cxn modelId="{9EC27841-EB1A-41F2-99D6-DCA093A1FC76}" type="presParOf" srcId="{0CF4B5D8-3CD5-45F2-AAFC-13E443ADA31A}" destId="{2999F6E4-62F8-480C-B228-6DFEA813AA93}" srcOrd="0" destOrd="0" presId="urn:microsoft.com/office/officeart/2005/8/layout/hierarchy1"/>
    <dgm:cxn modelId="{FF867442-4193-4590-9316-77499855E3A9}" type="presParOf" srcId="{0CF4B5D8-3CD5-45F2-AAFC-13E443ADA31A}" destId="{3B9563E8-3616-424D-A304-17C8D4B89217}" srcOrd="1" destOrd="0" presId="urn:microsoft.com/office/officeart/2005/8/layout/hierarchy1"/>
    <dgm:cxn modelId="{ABB74FCD-0A89-43ED-8262-1BB7B13DEAB0}" type="presParOf" srcId="{3B9563E8-3616-424D-A304-17C8D4B89217}" destId="{E67B1919-F871-4308-BEBF-3D7F3D7FB630}" srcOrd="0" destOrd="0" presId="urn:microsoft.com/office/officeart/2005/8/layout/hierarchy1"/>
    <dgm:cxn modelId="{9F7D7C12-CB68-42F7-9134-8799826C6D2A}" type="presParOf" srcId="{E67B1919-F871-4308-BEBF-3D7F3D7FB630}" destId="{8A818858-CAD3-4114-BBFD-D927BBE9F271}" srcOrd="0" destOrd="0" presId="urn:microsoft.com/office/officeart/2005/8/layout/hierarchy1"/>
    <dgm:cxn modelId="{7DEEA5E2-E27B-437A-B484-1174DB6D2021}" type="presParOf" srcId="{E67B1919-F871-4308-BEBF-3D7F3D7FB630}" destId="{FA65A380-757C-4D5A-B54D-A1477225647C}" srcOrd="1" destOrd="0" presId="urn:microsoft.com/office/officeart/2005/8/layout/hierarchy1"/>
    <dgm:cxn modelId="{06543D55-0696-4ADB-83F2-24B83390E955}" type="presParOf" srcId="{3B9563E8-3616-424D-A304-17C8D4B89217}" destId="{BBB1309A-2DDB-45C4-823F-70350A06528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99F6E4-62F8-480C-B228-6DFEA813AA93}">
      <dsp:nvSpPr>
        <dsp:cNvPr id="0" name=""/>
        <dsp:cNvSpPr/>
      </dsp:nvSpPr>
      <dsp:spPr>
        <a:xfrm>
          <a:off x="7195556" y="2892342"/>
          <a:ext cx="91440" cy="4876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876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0C9BFB-7A11-4DE7-BC5A-D7AC1B8AF00D}">
      <dsp:nvSpPr>
        <dsp:cNvPr id="0" name=""/>
        <dsp:cNvSpPr/>
      </dsp:nvSpPr>
      <dsp:spPr>
        <a:xfrm>
          <a:off x="4806858" y="1304047"/>
          <a:ext cx="2434418" cy="5234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8127"/>
              </a:lnTo>
              <a:lnTo>
                <a:pt x="2434418" y="368127"/>
              </a:lnTo>
              <a:lnTo>
                <a:pt x="2434418" y="523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DA1FF1-1B3A-4F71-B7CD-BD980AD67D44}">
      <dsp:nvSpPr>
        <dsp:cNvPr id="0" name=""/>
        <dsp:cNvSpPr/>
      </dsp:nvSpPr>
      <dsp:spPr>
        <a:xfrm>
          <a:off x="2545159" y="2892342"/>
          <a:ext cx="1407052" cy="4876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2349"/>
              </a:lnTo>
              <a:lnTo>
                <a:pt x="1407052" y="332349"/>
              </a:lnTo>
              <a:lnTo>
                <a:pt x="1407052" y="4876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DCBE6A-B161-4FD1-9F03-511BB689B6ED}">
      <dsp:nvSpPr>
        <dsp:cNvPr id="0" name=""/>
        <dsp:cNvSpPr/>
      </dsp:nvSpPr>
      <dsp:spPr>
        <a:xfrm>
          <a:off x="1226286" y="2892342"/>
          <a:ext cx="1318872" cy="487694"/>
        </a:xfrm>
        <a:custGeom>
          <a:avLst/>
          <a:gdLst/>
          <a:ahLst/>
          <a:cxnLst/>
          <a:rect l="0" t="0" r="0" b="0"/>
          <a:pathLst>
            <a:path>
              <a:moveTo>
                <a:pt x="1318872" y="0"/>
              </a:moveTo>
              <a:lnTo>
                <a:pt x="1318872" y="332349"/>
              </a:lnTo>
              <a:lnTo>
                <a:pt x="0" y="332349"/>
              </a:lnTo>
              <a:lnTo>
                <a:pt x="0" y="48769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6C5678-A114-408C-B83E-EB0AFEACA0CF}">
      <dsp:nvSpPr>
        <dsp:cNvPr id="0" name=""/>
        <dsp:cNvSpPr/>
      </dsp:nvSpPr>
      <dsp:spPr>
        <a:xfrm>
          <a:off x="2545159" y="1304047"/>
          <a:ext cx="2261698" cy="523472"/>
        </a:xfrm>
        <a:custGeom>
          <a:avLst/>
          <a:gdLst/>
          <a:ahLst/>
          <a:cxnLst/>
          <a:rect l="0" t="0" r="0" b="0"/>
          <a:pathLst>
            <a:path>
              <a:moveTo>
                <a:pt x="2261698" y="0"/>
              </a:moveTo>
              <a:lnTo>
                <a:pt x="2261698" y="368127"/>
              </a:lnTo>
              <a:lnTo>
                <a:pt x="0" y="368127"/>
              </a:lnTo>
              <a:lnTo>
                <a:pt x="0" y="5234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0536AD-F359-47AE-88CD-04B2F6925693}">
      <dsp:nvSpPr>
        <dsp:cNvPr id="0" name=""/>
        <dsp:cNvSpPr/>
      </dsp:nvSpPr>
      <dsp:spPr>
        <a:xfrm>
          <a:off x="2208221" y="239224"/>
          <a:ext cx="5197274" cy="1064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DE8C62-E318-4E47-8F43-BAFB07D2A5AA}">
      <dsp:nvSpPr>
        <dsp:cNvPr id="0" name=""/>
        <dsp:cNvSpPr/>
      </dsp:nvSpPr>
      <dsp:spPr>
        <a:xfrm>
          <a:off x="2394541" y="416229"/>
          <a:ext cx="5197274" cy="1064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Мотивация</a:t>
          </a:r>
        </a:p>
      </dsp:txBody>
      <dsp:txXfrm>
        <a:off x="2425729" y="447417"/>
        <a:ext cx="5134898" cy="1002446"/>
      </dsp:txXfrm>
    </dsp:sp>
    <dsp:sp modelId="{99D74B12-6CF7-43B7-814C-B71B275DF6DF}">
      <dsp:nvSpPr>
        <dsp:cNvPr id="0" name=""/>
        <dsp:cNvSpPr/>
      </dsp:nvSpPr>
      <dsp:spPr>
        <a:xfrm>
          <a:off x="1175872" y="1827519"/>
          <a:ext cx="2738573" cy="1064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04DFC-E6CA-4098-A140-5D1394863290}">
      <dsp:nvSpPr>
        <dsp:cNvPr id="0" name=""/>
        <dsp:cNvSpPr/>
      </dsp:nvSpPr>
      <dsp:spPr>
        <a:xfrm>
          <a:off x="1362193" y="2004524"/>
          <a:ext cx="2738573" cy="1064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Внешняя</a:t>
          </a:r>
        </a:p>
      </dsp:txBody>
      <dsp:txXfrm>
        <a:off x="1393381" y="2035712"/>
        <a:ext cx="2676197" cy="1002446"/>
      </dsp:txXfrm>
    </dsp:sp>
    <dsp:sp modelId="{8D8B9A4C-D7C3-4109-8759-84FFCB38361B}">
      <dsp:nvSpPr>
        <dsp:cNvPr id="0" name=""/>
        <dsp:cNvSpPr/>
      </dsp:nvSpPr>
      <dsp:spPr>
        <a:xfrm>
          <a:off x="5555" y="3380037"/>
          <a:ext cx="2441462" cy="1064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7664E-1D86-4ACB-8484-0AB8B4194CC3}">
      <dsp:nvSpPr>
        <dsp:cNvPr id="0" name=""/>
        <dsp:cNvSpPr/>
      </dsp:nvSpPr>
      <dsp:spPr>
        <a:xfrm>
          <a:off x="191875" y="3557041"/>
          <a:ext cx="2441462" cy="1064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Поощрение</a:t>
          </a:r>
        </a:p>
      </dsp:txBody>
      <dsp:txXfrm>
        <a:off x="223063" y="3588229"/>
        <a:ext cx="2379086" cy="1002446"/>
      </dsp:txXfrm>
    </dsp:sp>
    <dsp:sp modelId="{0EF724F5-C970-4411-9602-5365488E7A38}">
      <dsp:nvSpPr>
        <dsp:cNvPr id="0" name=""/>
        <dsp:cNvSpPr/>
      </dsp:nvSpPr>
      <dsp:spPr>
        <a:xfrm>
          <a:off x="2819659" y="3380037"/>
          <a:ext cx="2265104" cy="1064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2C6385-CC74-4A1F-AFD9-DDCCC8E14DE3}">
      <dsp:nvSpPr>
        <dsp:cNvPr id="0" name=""/>
        <dsp:cNvSpPr/>
      </dsp:nvSpPr>
      <dsp:spPr>
        <a:xfrm>
          <a:off x="3005979" y="3557041"/>
          <a:ext cx="2265104" cy="1064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Наказание</a:t>
          </a:r>
        </a:p>
      </dsp:txBody>
      <dsp:txXfrm>
        <a:off x="3037167" y="3588229"/>
        <a:ext cx="2202728" cy="1002446"/>
      </dsp:txXfrm>
    </dsp:sp>
    <dsp:sp modelId="{E286638B-49A5-4C70-92EA-958B67C42F8D}">
      <dsp:nvSpPr>
        <dsp:cNvPr id="0" name=""/>
        <dsp:cNvSpPr/>
      </dsp:nvSpPr>
      <dsp:spPr>
        <a:xfrm>
          <a:off x="5941312" y="1827519"/>
          <a:ext cx="2599928" cy="1064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20CD6-98EC-4D9D-9F66-577DBB072E43}">
      <dsp:nvSpPr>
        <dsp:cNvPr id="0" name=""/>
        <dsp:cNvSpPr/>
      </dsp:nvSpPr>
      <dsp:spPr>
        <a:xfrm>
          <a:off x="6127633" y="2004524"/>
          <a:ext cx="2599928" cy="1064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/>
            <a:t>Внутренняя</a:t>
          </a:r>
        </a:p>
      </dsp:txBody>
      <dsp:txXfrm>
        <a:off x="6158821" y="2035712"/>
        <a:ext cx="2537552" cy="1002446"/>
      </dsp:txXfrm>
    </dsp:sp>
    <dsp:sp modelId="{8A818858-CAD3-4114-BBFD-D927BBE9F271}">
      <dsp:nvSpPr>
        <dsp:cNvPr id="0" name=""/>
        <dsp:cNvSpPr/>
      </dsp:nvSpPr>
      <dsp:spPr>
        <a:xfrm>
          <a:off x="5457404" y="3380037"/>
          <a:ext cx="3567743" cy="10648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65A380-757C-4D5A-B54D-A1477225647C}">
      <dsp:nvSpPr>
        <dsp:cNvPr id="0" name=""/>
        <dsp:cNvSpPr/>
      </dsp:nvSpPr>
      <dsp:spPr>
        <a:xfrm>
          <a:off x="5643725" y="3557041"/>
          <a:ext cx="3567743" cy="10648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/>
            <a:t>Es, ich, </a:t>
          </a:r>
          <a:r>
            <a:rPr lang="en-US" sz="3300" u="sng" kern="1200" dirty="0" err="1"/>
            <a:t>ueber</a:t>
          </a:r>
          <a:r>
            <a:rPr lang="en-US" sz="3300" u="sng" kern="1200" dirty="0"/>
            <a:t>-ich</a:t>
          </a:r>
          <a:endParaRPr lang="ru-RU" sz="3300" u="sng" kern="1200" dirty="0"/>
        </a:p>
      </dsp:txBody>
      <dsp:txXfrm>
        <a:off x="5674913" y="3588229"/>
        <a:ext cx="3505367" cy="1002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дзаголовок 2"/>
          <p:cNvSpPr>
            <a:spLocks noGrp="1"/>
          </p:cNvSpPr>
          <p:nvPr userDrawn="1">
            <p:ph type="subTitle" idx="1"/>
          </p:nvPr>
        </p:nvSpPr>
        <p:spPr>
          <a:xfrm>
            <a:off x="431800" y="3420269"/>
            <a:ext cx="4788792" cy="1008112"/>
          </a:xfrm>
        </p:spPr>
        <p:txBody>
          <a:bodyPr lIns="0" tIns="0" rIns="0" bIns="0">
            <a:noAutofit/>
          </a:bodyPr>
          <a:lstStyle>
            <a:lvl1pPr>
              <a:defRPr>
                <a:latin typeface="Tahoma" pitchFamily="34" charset="0"/>
                <a:cs typeface="Tahoma" pitchFamily="34" charset="0"/>
              </a:defRPr>
            </a:lvl1pPr>
          </a:lstStyle>
          <a:p>
            <a:pPr algn="l"/>
            <a:r>
              <a:rPr lang="ru-RU" sz="2500" dirty="0"/>
              <a:t>Подзаголовок</a:t>
            </a:r>
          </a:p>
          <a:p>
            <a:pPr algn="l"/>
            <a:r>
              <a:rPr lang="ru-RU" sz="2500" dirty="0"/>
              <a:t>Подзаголовок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431800" y="5026511"/>
            <a:ext cx="4788792" cy="5539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  <a:p>
            <a:r>
              <a:rPr lang="ru-RU" dirty="0">
                <a:latin typeface="Tahoma" pitchFamily="34" charset="0"/>
                <a:cs typeface="Tahoma" pitchFamily="34" charset="0"/>
              </a:rPr>
              <a:t>АВТОР</a:t>
            </a: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59792" y="1548061"/>
            <a:ext cx="5112568" cy="792088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9792" y="1764085"/>
            <a:ext cx="7560840" cy="43204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395679"/>
            <a:ext cx="7560840" cy="135860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2899312"/>
            <a:ext cx="7560840" cy="149636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59793" y="1591376"/>
            <a:ext cx="3672408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248224" y="1591376"/>
            <a:ext cx="3672407" cy="450335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3" y="755973"/>
            <a:ext cx="7632848" cy="658056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531204"/>
            <a:ext cx="3384153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59792" y="2169337"/>
            <a:ext cx="3384153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032200" y="1531204"/>
            <a:ext cx="3960440" cy="63813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032200" y="2169337"/>
            <a:ext cx="3960440" cy="394122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10" name="Прямая соединительная линия 9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632848" cy="79208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6" name="Прямая соединительная линия 5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032" y="755973"/>
            <a:ext cx="3316456" cy="67547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245" y="755973"/>
            <a:ext cx="4051395" cy="535459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032" y="1620069"/>
            <a:ext cx="3316456" cy="44904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4788377"/>
            <a:ext cx="7632848" cy="565295"/>
          </a:xfrm>
        </p:spPr>
        <p:txBody>
          <a:bodyPr anchor="t" anchorCtr="0"/>
          <a:lstStyle>
            <a:lvl1pPr algn="l">
              <a:defRPr sz="2000" b="0">
                <a:latin typeface="Tahoma" pitchFamily="34" charset="0"/>
                <a:cs typeface="Tahoma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59792" y="611215"/>
            <a:ext cx="7632848" cy="41043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9792" y="5353671"/>
            <a:ext cx="7632848" cy="80281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208664" y="6372597"/>
            <a:ext cx="1296144" cy="27699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200" spc="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ONLINE</a:t>
            </a:r>
            <a:endParaRPr lang="ru-RU" sz="2200" spc="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208664" y="107901"/>
            <a:ext cx="1296144" cy="36004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1200" b="1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18-20 АВГУСТА </a:t>
            </a:r>
            <a:r>
              <a:rPr lang="ru-RU" sz="120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2021 ГОДА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9113237" y="311447"/>
            <a:ext cx="288032" cy="14401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ГОРОД</a:t>
            </a:r>
            <a:endParaRPr lang="en-US" sz="500" b="0" spc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500" b="0" spc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ТОМСК</a:t>
            </a: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9051130" y="297656"/>
            <a:ext cx="0" cy="17621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9792" y="755973"/>
            <a:ext cx="7560840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9792" y="1764085"/>
            <a:ext cx="7560840" cy="43204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ahoma" pitchFamily="34" charset="0"/>
          <a:ea typeface="+mj-ea"/>
          <a:cs typeface="Tahom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ahoma" pitchFamily="34" charset="0"/>
          <a:ea typeface="+mn-ea"/>
          <a:cs typeface="Tahom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7784" y="827981"/>
            <a:ext cx="5112568" cy="3528392"/>
          </a:xfrm>
        </p:spPr>
        <p:txBody>
          <a:bodyPr/>
          <a:lstStyle/>
          <a:p>
            <a:r>
              <a:rPr lang="ru-RU" sz="3600" dirty="0"/>
              <a:t>Деятельность наставника в системе ОНТИ: от подготовки финалистов – к площадке подготовки на базе школ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D996A1A-FD16-40B1-88EB-69E3E36035F8}"/>
              </a:ext>
            </a:extLst>
          </p:cNvPr>
          <p:cNvSpPr txBox="1"/>
          <p:nvPr/>
        </p:nvSpPr>
        <p:spPr>
          <a:xfrm>
            <a:off x="287784" y="4788421"/>
            <a:ext cx="6192688" cy="101566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Михаил Сергеевич Пушкарев,</a:t>
            </a:r>
          </a:p>
          <a:p>
            <a:r>
              <a:rPr lang="ru-RU" sz="2000" dirty="0">
                <a:solidFill>
                  <a:schemeClr val="tx1"/>
                </a:solidFill>
                <a:latin typeface="Tahoma" pitchFamily="34" charset="0"/>
                <a:ea typeface="+mj-ea"/>
                <a:cs typeface="Tahoma" pitchFamily="34" charset="0"/>
              </a:rPr>
              <a:t>Учитель информатики  МАОУСОШ №19 г. Томска, руководитель площадки подготовки к ОНТИ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монитор, экран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F612F28A-C88A-455F-A88E-437A68E985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67" r="2" b="2"/>
          <a:stretch/>
        </p:blipFill>
        <p:spPr>
          <a:xfrm>
            <a:off x="71759" y="899989"/>
            <a:ext cx="7823077" cy="505609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3515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94C414-9D5C-4D59-BD57-E59A7302C2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976" y="611957"/>
            <a:ext cx="4561085" cy="56136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744344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79F125-6671-454A-A2A9-33CA6C0AB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08" y="827981"/>
            <a:ext cx="5832648" cy="2952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Что делать?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msp1@tpu.ru</a:t>
            </a:r>
            <a:endParaRPr lang="ru-RU" i="1" dirty="0">
              <a:solidFill>
                <a:srgbClr val="0070C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3BC6BA-313B-4463-A38E-A6C1E20C59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593" y="1404045"/>
            <a:ext cx="432048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352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id="{9FF7890D-064C-4F30-8B00-FDEDF11B19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11044115"/>
              </p:ext>
            </p:extLst>
          </p:nvPr>
        </p:nvGraphicFramePr>
        <p:xfrm>
          <a:off x="287785" y="1188021"/>
          <a:ext cx="9217024" cy="489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2C79F125-6671-454A-A2A9-33CA6C0AB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808" y="827981"/>
            <a:ext cx="5832648" cy="936104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Этапы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id="{7856CC3A-95B5-4B09-961E-CAB5B8979F49}"/>
              </a:ext>
            </a:extLst>
          </p:cNvPr>
          <p:cNvSpPr txBox="1">
            <a:spLocks/>
          </p:cNvSpPr>
          <p:nvPr/>
        </p:nvSpPr>
        <p:spPr>
          <a:xfrm>
            <a:off x="489614" y="1908101"/>
            <a:ext cx="7287002" cy="3672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Tahoma" pitchFamily="34" charset="0"/>
                <a:ea typeface="+mn-ea"/>
                <a:cs typeface="Tahoma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Формирующий (1-4 кл.)</a:t>
            </a:r>
          </a:p>
          <a:p>
            <a:r>
              <a:rPr lang="ru-RU" dirty="0"/>
              <a:t>Организационный (5-7 кл.)</a:t>
            </a:r>
          </a:p>
          <a:p>
            <a:r>
              <a:rPr lang="ru-RU" dirty="0"/>
              <a:t>Самостоятельный (8 кл. и старше)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2858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06EC17-5B7C-4771-8542-EEEEE996C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5" b="8176"/>
          <a:stretch/>
        </p:blipFill>
        <p:spPr>
          <a:xfrm>
            <a:off x="791840" y="1106724"/>
            <a:ext cx="6840760" cy="51125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4775D80-B4C5-4996-A522-624BD7071ADA}"/>
              </a:ext>
            </a:extLst>
          </p:cNvPr>
          <p:cNvSpPr txBox="1"/>
          <p:nvPr/>
        </p:nvSpPr>
        <p:spPr>
          <a:xfrm>
            <a:off x="0" y="621246"/>
            <a:ext cx="8299022" cy="12877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ru-RU" sz="2800" b="1" dirty="0">
                <a:latin typeface="Franklin Gothic Book" panose="020B0503020102020204" pitchFamily="34" charset="0"/>
                <a:cs typeface="Times New Roman" panose="02020603050405020304" pitchFamily="18" charset="0"/>
              </a:rPr>
              <a:t>Гипотеза порогового значения Элис Поль </a:t>
            </a:r>
            <a:r>
              <a:rPr lang="ru-RU" sz="2800" b="1" dirty="0" err="1">
                <a:latin typeface="Franklin Gothic Book" panose="020B0503020102020204" pitchFamily="34" charset="0"/>
                <a:cs typeface="Times New Roman" panose="02020603050405020304" pitchFamily="18" charset="0"/>
              </a:rPr>
              <a:t>Торренс</a:t>
            </a:r>
            <a:endParaRPr lang="ru-RU" sz="2800" b="1" dirty="0">
              <a:latin typeface="Franklin Gothic Book" panose="020B05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65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Изображение выглядит как текст, внутренний, стол, рабочий стол&#10;&#10;Автоматически созданное описание">
            <a:extLst>
              <a:ext uri="{FF2B5EF4-FFF2-40B4-BE49-F238E27FC236}">
                <a16:creationId xmlns:a16="http://schemas.microsoft.com/office/drawing/2014/main" id="{9D496CDC-0ABC-4FE7-8733-7ACDDDBFAE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1233095"/>
            <a:ext cx="7776616" cy="437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488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выглядит как человек, внутренний, окно, молодой&#10;&#10;Автоматически созданное описание">
            <a:extLst>
              <a:ext uri="{FF2B5EF4-FFF2-40B4-BE49-F238E27FC236}">
                <a16:creationId xmlns:a16="http://schemas.microsoft.com/office/drawing/2014/main" id="{3D4CBEAA-5B4E-405A-894B-D4B8CB97A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0539" y="3804816"/>
            <a:ext cx="3408231" cy="2556173"/>
          </a:xfrm>
          <a:prstGeom prst="rect">
            <a:avLst/>
          </a:prstGeom>
        </p:spPr>
      </p:pic>
      <p:pic>
        <p:nvPicPr>
          <p:cNvPr id="3" name="Рисунок 2" descr="Изображение выглядит как стол, внутренний, человек, ресторан&#10;&#10;Автоматически созданное описание">
            <a:extLst>
              <a:ext uri="{FF2B5EF4-FFF2-40B4-BE49-F238E27FC236}">
                <a16:creationId xmlns:a16="http://schemas.microsoft.com/office/drawing/2014/main" id="{EDB290E1-F5F2-4F9D-A3D0-AA0D068F2C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346" y="971997"/>
            <a:ext cx="4464496" cy="2963161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внутренний, ребенок, группа&#10;&#10;Автоматически созданное описание">
            <a:extLst>
              <a:ext uri="{FF2B5EF4-FFF2-40B4-BE49-F238E27FC236}">
                <a16:creationId xmlns:a16="http://schemas.microsoft.com/office/drawing/2014/main" id="{F4BCD66A-8794-4D0B-B83F-901B0AF310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272" y="1404045"/>
            <a:ext cx="3600400" cy="2700300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люди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BBAEC9F0-A077-4617-B8B5-3D83826D14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58" y="3356968"/>
            <a:ext cx="4272326" cy="276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7456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AD5A4472-B9F5-46A2-8E16-519189F857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92" y="876069"/>
            <a:ext cx="7632600" cy="508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790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текст, стена, человек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738B669D-39FC-4277-B804-377743CC7BF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1" r="2815"/>
          <a:stretch/>
        </p:blipFill>
        <p:spPr>
          <a:xfrm>
            <a:off x="586540" y="333045"/>
            <a:ext cx="3805700" cy="3120182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внутренний, ноутбук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0CE1193D-7D71-4D02-8AA6-BDE75ED3BF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64" y="3060229"/>
            <a:ext cx="4536257" cy="3024172"/>
          </a:xfrm>
          <a:prstGeom prst="rect">
            <a:avLst/>
          </a:prstGeom>
        </p:spPr>
      </p:pic>
      <p:pic>
        <p:nvPicPr>
          <p:cNvPr id="10" name="Рисунок 9" descr="Изображение выглядит как текст, ноутбук, человек, компьютер&#10;&#10;Автоматически созданное описание">
            <a:extLst>
              <a:ext uri="{FF2B5EF4-FFF2-40B4-BE49-F238E27FC236}">
                <a16:creationId xmlns:a16="http://schemas.microsoft.com/office/drawing/2014/main" id="{4C3880D1-D6CA-414A-A057-D742CDC3C0D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0192" y="826956"/>
            <a:ext cx="4320233" cy="2880155"/>
          </a:xfrm>
          <a:prstGeom prst="rect">
            <a:avLst/>
          </a:prstGeom>
        </p:spPr>
      </p:pic>
      <p:pic>
        <p:nvPicPr>
          <p:cNvPr id="6" name="Рисунок 5" descr="Изображение выглядит как человек, ноутбук&#10;&#10;Автоматически созданное описание">
            <a:extLst>
              <a:ext uri="{FF2B5EF4-FFF2-40B4-BE49-F238E27FC236}">
                <a16:creationId xmlns:a16="http://schemas.microsoft.com/office/drawing/2014/main" id="{F6393983-0865-4943-BE79-A5F11D983F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" y="3471989"/>
            <a:ext cx="4680272" cy="3120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94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текст, группа, другой, множество&#10;&#10;Автоматически созданное описание">
            <a:extLst>
              <a:ext uri="{FF2B5EF4-FFF2-40B4-BE49-F238E27FC236}">
                <a16:creationId xmlns:a16="http://schemas.microsoft.com/office/drawing/2014/main" id="{60C96974-AB52-4E2A-A9CF-9412A81EF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3" y="916434"/>
            <a:ext cx="8913812" cy="50140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88096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73</Words>
  <Application>Microsoft Office PowerPoint</Application>
  <PresentationFormat>Произвольный</PresentationFormat>
  <Paragraphs>18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Franklin Gothic Book</vt:lpstr>
      <vt:lpstr>Tahoma</vt:lpstr>
      <vt:lpstr>Times New Roman</vt:lpstr>
      <vt:lpstr>Тема Office</vt:lpstr>
      <vt:lpstr>Деятельность наставника в системе ОНТИ: от подготовки финалистов – к площадке подготовки на базе школ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Ларина Людмила Николаевна</cp:lastModifiedBy>
  <cp:revision>8</cp:revision>
  <dcterms:created xsi:type="dcterms:W3CDTF">2021-07-29T09:26:48Z</dcterms:created>
  <dcterms:modified xsi:type="dcterms:W3CDTF">2021-08-16T08:42:27Z</dcterms:modified>
</cp:coreProperties>
</file>