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59" r:id="rId5"/>
    <p:sldId id="272" r:id="rId6"/>
    <p:sldId id="270" r:id="rId7"/>
    <p:sldId id="276" r:id="rId8"/>
    <p:sldId id="274" r:id="rId9"/>
    <p:sldId id="27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8"/>
    <a:srgbClr val="336699"/>
    <a:srgbClr val="0066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4" autoAdjust="0"/>
  </p:normalViewPr>
  <p:slideViewPr>
    <p:cSldViewPr>
      <p:cViewPr>
        <p:scale>
          <a:sx n="87" d="100"/>
          <a:sy n="87" d="100"/>
        </p:scale>
        <p:origin x="-216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C80D2-0BCF-4ED8-AF14-628019FAA3E7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B3BE-B3FD-491F-8A24-4B5260AB9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5B3BE-B3FD-491F-8A24-4B5260AB97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D4F3-D9B9-44F7-B0E0-2B34CF43FED2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EC77-0DFF-41FA-AB21-869ED538C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404664"/>
            <a:ext cx="8208912" cy="57606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7904" y="623731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ru-RU" sz="2400" b="1" kern="0" dirty="0" smtClean="0">
                <a:solidFill>
                  <a:srgbClr val="004568"/>
                </a:solidFill>
                <a:latin typeface="+mn-lt"/>
                <a:ea typeface="+mn-ea"/>
                <a:cs typeface="+mn-cs"/>
              </a:rPr>
              <a:t>Томск  - </a:t>
            </a:r>
            <a:r>
              <a:rPr lang="ru-RU" sz="2400" b="1" kern="0" dirty="0" smtClean="0">
                <a:solidFill>
                  <a:srgbClr val="004568"/>
                </a:solidFill>
                <a:latin typeface="+mn-lt"/>
                <a:ea typeface="+mn-ea"/>
                <a:cs typeface="+mn-cs"/>
              </a:rPr>
              <a:t>2020</a:t>
            </a:r>
            <a:endParaRPr lang="ru-RU" sz="2400" b="1" kern="0" dirty="0">
              <a:solidFill>
                <a:srgbClr val="00456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7687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ИНТЕГРАЦИЯ ВУЗА И ШКОЛЫ КАК ОСНОВА СИСТЕМЫ НЕПРЕРЫВНОГО ТЕХНОЛОГИЧЕСКОГО ОБРАЗОВАНИЯ СТУДЕНТОВ ПЕДАГОГИЧЕСКОГО УНИВЕРСИТАТА</a:t>
            </a:r>
            <a:endParaRPr lang="ru-RU" sz="4000" dirty="0"/>
          </a:p>
        </p:txBody>
      </p:sp>
      <p:pic>
        <p:nvPicPr>
          <p:cNvPr id="11266" name="Picture 2" descr="Приглашаем к участию в Международной конференции «Профессиональное образование: проблемы и достижения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92696"/>
            <a:ext cx="2041398" cy="1080120"/>
          </a:xfrm>
          <a:prstGeom prst="rect">
            <a:avLst/>
          </a:prstGeom>
          <a:noFill/>
        </p:spPr>
      </p:pic>
      <p:pic>
        <p:nvPicPr>
          <p:cNvPr id="11268" name="Picture 4" descr="ТГП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1714500" cy="11715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5567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4568"/>
                </a:solidFill>
              </a:rPr>
              <a:t>СПАСИБО ЗА ВНИМАНИЕ!</a:t>
            </a:r>
            <a:endParaRPr lang="ru-RU" sz="5400" dirty="0"/>
          </a:p>
        </p:txBody>
      </p:sp>
      <p:pic>
        <p:nvPicPr>
          <p:cNvPr id="27650" name="Picture 2" descr="http://gif-anim.narod.ru/Cveti1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38100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7157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«Школа педагогического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мастерства»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ldospk.ru/wikispk/images/thumb/3/3c/0_9dfc3.png/600px-0_9df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4608512" cy="295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2420889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организация работы со студентами и молодыми специалистами, через оказание методической помощи в их профессиональном становлении в условиях реализации ФГОС.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4568"/>
                </a:solidFill>
              </a:rPr>
              <a:t>Цель: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844824"/>
            <a:ext cx="80648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1. Оказание помощи студентам и молодым специалистам при адаптации в педагогических коллективах.</a:t>
            </a:r>
            <a:br>
              <a:rPr lang="ru-RU" sz="2800" b="1" dirty="0" smtClean="0"/>
            </a:br>
            <a:r>
              <a:rPr lang="ru-RU" sz="2800" b="1" dirty="0" smtClean="0"/>
              <a:t>2. Повышение уровня методической подготовки студентов и молодых специалистов.</a:t>
            </a:r>
            <a:br>
              <a:rPr lang="ru-RU" sz="2800" b="1" dirty="0" smtClean="0"/>
            </a:br>
            <a:r>
              <a:rPr lang="ru-RU" sz="2800" b="1" dirty="0" smtClean="0"/>
              <a:t>3. Оказание помощи в самообразовательной работе студентов и молодых специалистов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4568"/>
                </a:solidFill>
              </a:rPr>
              <a:t>Задачи: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605860"/>
            <a:ext cx="86409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раздел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 профессиональной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адаптации студентов ТГПУ факультета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 и предпринимательства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tp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933056"/>
            <a:ext cx="2376264" cy="1518443"/>
          </a:xfrm>
          <a:prstGeom prst="ellipse">
            <a:avLst/>
          </a:prstGeom>
          <a:ln w="3175" cap="rnd">
            <a:solidFill>
              <a:srgbClr val="33669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918_162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416824" cy="37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918_162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73448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1115_112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84784"/>
            <a:ext cx="76328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022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6672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1201_102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99592" y="2348880"/>
            <a:ext cx="772769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раздел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 профессиональной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адаптации молодых специалистов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г.Томска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25922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411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85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2014-06-30T09:30:47Z</dcterms:created>
  <dcterms:modified xsi:type="dcterms:W3CDTF">2020-03-30T02:22:14Z</dcterms:modified>
</cp:coreProperties>
</file>