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64" r:id="rId2"/>
  </p:sldMasterIdLst>
  <p:notesMasterIdLst>
    <p:notesMasterId r:id="rId19"/>
  </p:notesMasterIdLst>
  <p:handoutMasterIdLst>
    <p:handoutMasterId r:id="rId20"/>
  </p:handoutMasterIdLst>
  <p:sldIdLst>
    <p:sldId id="1042" r:id="rId3"/>
    <p:sldId id="1075" r:id="rId4"/>
    <p:sldId id="1092" r:id="rId5"/>
    <p:sldId id="1089" r:id="rId6"/>
    <p:sldId id="1094" r:id="rId7"/>
    <p:sldId id="1080" r:id="rId8"/>
    <p:sldId id="1081" r:id="rId9"/>
    <p:sldId id="1082" r:id="rId10"/>
    <p:sldId id="1083" r:id="rId11"/>
    <p:sldId id="1090" r:id="rId12"/>
    <p:sldId id="1093" r:id="rId13"/>
    <p:sldId id="1084" r:id="rId14"/>
    <p:sldId id="1085" r:id="rId15"/>
    <p:sldId id="1086" r:id="rId16"/>
    <p:sldId id="1087" r:id="rId17"/>
    <p:sldId id="1088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13A18B1B-C52E-4B32-BF88-1B0F1C4F0456}">
          <p14:sldIdLst>
            <p14:sldId id="1042"/>
            <p14:sldId id="1075"/>
            <p14:sldId id="1092"/>
            <p14:sldId id="1089"/>
            <p14:sldId id="1094"/>
            <p14:sldId id="1080"/>
            <p14:sldId id="1081"/>
            <p14:sldId id="1082"/>
            <p14:sldId id="1083"/>
            <p14:sldId id="1090"/>
            <p14:sldId id="1093"/>
            <p14:sldId id="1084"/>
            <p14:sldId id="1085"/>
            <p14:sldId id="1086"/>
            <p14:sldId id="1087"/>
            <p14:sldId id="10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3" orient="horz" pos="3158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2880">
          <p15:clr>
            <a:srgbClr val="A4A3A4"/>
          </p15:clr>
        </p15:guide>
        <p15:guide id="7" pos="431">
          <p15:clr>
            <a:srgbClr val="A4A3A4"/>
          </p15:clr>
        </p15:guide>
        <p15:guide id="8" pos="5329">
          <p15:clr>
            <a:srgbClr val="A4A3A4"/>
          </p15:clr>
        </p15:guide>
        <p15:guide id="9" pos="5556" userDrawn="1">
          <p15:clr>
            <a:srgbClr val="A4A3A4"/>
          </p15:clr>
        </p15:guide>
        <p15:guide id="10" pos="249">
          <p15:clr>
            <a:srgbClr val="A4A3A4"/>
          </p15:clr>
        </p15:guide>
        <p15:guide id="11" pos="1474" userDrawn="1">
          <p15:clr>
            <a:srgbClr val="A4A3A4"/>
          </p15:clr>
        </p15:guide>
        <p15:guide id="12" pos="4286" userDrawn="1">
          <p15:clr>
            <a:srgbClr val="A4A3A4"/>
          </p15:clr>
        </p15:guide>
        <p15:guide id="13" pos="3288" userDrawn="1">
          <p15:clr>
            <a:srgbClr val="A4A3A4"/>
          </p15:clr>
        </p15:guide>
        <p15:guide id="14" orient="horz" pos="3294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8396"/>
    <a:srgbClr val="1F608B"/>
    <a:srgbClr val="FFFF99"/>
    <a:srgbClr val="2A9A72"/>
    <a:srgbClr val="FFFFFF"/>
    <a:srgbClr val="2C3E50"/>
    <a:srgbClr val="222A35"/>
    <a:srgbClr val="1E2631"/>
    <a:srgbClr val="7F7F7F"/>
    <a:srgbClr val="2F3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6370" autoAdjust="0"/>
  </p:normalViewPr>
  <p:slideViewPr>
    <p:cSldViewPr>
      <p:cViewPr varScale="1">
        <p:scale>
          <a:sx n="107" d="100"/>
          <a:sy n="107" d="100"/>
        </p:scale>
        <p:origin x="1710" y="114"/>
      </p:cViewPr>
      <p:guideLst>
        <p:guide orient="horz" pos="2251"/>
        <p:guide orient="horz" pos="3158"/>
        <p:guide orient="horz" pos="981"/>
        <p:guide pos="2880"/>
        <p:guide pos="431"/>
        <p:guide pos="5329"/>
        <p:guide pos="5556"/>
        <p:guide pos="249"/>
        <p:guide pos="1474"/>
        <p:guide pos="4286"/>
        <p:guide pos="3288"/>
        <p:guide orient="horz" pos="3294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94"/>
    </p:cViewPr>
  </p:sorterViewPr>
  <p:notesViewPr>
    <p:cSldViewPr>
      <p:cViewPr varScale="1">
        <p:scale>
          <a:sx n="86" d="100"/>
          <a:sy n="86" d="100"/>
        </p:scale>
        <p:origin x="2928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C32B05-62EA-407A-B21C-2310C7945705}" type="doc">
      <dgm:prSet loTypeId="urn:diagrams.loki3.com/VaryingWidth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2D71409-67F9-455C-8C6D-716D284AAA6B}">
      <dgm:prSet phldrT="[Text]" custT="1"/>
      <dgm:spPr/>
      <dgm:t>
        <a:bodyPr/>
        <a:lstStyle/>
        <a:p>
          <a:pPr algn="l"/>
          <a:r>
            <a:rPr lang="ru-RU" sz="28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Цель:</a:t>
          </a:r>
          <a:r>
            <a:rPr lang="ru-RU" sz="2800" b="1" u="none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развитие института наставничества в образовании</a:t>
          </a:r>
          <a:endParaRPr lang="en-US" sz="2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680ED1-AF6E-4B28-AE94-92B0EFB0DF7D}" type="parTrans" cxnId="{2AA9C11F-1F1D-428E-801A-47EAA766C99D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8B7D3C-9FB4-4BC6-90AC-49960560DECD}" type="sibTrans" cxnId="{2AA9C11F-1F1D-428E-801A-47EAA766C99D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6099B6-DBBD-4AB0-82D2-877B80F846F7}">
      <dgm:prSet phldrT="[Text]" custT="1"/>
      <dgm:spPr>
        <a:solidFill>
          <a:srgbClr val="1F608B"/>
        </a:solidFill>
      </dgm:spPr>
      <dgm:t>
        <a:bodyPr/>
        <a:lstStyle/>
        <a:p>
          <a:pPr algn="l"/>
          <a:r>
            <a:rPr lang="ru-RU" sz="24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Задача 1:</a:t>
          </a:r>
          <a:r>
            <a: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выявление лучших практик наставничества в Томской области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9C8BFB-F41C-4AC4-AB94-F216E3081C2D}" type="parTrans" cxnId="{B4F3EA32-CE64-4A92-9BAE-BC57E5392B05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531B32-9B0E-482E-BF91-65C61F17168D}" type="sibTrans" cxnId="{B4F3EA32-CE64-4A92-9BAE-BC57E5392B05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62A4F6-4AC4-435B-990E-81A71CE8CAC7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l"/>
          <a:r>
            <a:rPr lang="ru-RU" sz="24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Задача 2:</a:t>
          </a:r>
          <a:r>
            <a:rPr lang="ru-RU" sz="2400" b="1" u="none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представление лучших практик наставничества в педагогических сообществах с целью тиражирования и внедрения в образовательные организации Томской области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87B947-7343-4FA2-B288-B23A59FFAE31}" type="parTrans" cxnId="{3A2CECA6-0C5B-46BB-B7C6-7D37E9D210BD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9F9A93-0231-4877-8C41-5D5B8DD7AAC0}" type="sibTrans" cxnId="{3A2CECA6-0C5B-46BB-B7C6-7D37E9D210BD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D9DE15-697B-42C2-B6A1-CE31260EED93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l"/>
          <a:r>
            <a:rPr lang="ru-RU" sz="24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Задача 3:</a:t>
          </a:r>
          <a:r>
            <a:rPr lang="ru-RU" sz="2400" b="1" u="none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поощрение лучших наставников с целью их общественного признания на региональном уровне.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5B681-1ACB-4650-8600-F9223ABDDC16}" type="sibTrans" cxnId="{40513FB0-F94C-499F-9A0B-9E0341D0A0C2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C9FC21-5112-4CCF-8070-06ED15ED24ED}" type="parTrans" cxnId="{40513FB0-F94C-499F-9A0B-9E0341D0A0C2}">
      <dgm:prSet/>
      <dgm:spPr/>
      <dgm:t>
        <a:bodyPr/>
        <a:lstStyle/>
        <a:p>
          <a:endParaRPr lang="en-US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68CB87-AC2B-4DA0-9470-9E8936CA4ADE}" type="pres">
      <dgm:prSet presAssocID="{B9C32B05-62EA-407A-B21C-2310C7945705}" presName="Name0" presStyleCnt="0">
        <dgm:presLayoutVars>
          <dgm:resizeHandles/>
        </dgm:presLayoutVars>
      </dgm:prSet>
      <dgm:spPr/>
      <dgm:t>
        <a:bodyPr/>
        <a:lstStyle/>
        <a:p>
          <a:endParaRPr lang="ru-RU"/>
        </a:p>
      </dgm:t>
    </dgm:pt>
    <dgm:pt modelId="{75D5BB13-3087-4852-A5FC-D628A8FA5BBE}" type="pres">
      <dgm:prSet presAssocID="{42D71409-67F9-455C-8C6D-716D284AAA6B}" presName="text" presStyleLbl="node1" presStyleIdx="0" presStyleCnt="4" custScaleX="296102" custScaleY="23449" custLinFactNeighborX="-93287" custLinFactNeighborY="-5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6692F8-4488-4A6B-A1BA-1DC75012E132}" type="pres">
      <dgm:prSet presAssocID="{478B7D3C-9FB4-4BC6-90AC-49960560DECD}" presName="space" presStyleCnt="0"/>
      <dgm:spPr/>
      <dgm:t>
        <a:bodyPr/>
        <a:lstStyle/>
        <a:p>
          <a:endParaRPr lang="ru-RU"/>
        </a:p>
      </dgm:t>
    </dgm:pt>
    <dgm:pt modelId="{F17A4FD7-74B5-4308-93CA-3301FAA0482E}" type="pres">
      <dgm:prSet presAssocID="{F66099B6-DBBD-4AB0-82D2-877B80F846F7}" presName="text" presStyleLbl="node1" presStyleIdx="1" presStyleCnt="4" custScaleX="286702" custScaleY="24674" custLinFactNeighborY="43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5EFB2-F8D0-4EB7-8B20-CA069DE4AB37}" type="pres">
      <dgm:prSet presAssocID="{BC531B32-9B0E-482E-BF91-65C61F17168D}" presName="space" presStyleCnt="0"/>
      <dgm:spPr/>
      <dgm:t>
        <a:bodyPr/>
        <a:lstStyle/>
        <a:p>
          <a:endParaRPr lang="ru-RU"/>
        </a:p>
      </dgm:t>
    </dgm:pt>
    <dgm:pt modelId="{2345020A-22C1-44FE-9B49-83AEC5C7BCB7}" type="pres">
      <dgm:prSet presAssocID="{EE62A4F6-4AC4-435B-990E-81A71CE8CAC7}" presName="text" presStyleLbl="node1" presStyleIdx="2" presStyleCnt="4" custScaleX="153505" custScaleY="24566" custLinFactNeighborY="15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D2C8D-08B2-45BE-9B88-EDED1CA81E36}" type="pres">
      <dgm:prSet presAssocID="{389F9A93-0231-4877-8C41-5D5B8DD7AAC0}" presName="space" presStyleCnt="0"/>
      <dgm:spPr/>
      <dgm:t>
        <a:bodyPr/>
        <a:lstStyle/>
        <a:p>
          <a:endParaRPr lang="ru-RU"/>
        </a:p>
      </dgm:t>
    </dgm:pt>
    <dgm:pt modelId="{5A59F46C-47C5-4852-8F90-78E22F0860C8}" type="pres">
      <dgm:prSet presAssocID="{B6D9DE15-697B-42C2-B6A1-CE31260EED93}" presName="text" presStyleLbl="node1" presStyleIdx="3" presStyleCnt="4" custScaleX="316881" custScaleY="24002" custLinFactY="14454" custLinFactNeighborX="-7563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F3EA32-CE64-4A92-9BAE-BC57E5392B05}" srcId="{B9C32B05-62EA-407A-B21C-2310C7945705}" destId="{F66099B6-DBBD-4AB0-82D2-877B80F846F7}" srcOrd="1" destOrd="0" parTransId="{B09C8BFB-F41C-4AC4-AB94-F216E3081C2D}" sibTransId="{BC531B32-9B0E-482E-BF91-65C61F17168D}"/>
    <dgm:cxn modelId="{15E9A10E-A179-42AC-B423-21DF29712FBC}" type="presOf" srcId="{F66099B6-DBBD-4AB0-82D2-877B80F846F7}" destId="{F17A4FD7-74B5-4308-93CA-3301FAA0482E}" srcOrd="0" destOrd="0" presId="urn:diagrams.loki3.com/VaryingWidthList"/>
    <dgm:cxn modelId="{40513FB0-F94C-499F-9A0B-9E0341D0A0C2}" srcId="{B9C32B05-62EA-407A-B21C-2310C7945705}" destId="{B6D9DE15-697B-42C2-B6A1-CE31260EED93}" srcOrd="3" destOrd="0" parTransId="{EAC9FC21-5112-4CCF-8070-06ED15ED24ED}" sibTransId="{B605B681-1ACB-4650-8600-F9223ABDDC16}"/>
    <dgm:cxn modelId="{2AA9C11F-1F1D-428E-801A-47EAA766C99D}" srcId="{B9C32B05-62EA-407A-B21C-2310C7945705}" destId="{42D71409-67F9-455C-8C6D-716D284AAA6B}" srcOrd="0" destOrd="0" parTransId="{51680ED1-AF6E-4B28-AE94-92B0EFB0DF7D}" sibTransId="{478B7D3C-9FB4-4BC6-90AC-49960560DECD}"/>
    <dgm:cxn modelId="{C797BEA9-A9EE-4F90-A3D3-79D22635E096}" type="presOf" srcId="{42D71409-67F9-455C-8C6D-716D284AAA6B}" destId="{75D5BB13-3087-4852-A5FC-D628A8FA5BBE}" srcOrd="0" destOrd="0" presId="urn:diagrams.loki3.com/VaryingWidthList"/>
    <dgm:cxn modelId="{7BD74D14-6025-4F93-B46A-73D12D1AA9C4}" type="presOf" srcId="{EE62A4F6-4AC4-435B-990E-81A71CE8CAC7}" destId="{2345020A-22C1-44FE-9B49-83AEC5C7BCB7}" srcOrd="0" destOrd="0" presId="urn:diagrams.loki3.com/VaryingWidthList"/>
    <dgm:cxn modelId="{3FE27179-57A7-4040-8851-B8582E1F9C7E}" type="presOf" srcId="{B9C32B05-62EA-407A-B21C-2310C7945705}" destId="{0C68CB87-AC2B-4DA0-9470-9E8936CA4ADE}" srcOrd="0" destOrd="0" presId="urn:diagrams.loki3.com/VaryingWidthList"/>
    <dgm:cxn modelId="{EFB420D9-FBB3-4399-92B3-4652622C0B81}" type="presOf" srcId="{B6D9DE15-697B-42C2-B6A1-CE31260EED93}" destId="{5A59F46C-47C5-4852-8F90-78E22F0860C8}" srcOrd="0" destOrd="0" presId="urn:diagrams.loki3.com/VaryingWidthList"/>
    <dgm:cxn modelId="{3A2CECA6-0C5B-46BB-B7C6-7D37E9D210BD}" srcId="{B9C32B05-62EA-407A-B21C-2310C7945705}" destId="{EE62A4F6-4AC4-435B-990E-81A71CE8CAC7}" srcOrd="2" destOrd="0" parTransId="{F287B947-7343-4FA2-B288-B23A59FFAE31}" sibTransId="{389F9A93-0231-4877-8C41-5D5B8DD7AAC0}"/>
    <dgm:cxn modelId="{C510FDBE-0B98-441F-B789-BDB988B68916}" type="presParOf" srcId="{0C68CB87-AC2B-4DA0-9470-9E8936CA4ADE}" destId="{75D5BB13-3087-4852-A5FC-D628A8FA5BBE}" srcOrd="0" destOrd="0" presId="urn:diagrams.loki3.com/VaryingWidthList"/>
    <dgm:cxn modelId="{E7F11C42-758B-4E90-B4FE-63B9DA43C8B3}" type="presParOf" srcId="{0C68CB87-AC2B-4DA0-9470-9E8936CA4ADE}" destId="{E76692F8-4488-4A6B-A1BA-1DC75012E132}" srcOrd="1" destOrd="0" presId="urn:diagrams.loki3.com/VaryingWidthList"/>
    <dgm:cxn modelId="{EB01D0D4-1554-4256-9745-0C58DDEB33D3}" type="presParOf" srcId="{0C68CB87-AC2B-4DA0-9470-9E8936CA4ADE}" destId="{F17A4FD7-74B5-4308-93CA-3301FAA0482E}" srcOrd="2" destOrd="0" presId="urn:diagrams.loki3.com/VaryingWidthList"/>
    <dgm:cxn modelId="{3A550E05-C617-461D-94A1-5AFF76754EF9}" type="presParOf" srcId="{0C68CB87-AC2B-4DA0-9470-9E8936CA4ADE}" destId="{FE25EFB2-F8D0-4EB7-8B20-CA069DE4AB37}" srcOrd="3" destOrd="0" presId="urn:diagrams.loki3.com/VaryingWidthList"/>
    <dgm:cxn modelId="{147620E3-E42B-4E2F-BE68-60EC701BB70B}" type="presParOf" srcId="{0C68CB87-AC2B-4DA0-9470-9E8936CA4ADE}" destId="{2345020A-22C1-44FE-9B49-83AEC5C7BCB7}" srcOrd="4" destOrd="0" presId="urn:diagrams.loki3.com/VaryingWidthList"/>
    <dgm:cxn modelId="{EEC2B662-DF72-430F-90D4-F099C5A3EC25}" type="presParOf" srcId="{0C68CB87-AC2B-4DA0-9470-9E8936CA4ADE}" destId="{B50D2C8D-08B2-45BE-9B88-EDED1CA81E36}" srcOrd="5" destOrd="0" presId="urn:diagrams.loki3.com/VaryingWidthList"/>
    <dgm:cxn modelId="{9D4F781D-21D2-4A8A-BFA4-50412AF49300}" type="presParOf" srcId="{0C68CB87-AC2B-4DA0-9470-9E8936CA4ADE}" destId="{5A59F46C-47C5-4852-8F90-78E22F0860C8}" srcOrd="6" destOrd="0" presId="urn:diagrams.loki3.com/VaryingWidthList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C32B05-62EA-407A-B21C-2310C7945705}" type="doc">
      <dgm:prSet loTypeId="urn:microsoft.com/office/officeart/2005/8/layout/chevron2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2D71409-67F9-455C-8C6D-716D284AAA6B}">
      <dgm:prSet phldrT="[Text]"/>
      <dgm:spPr/>
      <dgm:t>
        <a:bodyPr/>
        <a:lstStyle/>
        <a:p>
          <a:endParaRPr lang="en-US" dirty="0"/>
        </a:p>
      </dgm:t>
    </dgm:pt>
    <dgm:pt modelId="{51680ED1-AF6E-4B28-AE94-92B0EFB0DF7D}" type="parTrans" cxnId="{2AA9C11F-1F1D-428E-801A-47EAA766C99D}">
      <dgm:prSet/>
      <dgm:spPr/>
      <dgm:t>
        <a:bodyPr/>
        <a:lstStyle/>
        <a:p>
          <a:endParaRPr lang="en-US"/>
        </a:p>
      </dgm:t>
    </dgm:pt>
    <dgm:pt modelId="{478B7D3C-9FB4-4BC6-90AC-49960560DECD}" type="sibTrans" cxnId="{2AA9C11F-1F1D-428E-801A-47EAA766C99D}">
      <dgm:prSet/>
      <dgm:spPr/>
      <dgm:t>
        <a:bodyPr/>
        <a:lstStyle/>
        <a:p>
          <a:endParaRPr lang="en-US"/>
        </a:p>
      </dgm:t>
    </dgm:pt>
    <dgm:pt modelId="{F66099B6-DBBD-4AB0-82D2-877B80F846F7}">
      <dgm:prSet phldrT="[Text]"/>
      <dgm:spPr/>
      <dgm:t>
        <a:bodyPr/>
        <a:lstStyle/>
        <a:p>
          <a:endParaRPr lang="en-US" dirty="0"/>
        </a:p>
      </dgm:t>
    </dgm:pt>
    <dgm:pt modelId="{B09C8BFB-F41C-4AC4-AB94-F216E3081C2D}" type="parTrans" cxnId="{B4F3EA32-CE64-4A92-9BAE-BC57E5392B05}">
      <dgm:prSet/>
      <dgm:spPr/>
      <dgm:t>
        <a:bodyPr/>
        <a:lstStyle/>
        <a:p>
          <a:endParaRPr lang="en-US"/>
        </a:p>
      </dgm:t>
    </dgm:pt>
    <dgm:pt modelId="{BC531B32-9B0E-482E-BF91-65C61F17168D}" type="sibTrans" cxnId="{B4F3EA32-CE64-4A92-9BAE-BC57E5392B05}">
      <dgm:prSet/>
      <dgm:spPr/>
      <dgm:t>
        <a:bodyPr/>
        <a:lstStyle/>
        <a:p>
          <a:endParaRPr lang="en-US"/>
        </a:p>
      </dgm:t>
    </dgm:pt>
    <dgm:pt modelId="{EE62A4F6-4AC4-435B-990E-81A71CE8CAC7}">
      <dgm:prSet phldrT="[Text]"/>
      <dgm:spPr/>
      <dgm:t>
        <a:bodyPr/>
        <a:lstStyle/>
        <a:p>
          <a:endParaRPr lang="en-US" dirty="0"/>
        </a:p>
      </dgm:t>
    </dgm:pt>
    <dgm:pt modelId="{F287B947-7343-4FA2-B288-B23A59FFAE31}" type="parTrans" cxnId="{3A2CECA6-0C5B-46BB-B7C6-7D37E9D210BD}">
      <dgm:prSet/>
      <dgm:spPr/>
      <dgm:t>
        <a:bodyPr/>
        <a:lstStyle/>
        <a:p>
          <a:endParaRPr lang="en-US"/>
        </a:p>
      </dgm:t>
    </dgm:pt>
    <dgm:pt modelId="{389F9A93-0231-4877-8C41-5D5B8DD7AAC0}" type="sibTrans" cxnId="{3A2CECA6-0C5B-46BB-B7C6-7D37E9D210BD}">
      <dgm:prSet/>
      <dgm:spPr/>
      <dgm:t>
        <a:bodyPr/>
        <a:lstStyle/>
        <a:p>
          <a:endParaRPr lang="en-US"/>
        </a:p>
      </dgm:t>
    </dgm:pt>
    <dgm:pt modelId="{6CF284C3-4A70-4432-8F33-E75A802B3330}">
      <dgm:prSet custT="1"/>
      <dgm:spPr>
        <a:solidFill>
          <a:schemeClr val="lt1">
            <a:hueOff val="0"/>
            <a:satOff val="0"/>
            <a:lumOff val="0"/>
            <a:alpha val="0"/>
          </a:schemeClr>
        </a:solidFill>
        <a:ln w="19050">
          <a:solidFill>
            <a:schemeClr val="accent3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Письмо-подтверждение МГОС/ГОС 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4831E6-2FC9-4DDA-81FB-5FA418568D07}" type="parTrans" cxnId="{2DC24386-BC50-4BAB-8571-16CB10C2603C}">
      <dgm:prSet/>
      <dgm:spPr/>
      <dgm:t>
        <a:bodyPr/>
        <a:lstStyle/>
        <a:p>
          <a:endParaRPr lang="en-US"/>
        </a:p>
      </dgm:t>
    </dgm:pt>
    <dgm:pt modelId="{CD50B82D-84BB-4747-B282-ABB339EBA294}" type="sibTrans" cxnId="{2DC24386-BC50-4BAB-8571-16CB10C2603C}">
      <dgm:prSet/>
      <dgm:spPr/>
      <dgm:t>
        <a:bodyPr/>
        <a:lstStyle/>
        <a:p>
          <a:endParaRPr lang="en-US"/>
        </a:p>
      </dgm:t>
    </dgm:pt>
    <dgm:pt modelId="{8EA7219F-BDB2-48EB-9EEB-3133522D132E}">
      <dgm:prSet phldrT="[Text]" custT="1"/>
      <dgm:spPr>
        <a:solidFill>
          <a:schemeClr val="lt1">
            <a:hueOff val="0"/>
            <a:satOff val="0"/>
            <a:lumOff val="0"/>
            <a:alpha val="0"/>
          </a:schemeClr>
        </a:solidFill>
        <a:ln w="19050">
          <a:solidFill>
            <a:schemeClr val="accent2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Заявка участника регионального Конкурса «Лучшие практики наставничества»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E8403A-CB7C-4815-85BD-AEBCAEB71B37}" type="parTrans" cxnId="{58AD7EEF-D408-406B-87EE-4691D4C30668}">
      <dgm:prSet/>
      <dgm:spPr/>
      <dgm:t>
        <a:bodyPr/>
        <a:lstStyle/>
        <a:p>
          <a:endParaRPr lang="en-US"/>
        </a:p>
      </dgm:t>
    </dgm:pt>
    <dgm:pt modelId="{C94B7947-85DC-4B21-BB99-DF8438356F98}" type="sibTrans" cxnId="{58AD7EEF-D408-406B-87EE-4691D4C30668}">
      <dgm:prSet/>
      <dgm:spPr/>
      <dgm:t>
        <a:bodyPr/>
        <a:lstStyle/>
        <a:p>
          <a:endParaRPr lang="en-US"/>
        </a:p>
      </dgm:t>
    </dgm:pt>
    <dgm:pt modelId="{2A22E84C-3AA3-4E9C-AE5F-9C2FB0D7FB11}">
      <dgm:prSet phldrT="[Text]"/>
      <dgm:spPr/>
      <dgm:t>
        <a:bodyPr/>
        <a:lstStyle/>
        <a:p>
          <a:endParaRPr lang="en-US" dirty="0"/>
        </a:p>
      </dgm:t>
    </dgm:pt>
    <dgm:pt modelId="{6C025E55-DF42-4C5D-AFD5-6015FA053D46}" type="parTrans" cxnId="{BEB859E7-C343-408E-86A1-667C27EE5761}">
      <dgm:prSet/>
      <dgm:spPr/>
      <dgm:t>
        <a:bodyPr/>
        <a:lstStyle/>
        <a:p>
          <a:endParaRPr lang="en-US"/>
        </a:p>
      </dgm:t>
    </dgm:pt>
    <dgm:pt modelId="{744EA591-F199-49C2-B63A-82709D96C729}" type="sibTrans" cxnId="{BEB859E7-C343-408E-86A1-667C27EE5761}">
      <dgm:prSet/>
      <dgm:spPr/>
      <dgm:t>
        <a:bodyPr/>
        <a:lstStyle/>
        <a:p>
          <a:endParaRPr lang="en-US"/>
        </a:p>
      </dgm:t>
    </dgm:pt>
    <dgm:pt modelId="{9ADACFBF-2A78-45C9-A7C4-5E5DBC674760}">
      <dgm:prSet phldrT="[Text]" custT="1"/>
      <dgm:spPr>
        <a:solidFill>
          <a:schemeClr val="lt1">
            <a:hueOff val="0"/>
            <a:satOff val="0"/>
            <a:lumOff val="0"/>
            <a:alpha val="0"/>
          </a:schemeClr>
        </a:solidFill>
        <a:ln w="19050">
          <a:solidFill>
            <a:schemeClr val="accent5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Согласие на обработку персональных данных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21796C-71AB-4354-A1D4-3BF0025298A5}" type="parTrans" cxnId="{2B98897D-9937-49AC-9FE9-6629E912033A}">
      <dgm:prSet/>
      <dgm:spPr/>
      <dgm:t>
        <a:bodyPr/>
        <a:lstStyle/>
        <a:p>
          <a:endParaRPr lang="en-US"/>
        </a:p>
      </dgm:t>
    </dgm:pt>
    <dgm:pt modelId="{F3FE7E5A-DC73-423B-998C-02943CF263BF}" type="sibTrans" cxnId="{2B98897D-9937-49AC-9FE9-6629E912033A}">
      <dgm:prSet/>
      <dgm:spPr/>
      <dgm:t>
        <a:bodyPr/>
        <a:lstStyle/>
        <a:p>
          <a:endParaRPr lang="en-US"/>
        </a:p>
      </dgm:t>
    </dgm:pt>
    <dgm:pt modelId="{36045517-CEA4-4BE3-B836-C2B6BFE5649B}">
      <dgm:prSet phldrT="[Text]"/>
      <dgm:spPr/>
      <dgm:t>
        <a:bodyPr/>
        <a:lstStyle/>
        <a:p>
          <a:endParaRPr lang="en-US" dirty="0"/>
        </a:p>
      </dgm:t>
    </dgm:pt>
    <dgm:pt modelId="{6231A36F-9B04-4B4A-917A-7E163AFFC956}" type="parTrans" cxnId="{4019353B-443B-4DED-AA6C-3C60E18414C7}">
      <dgm:prSet/>
      <dgm:spPr/>
      <dgm:t>
        <a:bodyPr/>
        <a:lstStyle/>
        <a:p>
          <a:endParaRPr lang="en-US"/>
        </a:p>
      </dgm:t>
    </dgm:pt>
    <dgm:pt modelId="{BFF3C5ED-87D0-4709-A3B8-A7BF0668006A}" type="sibTrans" cxnId="{4019353B-443B-4DED-AA6C-3C60E18414C7}">
      <dgm:prSet/>
      <dgm:spPr/>
      <dgm:t>
        <a:bodyPr/>
        <a:lstStyle/>
        <a:p>
          <a:endParaRPr lang="en-US"/>
        </a:p>
      </dgm:t>
    </dgm:pt>
    <dgm:pt modelId="{110CC072-E78D-486A-BD24-8CD6CE5683E0}">
      <dgm:prSet phldrT="[Text]" custT="1"/>
      <dgm:spPr>
        <a:solidFill>
          <a:schemeClr val="lt1">
            <a:hueOff val="0"/>
            <a:satOff val="0"/>
            <a:lumOff val="0"/>
            <a:alpha val="0"/>
          </a:schemeClr>
        </a:solidFill>
        <a:ln w="19050">
          <a:solidFill>
            <a:schemeClr val="accent6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Конкурсные материалы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E20FCA-41FE-42D4-8C71-85751017ADFF}" type="parTrans" cxnId="{5670A7D8-BA42-4857-8679-D269077AD7D7}">
      <dgm:prSet/>
      <dgm:spPr/>
      <dgm:t>
        <a:bodyPr/>
        <a:lstStyle/>
        <a:p>
          <a:endParaRPr lang="en-US"/>
        </a:p>
      </dgm:t>
    </dgm:pt>
    <dgm:pt modelId="{C901204A-BC8E-4B62-854A-DFB2104323F5}" type="sibTrans" cxnId="{5670A7D8-BA42-4857-8679-D269077AD7D7}">
      <dgm:prSet/>
      <dgm:spPr/>
      <dgm:t>
        <a:bodyPr/>
        <a:lstStyle/>
        <a:p>
          <a:endParaRPr lang="en-US"/>
        </a:p>
      </dgm:t>
    </dgm:pt>
    <dgm:pt modelId="{0CCCB1D0-A220-4A4F-B4BE-802D11A3EEB3}">
      <dgm:prSet phldrT="[Text]" custT="1"/>
      <dgm:spPr>
        <a:solidFill>
          <a:schemeClr val="lt1">
            <a:hueOff val="0"/>
            <a:satOff val="0"/>
            <a:lumOff val="0"/>
            <a:alpha val="0"/>
          </a:schemeClr>
        </a:solidFill>
        <a:ln w="19050">
          <a:solidFill>
            <a:schemeClr val="accent4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Выписка из решения МГОС/ГОС о выдвижения участника на Конкурс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552D59-2592-4DC8-A850-9555E8F5CA5E}" type="parTrans" cxnId="{FAE06556-9144-414C-B332-18717C8AABD3}">
      <dgm:prSet/>
      <dgm:spPr/>
      <dgm:t>
        <a:bodyPr/>
        <a:lstStyle/>
        <a:p>
          <a:endParaRPr lang="ru-RU"/>
        </a:p>
      </dgm:t>
    </dgm:pt>
    <dgm:pt modelId="{CD12E473-BA63-4480-897A-2A1AB9FEA50E}" type="sibTrans" cxnId="{FAE06556-9144-414C-B332-18717C8AABD3}">
      <dgm:prSet/>
      <dgm:spPr/>
      <dgm:t>
        <a:bodyPr/>
        <a:lstStyle/>
        <a:p>
          <a:endParaRPr lang="ru-RU"/>
        </a:p>
      </dgm:t>
    </dgm:pt>
    <dgm:pt modelId="{B28AF1AF-3FC8-43B4-9C93-A1EED3B53B0C}" type="pres">
      <dgm:prSet presAssocID="{B9C32B05-62EA-407A-B21C-2310C794570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7D1A9C-A24D-46FC-8AC8-3ED1D14CDF3B}" type="pres">
      <dgm:prSet presAssocID="{42D71409-67F9-455C-8C6D-716D284AAA6B}" presName="composite" presStyleCnt="0"/>
      <dgm:spPr/>
      <dgm:t>
        <a:bodyPr/>
        <a:lstStyle/>
        <a:p>
          <a:endParaRPr lang="ru-RU"/>
        </a:p>
      </dgm:t>
    </dgm:pt>
    <dgm:pt modelId="{56D73168-9009-4CC1-8FAF-7ED74DF59FDD}" type="pres">
      <dgm:prSet presAssocID="{42D71409-67F9-455C-8C6D-716D284AAA6B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B6301C-8E0C-4537-82BF-9C555B0057E4}" type="pres">
      <dgm:prSet presAssocID="{42D71409-67F9-455C-8C6D-716D284AAA6B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9DF64-C106-4AE4-99B8-D66DC1F76D38}" type="pres">
      <dgm:prSet presAssocID="{478B7D3C-9FB4-4BC6-90AC-49960560DECD}" presName="sp" presStyleCnt="0"/>
      <dgm:spPr/>
      <dgm:t>
        <a:bodyPr/>
        <a:lstStyle/>
        <a:p>
          <a:endParaRPr lang="ru-RU"/>
        </a:p>
      </dgm:t>
    </dgm:pt>
    <dgm:pt modelId="{9B48B029-D6AC-4A9C-82CC-35600F393639}" type="pres">
      <dgm:prSet presAssocID="{F66099B6-DBBD-4AB0-82D2-877B80F846F7}" presName="composite" presStyleCnt="0"/>
      <dgm:spPr/>
      <dgm:t>
        <a:bodyPr/>
        <a:lstStyle/>
        <a:p>
          <a:endParaRPr lang="ru-RU"/>
        </a:p>
      </dgm:t>
    </dgm:pt>
    <dgm:pt modelId="{A3D497A7-D532-4540-ABA5-E0AFA6C5C319}" type="pres">
      <dgm:prSet presAssocID="{F66099B6-DBBD-4AB0-82D2-877B80F846F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4DE7F0-BD53-4946-9F6D-D927C668D998}" type="pres">
      <dgm:prSet presAssocID="{F66099B6-DBBD-4AB0-82D2-877B80F846F7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8D6DAB-8597-45B6-80A7-CFD08D491D8C}" type="pres">
      <dgm:prSet presAssocID="{BC531B32-9B0E-482E-BF91-65C61F17168D}" presName="sp" presStyleCnt="0"/>
      <dgm:spPr/>
      <dgm:t>
        <a:bodyPr/>
        <a:lstStyle/>
        <a:p>
          <a:endParaRPr lang="ru-RU"/>
        </a:p>
      </dgm:t>
    </dgm:pt>
    <dgm:pt modelId="{EA9909DC-CD60-4C3A-A320-3B4716EB570B}" type="pres">
      <dgm:prSet presAssocID="{EE62A4F6-4AC4-435B-990E-81A71CE8CAC7}" presName="composite" presStyleCnt="0"/>
      <dgm:spPr/>
      <dgm:t>
        <a:bodyPr/>
        <a:lstStyle/>
        <a:p>
          <a:endParaRPr lang="ru-RU"/>
        </a:p>
      </dgm:t>
    </dgm:pt>
    <dgm:pt modelId="{C6D61CCF-0EA3-47D7-B8A8-326E37FFEC22}" type="pres">
      <dgm:prSet presAssocID="{EE62A4F6-4AC4-435B-990E-81A71CE8CAC7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D34FE1-9CAE-4DC8-AE46-75D2588D3B76}" type="pres">
      <dgm:prSet presAssocID="{EE62A4F6-4AC4-435B-990E-81A71CE8CAC7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4F2754-6307-4D4F-BED1-B12DAF36F565}" type="pres">
      <dgm:prSet presAssocID="{389F9A93-0231-4877-8C41-5D5B8DD7AAC0}" presName="sp" presStyleCnt="0"/>
      <dgm:spPr/>
      <dgm:t>
        <a:bodyPr/>
        <a:lstStyle/>
        <a:p>
          <a:endParaRPr lang="ru-RU"/>
        </a:p>
      </dgm:t>
    </dgm:pt>
    <dgm:pt modelId="{771BBBCA-1A19-4572-A70D-C51E6E5E0110}" type="pres">
      <dgm:prSet presAssocID="{2A22E84C-3AA3-4E9C-AE5F-9C2FB0D7FB11}" presName="composite" presStyleCnt="0"/>
      <dgm:spPr/>
      <dgm:t>
        <a:bodyPr/>
        <a:lstStyle/>
        <a:p>
          <a:endParaRPr lang="ru-RU"/>
        </a:p>
      </dgm:t>
    </dgm:pt>
    <dgm:pt modelId="{DDC30081-D5C9-4A99-B7F1-A944D018EDEB}" type="pres">
      <dgm:prSet presAssocID="{2A22E84C-3AA3-4E9C-AE5F-9C2FB0D7FB11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26374-E9F6-4717-8918-24C620AEFDBB}" type="pres">
      <dgm:prSet presAssocID="{2A22E84C-3AA3-4E9C-AE5F-9C2FB0D7FB11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F39F7C-EED8-490F-8795-A2BE8EFC9563}" type="pres">
      <dgm:prSet presAssocID="{744EA591-F199-49C2-B63A-82709D96C729}" presName="sp" presStyleCnt="0"/>
      <dgm:spPr/>
      <dgm:t>
        <a:bodyPr/>
        <a:lstStyle/>
        <a:p>
          <a:endParaRPr lang="ru-RU"/>
        </a:p>
      </dgm:t>
    </dgm:pt>
    <dgm:pt modelId="{110B9D05-1521-407D-B313-906048448871}" type="pres">
      <dgm:prSet presAssocID="{36045517-CEA4-4BE3-B836-C2B6BFE5649B}" presName="composite" presStyleCnt="0"/>
      <dgm:spPr/>
      <dgm:t>
        <a:bodyPr/>
        <a:lstStyle/>
        <a:p>
          <a:endParaRPr lang="ru-RU"/>
        </a:p>
      </dgm:t>
    </dgm:pt>
    <dgm:pt modelId="{5D3F72D6-B10F-4C6C-B514-BB32AC4AA8B7}" type="pres">
      <dgm:prSet presAssocID="{36045517-CEA4-4BE3-B836-C2B6BFE5649B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3D8A06-841B-4019-A0BD-AB3473BDD58C}" type="pres">
      <dgm:prSet presAssocID="{36045517-CEA4-4BE3-B836-C2B6BFE5649B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B859E7-C343-408E-86A1-667C27EE5761}" srcId="{B9C32B05-62EA-407A-B21C-2310C7945705}" destId="{2A22E84C-3AA3-4E9C-AE5F-9C2FB0D7FB11}" srcOrd="3" destOrd="0" parTransId="{6C025E55-DF42-4C5D-AFD5-6015FA053D46}" sibTransId="{744EA591-F199-49C2-B63A-82709D96C729}"/>
    <dgm:cxn modelId="{E1A3388E-29A6-42C7-96D8-0211A0E400C3}" type="presOf" srcId="{B9C32B05-62EA-407A-B21C-2310C7945705}" destId="{B28AF1AF-3FC8-43B4-9C93-A1EED3B53B0C}" srcOrd="0" destOrd="0" presId="urn:microsoft.com/office/officeart/2005/8/layout/chevron2"/>
    <dgm:cxn modelId="{DA5D090E-F75F-4F99-8492-8D99317DFA51}" type="presOf" srcId="{EE62A4F6-4AC4-435B-990E-81A71CE8CAC7}" destId="{C6D61CCF-0EA3-47D7-B8A8-326E37FFEC22}" srcOrd="0" destOrd="0" presId="urn:microsoft.com/office/officeart/2005/8/layout/chevron2"/>
    <dgm:cxn modelId="{BDC5E8A2-85BE-454F-8913-71D6E5879380}" type="presOf" srcId="{9ADACFBF-2A78-45C9-A7C4-5E5DBC674760}" destId="{A4A26374-E9F6-4717-8918-24C620AEFDBB}" srcOrd="0" destOrd="0" presId="urn:microsoft.com/office/officeart/2005/8/layout/chevron2"/>
    <dgm:cxn modelId="{3A2CECA6-0C5B-46BB-B7C6-7D37E9D210BD}" srcId="{B9C32B05-62EA-407A-B21C-2310C7945705}" destId="{EE62A4F6-4AC4-435B-990E-81A71CE8CAC7}" srcOrd="2" destOrd="0" parTransId="{F287B947-7343-4FA2-B288-B23A59FFAE31}" sibTransId="{389F9A93-0231-4877-8C41-5D5B8DD7AAC0}"/>
    <dgm:cxn modelId="{E2446C58-F6D0-4CD8-B8AF-57CEE86D0A52}" type="presOf" srcId="{F66099B6-DBBD-4AB0-82D2-877B80F846F7}" destId="{A3D497A7-D532-4540-ABA5-E0AFA6C5C319}" srcOrd="0" destOrd="0" presId="urn:microsoft.com/office/officeart/2005/8/layout/chevron2"/>
    <dgm:cxn modelId="{4019353B-443B-4DED-AA6C-3C60E18414C7}" srcId="{B9C32B05-62EA-407A-B21C-2310C7945705}" destId="{36045517-CEA4-4BE3-B836-C2B6BFE5649B}" srcOrd="4" destOrd="0" parTransId="{6231A36F-9B04-4B4A-917A-7E163AFFC956}" sibTransId="{BFF3C5ED-87D0-4709-A3B8-A7BF0668006A}"/>
    <dgm:cxn modelId="{B4F3EA32-CE64-4A92-9BAE-BC57E5392B05}" srcId="{B9C32B05-62EA-407A-B21C-2310C7945705}" destId="{F66099B6-DBBD-4AB0-82D2-877B80F846F7}" srcOrd="1" destOrd="0" parTransId="{B09C8BFB-F41C-4AC4-AB94-F216E3081C2D}" sibTransId="{BC531B32-9B0E-482E-BF91-65C61F17168D}"/>
    <dgm:cxn modelId="{58AD7EEF-D408-406B-87EE-4691D4C30668}" srcId="{42D71409-67F9-455C-8C6D-716D284AAA6B}" destId="{8EA7219F-BDB2-48EB-9EEB-3133522D132E}" srcOrd="0" destOrd="0" parTransId="{3EE8403A-CB7C-4815-85BD-AEBCAEB71B37}" sibTransId="{C94B7947-85DC-4B21-BB99-DF8438356F98}"/>
    <dgm:cxn modelId="{353325B9-D1CB-41B7-B1B2-7EE5FC1FCC6B}" type="presOf" srcId="{0CCCB1D0-A220-4A4F-B4BE-802D11A3EEB3}" destId="{E0D34FE1-9CAE-4DC8-AE46-75D2588D3B76}" srcOrd="0" destOrd="0" presId="urn:microsoft.com/office/officeart/2005/8/layout/chevron2"/>
    <dgm:cxn modelId="{92255405-8B75-4330-B08C-D8863CD24023}" type="presOf" srcId="{110CC072-E78D-486A-BD24-8CD6CE5683E0}" destId="{C53D8A06-841B-4019-A0BD-AB3473BDD58C}" srcOrd="0" destOrd="0" presId="urn:microsoft.com/office/officeart/2005/8/layout/chevron2"/>
    <dgm:cxn modelId="{FAE06556-9144-414C-B332-18717C8AABD3}" srcId="{EE62A4F6-4AC4-435B-990E-81A71CE8CAC7}" destId="{0CCCB1D0-A220-4A4F-B4BE-802D11A3EEB3}" srcOrd="0" destOrd="0" parTransId="{35552D59-2592-4DC8-A850-9555E8F5CA5E}" sibTransId="{CD12E473-BA63-4480-897A-2A1AB9FEA50E}"/>
    <dgm:cxn modelId="{2AA9C11F-1F1D-428E-801A-47EAA766C99D}" srcId="{B9C32B05-62EA-407A-B21C-2310C7945705}" destId="{42D71409-67F9-455C-8C6D-716D284AAA6B}" srcOrd="0" destOrd="0" parTransId="{51680ED1-AF6E-4B28-AE94-92B0EFB0DF7D}" sibTransId="{478B7D3C-9FB4-4BC6-90AC-49960560DECD}"/>
    <dgm:cxn modelId="{6AD3C2F9-DB8A-495D-9F48-F0EFF6C58E53}" type="presOf" srcId="{6CF284C3-4A70-4432-8F33-E75A802B3330}" destId="{F14DE7F0-BD53-4946-9F6D-D927C668D998}" srcOrd="0" destOrd="0" presId="urn:microsoft.com/office/officeart/2005/8/layout/chevron2"/>
    <dgm:cxn modelId="{2B98897D-9937-49AC-9FE9-6629E912033A}" srcId="{2A22E84C-3AA3-4E9C-AE5F-9C2FB0D7FB11}" destId="{9ADACFBF-2A78-45C9-A7C4-5E5DBC674760}" srcOrd="0" destOrd="0" parTransId="{E121796C-71AB-4354-A1D4-3BF0025298A5}" sibTransId="{F3FE7E5A-DC73-423B-998C-02943CF263BF}"/>
    <dgm:cxn modelId="{5670A7D8-BA42-4857-8679-D269077AD7D7}" srcId="{36045517-CEA4-4BE3-B836-C2B6BFE5649B}" destId="{110CC072-E78D-486A-BD24-8CD6CE5683E0}" srcOrd="0" destOrd="0" parTransId="{EFE20FCA-41FE-42D4-8C71-85751017ADFF}" sibTransId="{C901204A-BC8E-4B62-854A-DFB2104323F5}"/>
    <dgm:cxn modelId="{2DC24386-BC50-4BAB-8571-16CB10C2603C}" srcId="{F66099B6-DBBD-4AB0-82D2-877B80F846F7}" destId="{6CF284C3-4A70-4432-8F33-E75A802B3330}" srcOrd="0" destOrd="0" parTransId="{044831E6-2FC9-4DDA-81FB-5FA418568D07}" sibTransId="{CD50B82D-84BB-4747-B282-ABB339EBA294}"/>
    <dgm:cxn modelId="{E0A86C21-50F9-4B76-8753-E497D6063391}" type="presOf" srcId="{8EA7219F-BDB2-48EB-9EEB-3133522D132E}" destId="{D1B6301C-8E0C-4537-82BF-9C555B0057E4}" srcOrd="0" destOrd="0" presId="urn:microsoft.com/office/officeart/2005/8/layout/chevron2"/>
    <dgm:cxn modelId="{0C5B342A-8270-4CDA-9947-180D599D09A4}" type="presOf" srcId="{2A22E84C-3AA3-4E9C-AE5F-9C2FB0D7FB11}" destId="{DDC30081-D5C9-4A99-B7F1-A944D018EDEB}" srcOrd="0" destOrd="0" presId="urn:microsoft.com/office/officeart/2005/8/layout/chevron2"/>
    <dgm:cxn modelId="{22A58F6A-C92B-4A05-A08F-9B14BF99A76B}" type="presOf" srcId="{36045517-CEA4-4BE3-B836-C2B6BFE5649B}" destId="{5D3F72D6-B10F-4C6C-B514-BB32AC4AA8B7}" srcOrd="0" destOrd="0" presId="urn:microsoft.com/office/officeart/2005/8/layout/chevron2"/>
    <dgm:cxn modelId="{D551EF5A-D7EC-4E24-A87B-9840B89924F5}" type="presOf" srcId="{42D71409-67F9-455C-8C6D-716D284AAA6B}" destId="{56D73168-9009-4CC1-8FAF-7ED74DF59FDD}" srcOrd="0" destOrd="0" presId="urn:microsoft.com/office/officeart/2005/8/layout/chevron2"/>
    <dgm:cxn modelId="{00F12F5B-A7C6-4464-A7B0-B95BD7E9E21A}" type="presParOf" srcId="{B28AF1AF-3FC8-43B4-9C93-A1EED3B53B0C}" destId="{FC7D1A9C-A24D-46FC-8AC8-3ED1D14CDF3B}" srcOrd="0" destOrd="0" presId="urn:microsoft.com/office/officeart/2005/8/layout/chevron2"/>
    <dgm:cxn modelId="{7F452D28-5B34-4F1C-A5FD-4827005D6157}" type="presParOf" srcId="{FC7D1A9C-A24D-46FC-8AC8-3ED1D14CDF3B}" destId="{56D73168-9009-4CC1-8FAF-7ED74DF59FDD}" srcOrd="0" destOrd="0" presId="urn:microsoft.com/office/officeart/2005/8/layout/chevron2"/>
    <dgm:cxn modelId="{15B5B90A-0515-4D61-AEEE-98B42A47CE23}" type="presParOf" srcId="{FC7D1A9C-A24D-46FC-8AC8-3ED1D14CDF3B}" destId="{D1B6301C-8E0C-4537-82BF-9C555B0057E4}" srcOrd="1" destOrd="0" presId="urn:microsoft.com/office/officeart/2005/8/layout/chevron2"/>
    <dgm:cxn modelId="{7098E39F-EBD7-4A64-80D3-F295ABBA6A3A}" type="presParOf" srcId="{B28AF1AF-3FC8-43B4-9C93-A1EED3B53B0C}" destId="{2569DF64-C106-4AE4-99B8-D66DC1F76D38}" srcOrd="1" destOrd="0" presId="urn:microsoft.com/office/officeart/2005/8/layout/chevron2"/>
    <dgm:cxn modelId="{B6E8B8F0-88FC-4C51-9482-FF9CC017EE61}" type="presParOf" srcId="{B28AF1AF-3FC8-43B4-9C93-A1EED3B53B0C}" destId="{9B48B029-D6AC-4A9C-82CC-35600F393639}" srcOrd="2" destOrd="0" presId="urn:microsoft.com/office/officeart/2005/8/layout/chevron2"/>
    <dgm:cxn modelId="{00DDE99B-BAE8-4184-8781-FEC6D7D871A4}" type="presParOf" srcId="{9B48B029-D6AC-4A9C-82CC-35600F393639}" destId="{A3D497A7-D532-4540-ABA5-E0AFA6C5C319}" srcOrd="0" destOrd="0" presId="urn:microsoft.com/office/officeart/2005/8/layout/chevron2"/>
    <dgm:cxn modelId="{E9722782-F795-48AE-B2C9-2A175ACBCE58}" type="presParOf" srcId="{9B48B029-D6AC-4A9C-82CC-35600F393639}" destId="{F14DE7F0-BD53-4946-9F6D-D927C668D998}" srcOrd="1" destOrd="0" presId="urn:microsoft.com/office/officeart/2005/8/layout/chevron2"/>
    <dgm:cxn modelId="{0632BFF4-D5CE-4D2C-B6D4-EEF5D621E71E}" type="presParOf" srcId="{B28AF1AF-3FC8-43B4-9C93-A1EED3B53B0C}" destId="{F68D6DAB-8597-45B6-80A7-CFD08D491D8C}" srcOrd="3" destOrd="0" presId="urn:microsoft.com/office/officeart/2005/8/layout/chevron2"/>
    <dgm:cxn modelId="{B82D8CCE-6762-4915-87B9-3045F897AD51}" type="presParOf" srcId="{B28AF1AF-3FC8-43B4-9C93-A1EED3B53B0C}" destId="{EA9909DC-CD60-4C3A-A320-3B4716EB570B}" srcOrd="4" destOrd="0" presId="urn:microsoft.com/office/officeart/2005/8/layout/chevron2"/>
    <dgm:cxn modelId="{EF891AAE-9E99-4FD8-BAD5-41A679AA6D77}" type="presParOf" srcId="{EA9909DC-CD60-4C3A-A320-3B4716EB570B}" destId="{C6D61CCF-0EA3-47D7-B8A8-326E37FFEC22}" srcOrd="0" destOrd="0" presId="urn:microsoft.com/office/officeart/2005/8/layout/chevron2"/>
    <dgm:cxn modelId="{DAEB718B-9298-4DA9-83AD-F0C72B1C313C}" type="presParOf" srcId="{EA9909DC-CD60-4C3A-A320-3B4716EB570B}" destId="{E0D34FE1-9CAE-4DC8-AE46-75D2588D3B76}" srcOrd="1" destOrd="0" presId="urn:microsoft.com/office/officeart/2005/8/layout/chevron2"/>
    <dgm:cxn modelId="{34BF4A73-CA27-4DA9-B985-875B260A259E}" type="presParOf" srcId="{B28AF1AF-3FC8-43B4-9C93-A1EED3B53B0C}" destId="{654F2754-6307-4D4F-BED1-B12DAF36F565}" srcOrd="5" destOrd="0" presId="urn:microsoft.com/office/officeart/2005/8/layout/chevron2"/>
    <dgm:cxn modelId="{5DE470C5-9E6F-4FA9-8214-6F7EE31572DB}" type="presParOf" srcId="{B28AF1AF-3FC8-43B4-9C93-A1EED3B53B0C}" destId="{771BBBCA-1A19-4572-A70D-C51E6E5E0110}" srcOrd="6" destOrd="0" presId="urn:microsoft.com/office/officeart/2005/8/layout/chevron2"/>
    <dgm:cxn modelId="{976D534B-974B-4A02-9720-A59C7D1906AB}" type="presParOf" srcId="{771BBBCA-1A19-4572-A70D-C51E6E5E0110}" destId="{DDC30081-D5C9-4A99-B7F1-A944D018EDEB}" srcOrd="0" destOrd="0" presId="urn:microsoft.com/office/officeart/2005/8/layout/chevron2"/>
    <dgm:cxn modelId="{3142DC15-34F2-4559-9CDA-DFB73D001DC4}" type="presParOf" srcId="{771BBBCA-1A19-4572-A70D-C51E6E5E0110}" destId="{A4A26374-E9F6-4717-8918-24C620AEFDBB}" srcOrd="1" destOrd="0" presId="urn:microsoft.com/office/officeart/2005/8/layout/chevron2"/>
    <dgm:cxn modelId="{945F83A4-757C-4F39-9CA2-75F61C1B042F}" type="presParOf" srcId="{B28AF1AF-3FC8-43B4-9C93-A1EED3B53B0C}" destId="{38F39F7C-EED8-490F-8795-A2BE8EFC9563}" srcOrd="7" destOrd="0" presId="urn:microsoft.com/office/officeart/2005/8/layout/chevron2"/>
    <dgm:cxn modelId="{C53FE3ED-5E50-400B-BE36-B693CA0124F1}" type="presParOf" srcId="{B28AF1AF-3FC8-43B4-9C93-A1EED3B53B0C}" destId="{110B9D05-1521-407D-B313-906048448871}" srcOrd="8" destOrd="0" presId="urn:microsoft.com/office/officeart/2005/8/layout/chevron2"/>
    <dgm:cxn modelId="{158AE063-22BB-4430-8260-857655259F4C}" type="presParOf" srcId="{110B9D05-1521-407D-B313-906048448871}" destId="{5D3F72D6-B10F-4C6C-B514-BB32AC4AA8B7}" srcOrd="0" destOrd="0" presId="urn:microsoft.com/office/officeart/2005/8/layout/chevron2"/>
    <dgm:cxn modelId="{6CEE3402-B1E0-41D9-8B0B-AF7BB8A4BF72}" type="presParOf" srcId="{110B9D05-1521-407D-B313-906048448871}" destId="{C53D8A06-841B-4019-A0BD-AB3473BDD58C}" srcOrd="1" destOrd="0" presId="urn:microsoft.com/office/officeart/2005/8/layout/chevron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5BB13-3087-4852-A5FC-D628A8FA5BBE}">
      <dsp:nvSpPr>
        <dsp:cNvPr id="0" name=""/>
        <dsp:cNvSpPr/>
      </dsp:nvSpPr>
      <dsp:spPr>
        <a:xfrm>
          <a:off x="0" y="0"/>
          <a:ext cx="8928992" cy="101467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Цель:</a:t>
          </a:r>
          <a:r>
            <a:rPr lang="ru-RU" sz="2800" b="1" u="none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развитие института наставничества в образовании</a:t>
          </a:r>
          <a:endParaRPr lang="en-US" sz="2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8928992" cy="1014670"/>
      </dsp:txXfrm>
    </dsp:sp>
    <dsp:sp modelId="{F17A4FD7-74B5-4308-93CA-3301FAA0482E}">
      <dsp:nvSpPr>
        <dsp:cNvPr id="0" name=""/>
        <dsp:cNvSpPr/>
      </dsp:nvSpPr>
      <dsp:spPr>
        <a:xfrm>
          <a:off x="0" y="1328660"/>
          <a:ext cx="8928992" cy="1067678"/>
        </a:xfrm>
        <a:prstGeom prst="rect">
          <a:avLst/>
        </a:prstGeom>
        <a:solidFill>
          <a:srgbClr val="1F608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Задача 1:</a:t>
          </a:r>
          <a:r>
            <a:rPr lang="ru-RU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выявление лучших практик наставничества в Томской области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328660"/>
        <a:ext cx="8928992" cy="1067678"/>
      </dsp:txXfrm>
    </dsp:sp>
    <dsp:sp modelId="{2345020A-22C1-44FE-9B49-83AEC5C7BCB7}">
      <dsp:nvSpPr>
        <dsp:cNvPr id="0" name=""/>
        <dsp:cNvSpPr/>
      </dsp:nvSpPr>
      <dsp:spPr>
        <a:xfrm>
          <a:off x="0" y="2553437"/>
          <a:ext cx="8928992" cy="1063004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Задача 2:</a:t>
          </a:r>
          <a:r>
            <a:rPr lang="ru-RU" sz="2400" b="1" u="none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представление лучших практик наставничества в педагогических сообществах с целью тиражирования и внедрения в образовательные организации Томской области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553437"/>
        <a:ext cx="8928992" cy="1063004"/>
      </dsp:txXfrm>
    </dsp:sp>
    <dsp:sp modelId="{5A59F46C-47C5-4852-8F90-78E22F0860C8}">
      <dsp:nvSpPr>
        <dsp:cNvPr id="0" name=""/>
        <dsp:cNvSpPr/>
      </dsp:nvSpPr>
      <dsp:spPr>
        <a:xfrm>
          <a:off x="0" y="3803454"/>
          <a:ext cx="8928992" cy="1038599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Задача 3:</a:t>
          </a:r>
          <a:r>
            <a:rPr lang="ru-RU" sz="2400" b="1" u="none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поощрение лучших наставников с целью их общественного признания на региональном уровне.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803454"/>
        <a:ext cx="8928992" cy="10385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D73168-9009-4CC1-8FAF-7ED74DF59FDD}">
      <dsp:nvSpPr>
        <dsp:cNvPr id="0" name=""/>
        <dsp:cNvSpPr/>
      </dsp:nvSpPr>
      <dsp:spPr>
        <a:xfrm rot="5400000">
          <a:off x="-133500" y="135854"/>
          <a:ext cx="890000" cy="62300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0" y="313854"/>
        <a:ext cx="623000" cy="267000"/>
      </dsp:txXfrm>
    </dsp:sp>
    <dsp:sp modelId="{D1B6301C-8E0C-4537-82BF-9C555B0057E4}">
      <dsp:nvSpPr>
        <dsp:cNvPr id="0" name=""/>
        <dsp:cNvSpPr/>
      </dsp:nvSpPr>
      <dsp:spPr>
        <a:xfrm rot="5400000">
          <a:off x="3808991" y="-3183636"/>
          <a:ext cx="578500" cy="6950481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 val="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Заявка участника регионального Конкурса «Лучшие практики наставничества»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623001" y="30594"/>
        <a:ext cx="6922241" cy="522020"/>
      </dsp:txXfrm>
    </dsp:sp>
    <dsp:sp modelId="{A3D497A7-D532-4540-ABA5-E0AFA6C5C319}">
      <dsp:nvSpPr>
        <dsp:cNvPr id="0" name=""/>
        <dsp:cNvSpPr/>
      </dsp:nvSpPr>
      <dsp:spPr>
        <a:xfrm rot="5400000">
          <a:off x="-133500" y="905914"/>
          <a:ext cx="890000" cy="62300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0" y="1083914"/>
        <a:ext cx="623000" cy="267000"/>
      </dsp:txXfrm>
    </dsp:sp>
    <dsp:sp modelId="{F14DE7F0-BD53-4946-9F6D-D927C668D998}">
      <dsp:nvSpPr>
        <dsp:cNvPr id="0" name=""/>
        <dsp:cNvSpPr/>
      </dsp:nvSpPr>
      <dsp:spPr>
        <a:xfrm rot="5400000">
          <a:off x="3808991" y="-2413575"/>
          <a:ext cx="578500" cy="6950481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Письмо-подтверждение МГОС/ГОС 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623001" y="800655"/>
        <a:ext cx="6922241" cy="522020"/>
      </dsp:txXfrm>
    </dsp:sp>
    <dsp:sp modelId="{C6D61CCF-0EA3-47D7-B8A8-326E37FFEC22}">
      <dsp:nvSpPr>
        <dsp:cNvPr id="0" name=""/>
        <dsp:cNvSpPr/>
      </dsp:nvSpPr>
      <dsp:spPr>
        <a:xfrm rot="5400000">
          <a:off x="-133500" y="1675975"/>
          <a:ext cx="890000" cy="623000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0" y="1853975"/>
        <a:ext cx="623000" cy="267000"/>
      </dsp:txXfrm>
    </dsp:sp>
    <dsp:sp modelId="{E0D34FE1-9CAE-4DC8-AE46-75D2588D3B76}">
      <dsp:nvSpPr>
        <dsp:cNvPr id="0" name=""/>
        <dsp:cNvSpPr/>
      </dsp:nvSpPr>
      <dsp:spPr>
        <a:xfrm rot="5400000">
          <a:off x="3808991" y="-1643515"/>
          <a:ext cx="578500" cy="6950481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 val="0"/>
          </a:schemeClr>
        </a:solidFill>
        <a:ln w="19050" cap="flat" cmpd="sng" algn="ctr">
          <a:solidFill>
            <a:schemeClr val="accent4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Выписка из решения МГОС/ГОС о выдвижения участника на Конкурс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623001" y="1570715"/>
        <a:ext cx="6922241" cy="522020"/>
      </dsp:txXfrm>
    </dsp:sp>
    <dsp:sp modelId="{DDC30081-D5C9-4A99-B7F1-A944D018EDEB}">
      <dsp:nvSpPr>
        <dsp:cNvPr id="0" name=""/>
        <dsp:cNvSpPr/>
      </dsp:nvSpPr>
      <dsp:spPr>
        <a:xfrm rot="5400000">
          <a:off x="-133500" y="2446035"/>
          <a:ext cx="890000" cy="623000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0" y="2624035"/>
        <a:ext cx="623000" cy="267000"/>
      </dsp:txXfrm>
    </dsp:sp>
    <dsp:sp modelId="{A4A26374-E9F6-4717-8918-24C620AEFDBB}">
      <dsp:nvSpPr>
        <dsp:cNvPr id="0" name=""/>
        <dsp:cNvSpPr/>
      </dsp:nvSpPr>
      <dsp:spPr>
        <a:xfrm rot="5400000">
          <a:off x="3808991" y="-873455"/>
          <a:ext cx="578500" cy="6950481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 val="0"/>
          </a:schemeClr>
        </a:solidFill>
        <a:ln w="19050" cap="flat" cmpd="sng" algn="ctr">
          <a:solidFill>
            <a:schemeClr val="accent5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Согласие на обработку персональных данных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623001" y="2340775"/>
        <a:ext cx="6922241" cy="522020"/>
      </dsp:txXfrm>
    </dsp:sp>
    <dsp:sp modelId="{5D3F72D6-B10F-4C6C-B514-BB32AC4AA8B7}">
      <dsp:nvSpPr>
        <dsp:cNvPr id="0" name=""/>
        <dsp:cNvSpPr/>
      </dsp:nvSpPr>
      <dsp:spPr>
        <a:xfrm rot="5400000">
          <a:off x="-133500" y="3216096"/>
          <a:ext cx="890000" cy="623000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0" y="3394096"/>
        <a:ext cx="623000" cy="267000"/>
      </dsp:txXfrm>
    </dsp:sp>
    <dsp:sp modelId="{C53D8A06-841B-4019-A0BD-AB3473BDD58C}">
      <dsp:nvSpPr>
        <dsp:cNvPr id="0" name=""/>
        <dsp:cNvSpPr/>
      </dsp:nvSpPr>
      <dsp:spPr>
        <a:xfrm rot="5400000">
          <a:off x="3808991" y="-103394"/>
          <a:ext cx="578500" cy="6950481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 val="0"/>
          </a:schemeClr>
        </a:solidFill>
        <a:ln w="19050" cap="flat" cmpd="sng" algn="ctr">
          <a:solidFill>
            <a:schemeClr val="accent6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Конкурсные материалы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623001" y="3110836"/>
        <a:ext cx="6922241" cy="522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928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1630387" y="862554"/>
            <a:ext cx="7056413" cy="461665"/>
          </a:xfrm>
        </p:spPr>
        <p:txBody>
          <a:bodyPr wrap="square" anchor="ctr">
            <a:spAutoFit/>
          </a:bodyPr>
          <a:lstStyle>
            <a:lvl1pPr marL="0" indent="0" algn="r">
              <a:buNone/>
              <a:defRPr sz="2400" cap="none" baseline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1630387" y="304508"/>
            <a:ext cx="7056413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3200" cap="all" baseline="0">
                <a:solidFill>
                  <a:srgbClr val="2F3A4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179512" y="237075"/>
            <a:ext cx="1435522" cy="720080"/>
            <a:chOff x="7584449" y="237075"/>
            <a:chExt cx="1435522" cy="720080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668344" y="421437"/>
              <a:ext cx="1267733" cy="351357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7584449" y="237075"/>
              <a:ext cx="1435522" cy="72008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17704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467914" y="862554"/>
            <a:ext cx="7200430" cy="461665"/>
          </a:xfrm>
        </p:spPr>
        <p:txBody>
          <a:bodyPr wrap="square" anchor="ctr">
            <a:spAutoFit/>
          </a:bodyPr>
          <a:lstStyle>
            <a:lvl1pPr marL="0" indent="0" algn="l">
              <a:buNone/>
              <a:defRPr sz="2400" cap="none" baseline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467914" y="304508"/>
            <a:ext cx="7200430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3200" cap="all" baseline="0">
                <a:solidFill>
                  <a:srgbClr val="2F3A4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7584449" y="237075"/>
            <a:ext cx="1435522" cy="720080"/>
            <a:chOff x="7584449" y="237075"/>
            <a:chExt cx="1435522" cy="720080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668344" y="421437"/>
              <a:ext cx="1267733" cy="351357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7584449" y="237075"/>
              <a:ext cx="1435522" cy="72008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79532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Right (dark)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1630387" y="908720"/>
            <a:ext cx="7056413" cy="369332"/>
          </a:xfrm>
        </p:spPr>
        <p:txBody>
          <a:bodyPr wrap="square" anchor="ctr">
            <a:spAutoFit/>
          </a:bodyPr>
          <a:lstStyle>
            <a:lvl1pPr marL="0" indent="0" algn="r">
              <a:buNone/>
              <a:defRPr sz="1800" cap="none" baseline="0">
                <a:solidFill>
                  <a:schemeClr val="accent1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1630387" y="304508"/>
            <a:ext cx="7056413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2800" cap="sm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  <p:grpSp>
        <p:nvGrpSpPr>
          <p:cNvPr id="23" name="Group 2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24" name="Rectangle 2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Calibri Light" panose="020F0302020204030204" pitchFamily="34" charset="0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6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79512" y="237075"/>
            <a:ext cx="1435522" cy="720080"/>
            <a:chOff x="179512" y="237075"/>
            <a:chExt cx="1435522" cy="720080"/>
          </a:xfrm>
        </p:grpSpPr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63407" y="421437"/>
              <a:ext cx="1258268" cy="347472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179512" y="237075"/>
              <a:ext cx="1435522" cy="720080"/>
            </a:xfrm>
            <a:prstGeom prst="rect">
              <a:avLst/>
            </a:prstGeom>
            <a:solidFill>
              <a:srgbClr val="222A35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775904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eft (dark)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467914" y="908720"/>
            <a:ext cx="7056413" cy="369332"/>
          </a:xfrm>
        </p:spPr>
        <p:txBody>
          <a:bodyPr wrap="square" anchor="ctr">
            <a:spAutoFit/>
          </a:bodyPr>
          <a:lstStyle>
            <a:lvl1pPr marL="0" indent="0" algn="l">
              <a:buNone/>
              <a:defRPr sz="1800" cap="none" baseline="0">
                <a:solidFill>
                  <a:schemeClr val="accent1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467914" y="304508"/>
            <a:ext cx="7056413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800" cap="sm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  <p:grpSp>
        <p:nvGrpSpPr>
          <p:cNvPr id="23" name="Group 2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24" name="Rectangle 2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Calibri Light" panose="020F0302020204030204" pitchFamily="34" charset="0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6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7584449" y="237075"/>
            <a:ext cx="1435522" cy="720080"/>
            <a:chOff x="179512" y="237075"/>
            <a:chExt cx="1435522" cy="720080"/>
          </a:xfrm>
        </p:grpSpPr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63407" y="421437"/>
              <a:ext cx="1258268" cy="347472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 userDrawn="1"/>
          </p:nvSpPr>
          <p:spPr>
            <a:xfrm>
              <a:off x="179512" y="237075"/>
              <a:ext cx="1435522" cy="720080"/>
            </a:xfrm>
            <a:prstGeom prst="rect">
              <a:avLst/>
            </a:prstGeom>
            <a:solidFill>
              <a:srgbClr val="222A35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683228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- Left (dark)"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467914" y="862554"/>
            <a:ext cx="7056413" cy="461665"/>
          </a:xfr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2400" cap="none" baseline="0">
                <a:solidFill>
                  <a:schemeClr val="accent1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467914" y="304508"/>
            <a:ext cx="7056413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pPr lvl="0" algn="l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  <p:grpSp>
        <p:nvGrpSpPr>
          <p:cNvPr id="23" name="Group 2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24" name="Rectangle 2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Calibri Light" panose="020F0302020204030204" pitchFamily="34" charset="0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6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7584449" y="237075"/>
            <a:ext cx="1435522" cy="720080"/>
            <a:chOff x="179512" y="237075"/>
            <a:chExt cx="1435522" cy="720080"/>
          </a:xfrm>
        </p:grpSpPr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63407" y="421437"/>
              <a:ext cx="1258268" cy="347472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 userDrawn="1"/>
          </p:nvSpPr>
          <p:spPr>
            <a:xfrm>
              <a:off x="179512" y="237075"/>
              <a:ext cx="1435522" cy="720080"/>
            </a:xfrm>
            <a:prstGeom prst="rect">
              <a:avLst/>
            </a:prstGeom>
            <a:solidFill>
              <a:schemeClr val="tx1">
                <a:lumMod val="75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05625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3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53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ransition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3399" y="6216529"/>
            <a:ext cx="1627773" cy="4511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4937768"/>
            <a:ext cx="1095488" cy="1083520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>
            <a:off x="5772419" y="6336792"/>
            <a:ext cx="1470980" cy="307777"/>
            <a:chOff x="8616280" y="6285754"/>
            <a:chExt cx="1470980" cy="307777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8616280" y="6285754"/>
              <a:ext cx="14709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Made with       by </a:t>
              </a:r>
            </a:p>
          </p:txBody>
        </p:sp>
        <p:sp>
          <p:nvSpPr>
            <p:cNvPr id="11" name="Freeform 290"/>
            <p:cNvSpPr/>
            <p:nvPr userDrawn="1"/>
          </p:nvSpPr>
          <p:spPr>
            <a:xfrm>
              <a:off x="9544347" y="6374509"/>
              <a:ext cx="152053" cy="130265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710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22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46304"/>
            <a:ext cx="8229600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8473620" y="5799923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63" r:id="rId2"/>
    <p:sldLayoutId id="2147483770" r:id="rId3"/>
    <p:sldLayoutId id="2147483771" r:id="rId4"/>
    <p:sldLayoutId id="2147483775" r:id="rId5"/>
    <p:sldLayoutId id="2147483740" r:id="rId6"/>
    <p:sldLayoutId id="2147483768" r:id="rId7"/>
    <p:sldLayoutId id="2147483773" r:id="rId8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lang="en-US" sz="32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639461" y="2574491"/>
            <a:ext cx="5865080" cy="25853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685766"/>
            <a:r>
              <a:rPr lang="en-US" sz="405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405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405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14930" y="341033"/>
            <a:ext cx="2914141" cy="80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0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</p:sldLayoutIdLst>
  <p:hf hdr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80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160.sv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98"/>
            <a:ext cx="9144000" cy="683380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-27384"/>
            <a:ext cx="9144000" cy="6933194"/>
          </a:xfrm>
          <a:prstGeom prst="rect">
            <a:avLst/>
          </a:prstGeom>
          <a:solidFill>
            <a:srgbClr val="0E8396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1C78A5-AE90-4F9F-A959-6284C319D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608" y="1438263"/>
            <a:ext cx="6858000" cy="1955552"/>
          </a:xfrm>
        </p:spPr>
        <p:txBody>
          <a:bodyPr/>
          <a:lstStyle/>
          <a:p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РЕГИОНАЛЬНЫЙ КОНКУРС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3CCC4E6-655A-41FB-BEFA-3BC3FE12B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92" y="3902923"/>
            <a:ext cx="7821488" cy="165576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«ЛУЧШИЕ ПРАКТИКИ НАСТАВНИЧЕСТВА»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666" y="1952556"/>
            <a:ext cx="1793883" cy="179388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52556"/>
            <a:ext cx="1558785" cy="176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84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4440" y="824935"/>
            <a:ext cx="7416824" cy="625716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подачи документов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5315880" y="1999375"/>
            <a:ext cx="3730272" cy="3439739"/>
            <a:chOff x="5378232" y="2581549"/>
            <a:chExt cx="3730272" cy="3439739"/>
          </a:xfrm>
        </p:grpSpPr>
        <p:sp>
          <p:nvSpPr>
            <p:cNvPr id="5" name="Подзаголовок 2"/>
            <p:cNvSpPr txBox="1">
              <a:spLocks/>
            </p:cNvSpPr>
            <p:nvPr/>
          </p:nvSpPr>
          <p:spPr>
            <a:xfrm>
              <a:off x="5378232" y="3868734"/>
              <a:ext cx="3730272" cy="215255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500" kern="1200">
                  <a:solidFill>
                    <a:schemeClr val="tx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350" kern="1200">
                  <a:solidFill>
                    <a:schemeClr val="tx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200" kern="1200">
                  <a:solidFill>
                    <a:schemeClr val="tx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200" kern="1200">
                  <a:solidFill>
                    <a:schemeClr val="tx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по 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адресу: 634034, </a:t>
              </a:r>
              <a:endPara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l"/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Томск, ул. Пирогова, 10, кабинет 224 </a:t>
              </a:r>
              <a:endPara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l"/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(ОРИГИНАЛЫ ВСЕХ  документов Конкурса 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 фа</a:t>
              </a:r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йловой 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папке </a:t>
              </a:r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 электронные 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копии документов на подписанных компакт-дисках/съемных носителях</a:t>
              </a:r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 </a:t>
              </a:r>
            </a:p>
          </p:txBody>
        </p:sp>
        <p:sp>
          <p:nvSpPr>
            <p:cNvPr id="16" name="Oval 5">
              <a:extLst>
                <a:ext uri="{FF2B5EF4-FFF2-40B4-BE49-F238E27FC236}">
                  <a16:creationId xmlns:a16="http://schemas.microsoft.com/office/drawing/2014/main" id="{731B6B7F-7402-4E48-AE0D-E8AB9E94EAF1}"/>
                </a:ext>
              </a:extLst>
            </p:cNvPr>
            <p:cNvSpPr/>
            <p:nvPr/>
          </p:nvSpPr>
          <p:spPr>
            <a:xfrm>
              <a:off x="6772372" y="2581549"/>
              <a:ext cx="1117600" cy="1117600"/>
            </a:xfrm>
            <a:prstGeom prst="ellipse">
              <a:avLst/>
            </a:prstGeom>
            <a:solidFill>
              <a:srgbClr val="F39B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893FCCE-67F4-8745-9BF4-B38FC78E7890}"/>
                </a:ext>
              </a:extLst>
            </p:cNvPr>
            <p:cNvSpPr txBox="1"/>
            <p:nvPr/>
          </p:nvSpPr>
          <p:spPr>
            <a:xfrm>
              <a:off x="7057300" y="2607611"/>
              <a:ext cx="574196" cy="1015663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6000" b="1" cap="all" noProof="1" smtClean="0">
                  <a:solidFill>
                    <a:schemeClr val="bg1"/>
                  </a:solidFill>
                </a:rPr>
                <a:t>2</a:t>
              </a:r>
              <a:endParaRPr lang="en-US" sz="6000" b="1" cap="all" noProof="1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73043" y="1999375"/>
            <a:ext cx="3796370" cy="3983629"/>
            <a:chOff x="251520" y="2644703"/>
            <a:chExt cx="3796370" cy="3983629"/>
          </a:xfrm>
        </p:grpSpPr>
        <p:sp>
          <p:nvSpPr>
            <p:cNvPr id="15" name="Oval 4">
              <a:extLst>
                <a:ext uri="{FF2B5EF4-FFF2-40B4-BE49-F238E27FC236}">
                  <a16:creationId xmlns:a16="http://schemas.microsoft.com/office/drawing/2014/main" id="{5B314BFB-B45C-0844-BFBD-4AA8FBAE06BA}"/>
                </a:ext>
              </a:extLst>
            </p:cNvPr>
            <p:cNvSpPr/>
            <p:nvPr/>
          </p:nvSpPr>
          <p:spPr>
            <a:xfrm>
              <a:off x="1534980" y="2644703"/>
              <a:ext cx="1117600" cy="1117600"/>
            </a:xfrm>
            <a:prstGeom prst="ellipse">
              <a:avLst/>
            </a:prstGeom>
            <a:solidFill>
              <a:srgbClr val="0FA1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6547333-F3F8-B948-8AD5-0D1C96EB6853}"/>
                </a:ext>
              </a:extLst>
            </p:cNvPr>
            <p:cNvSpPr txBox="1"/>
            <p:nvPr/>
          </p:nvSpPr>
          <p:spPr>
            <a:xfrm>
              <a:off x="1780710" y="2661611"/>
              <a:ext cx="574196" cy="1015663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6000" b="1" cap="all" noProof="1" smtClean="0">
                  <a:solidFill>
                    <a:schemeClr val="bg1"/>
                  </a:solidFill>
                </a:rPr>
                <a:t>1</a:t>
              </a:r>
              <a:endParaRPr lang="en-US" sz="6000" b="1" cap="all" noProof="1">
                <a:solidFill>
                  <a:schemeClr val="bg1"/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51520" y="3950676"/>
              <a:ext cx="3796370" cy="2677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на электронный адрес nastavnik2020@list.ru </a:t>
              </a:r>
              <a:r>
                <a:rPr lang="ru-RU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(заполненные, с печатями, сканированные </a:t>
              </a:r>
            </a:p>
            <a:p>
              <a:r>
                <a:rPr lang="ru-RU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 </a:t>
              </a:r>
              <a:r>
                <a:rPr lang="ru-RU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формате </a:t>
              </a:r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PDF</a:t>
              </a:r>
              <a:r>
                <a:rPr lang="ru-RU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  <a:p>
              <a:r>
                <a:rPr lang="ru-RU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 заполненная</a:t>
              </a:r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ru-RU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заявка     в формате </a:t>
              </a:r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Word</a:t>
              </a:r>
              <a:r>
                <a:rPr lang="ru-RU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 </a:t>
              </a:r>
              <a:r>
                <a:rPr lang="ru-RU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2443769" y="1375478"/>
            <a:ext cx="4737247" cy="4823387"/>
            <a:chOff x="2552768" y="1456651"/>
            <a:chExt cx="4737247" cy="4823387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552768" y="1456651"/>
              <a:ext cx="473724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Документы отправляются: </a:t>
              </a: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9F9EBC4A-5A97-6B4F-AD4B-6165BA0FF756}"/>
                </a:ext>
              </a:extLst>
            </p:cNvPr>
            <p:cNvSpPr/>
            <p:nvPr/>
          </p:nvSpPr>
          <p:spPr>
            <a:xfrm>
              <a:off x="4180017" y="5375703"/>
              <a:ext cx="1003020" cy="904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418" y="0"/>
                    <a:pt x="0" y="4629"/>
                    <a:pt x="0" y="10709"/>
                  </a:cubicBezTo>
                  <a:cubicBezTo>
                    <a:pt x="0" y="16700"/>
                    <a:pt x="4418" y="21600"/>
                    <a:pt x="10800" y="21600"/>
                  </a:cubicBezTo>
                  <a:cubicBezTo>
                    <a:pt x="17182" y="21600"/>
                    <a:pt x="21600" y="16700"/>
                    <a:pt x="21600" y="10709"/>
                  </a:cubicBezTo>
                  <a:cubicBezTo>
                    <a:pt x="21600" y="4629"/>
                    <a:pt x="17182" y="0"/>
                    <a:pt x="1080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Freeform: Shape 26">
              <a:extLst>
                <a:ext uri="{FF2B5EF4-FFF2-40B4-BE49-F238E27FC236}">
                  <a16:creationId xmlns:a16="http://schemas.microsoft.com/office/drawing/2014/main" id="{E27EDAF3-0777-4A22-9FFC-51817E3127AD}"/>
                </a:ext>
              </a:extLst>
            </p:cNvPr>
            <p:cNvSpPr/>
            <p:nvPr/>
          </p:nvSpPr>
          <p:spPr>
            <a:xfrm>
              <a:off x="4135227" y="3491493"/>
              <a:ext cx="1110878" cy="918366"/>
            </a:xfrm>
            <a:custGeom>
              <a:avLst/>
              <a:gdLst>
                <a:gd name="connsiteX0" fmla="*/ 1371 w 1481171"/>
                <a:gd name="connsiteY0" fmla="*/ 0 h 1224488"/>
                <a:gd name="connsiteX1" fmla="*/ 1481171 w 1481171"/>
                <a:gd name="connsiteY1" fmla="*/ 0 h 1224488"/>
                <a:gd name="connsiteX2" fmla="*/ 1479900 w 1481171"/>
                <a:gd name="connsiteY2" fmla="*/ 3980 h 1224488"/>
                <a:gd name="connsiteX3" fmla="*/ 1380503 w 1481171"/>
                <a:gd name="connsiteY3" fmla="*/ 1224488 h 1224488"/>
                <a:gd name="connsiteX4" fmla="*/ 99847 w 1481171"/>
                <a:gd name="connsiteY4" fmla="*/ 1224488 h 1224488"/>
                <a:gd name="connsiteX5" fmla="*/ 0 w 1481171"/>
                <a:gd name="connsiteY5" fmla="*/ 3980 h 1224488"/>
                <a:gd name="connsiteX6" fmla="*/ 1371 w 1481171"/>
                <a:gd name="connsiteY6" fmla="*/ 0 h 1224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1171" h="1224488">
                  <a:moveTo>
                    <a:pt x="1371" y="0"/>
                  </a:moveTo>
                  <a:lnTo>
                    <a:pt x="1481171" y="0"/>
                  </a:lnTo>
                  <a:lnTo>
                    <a:pt x="1479900" y="3980"/>
                  </a:lnTo>
                  <a:lnTo>
                    <a:pt x="1380503" y="1224488"/>
                  </a:lnTo>
                  <a:lnTo>
                    <a:pt x="99847" y="1224488"/>
                  </a:lnTo>
                  <a:lnTo>
                    <a:pt x="0" y="3980"/>
                  </a:lnTo>
                  <a:lnTo>
                    <a:pt x="1371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accent1"/>
              </a:solidFill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Freeform: Shape 25">
              <a:extLst>
                <a:ext uri="{FF2B5EF4-FFF2-40B4-BE49-F238E27FC236}">
                  <a16:creationId xmlns:a16="http://schemas.microsoft.com/office/drawing/2014/main" id="{8DD2355C-89C9-4E6F-B6FF-FDB6FE6DD6E7}"/>
                </a:ext>
              </a:extLst>
            </p:cNvPr>
            <p:cNvSpPr/>
            <p:nvPr/>
          </p:nvSpPr>
          <p:spPr>
            <a:xfrm>
              <a:off x="4101540" y="2610643"/>
              <a:ext cx="1188185" cy="862976"/>
            </a:xfrm>
            <a:custGeom>
              <a:avLst/>
              <a:gdLst>
                <a:gd name="connsiteX0" fmla="*/ 380340 w 1584246"/>
                <a:gd name="connsiteY0" fmla="*/ 0 h 1150634"/>
                <a:gd name="connsiteX1" fmla="*/ 1203907 w 1584246"/>
                <a:gd name="connsiteY1" fmla="*/ 0 h 1150634"/>
                <a:gd name="connsiteX2" fmla="*/ 1582178 w 1584246"/>
                <a:gd name="connsiteY2" fmla="*/ 536110 h 1150634"/>
                <a:gd name="connsiteX3" fmla="*/ 1532023 w 1584246"/>
                <a:gd name="connsiteY3" fmla="*/ 1150634 h 1150634"/>
                <a:gd name="connsiteX4" fmla="*/ 52223 w 1584246"/>
                <a:gd name="connsiteY4" fmla="*/ 1150634 h 1150634"/>
                <a:gd name="connsiteX5" fmla="*/ 2068 w 1584246"/>
                <a:gd name="connsiteY5" fmla="*/ 536110 h 1150634"/>
                <a:gd name="connsiteX6" fmla="*/ 380340 w 1584246"/>
                <a:gd name="connsiteY6" fmla="*/ 0 h 1150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246" h="1150634">
                  <a:moveTo>
                    <a:pt x="380340" y="0"/>
                  </a:moveTo>
                  <a:lnTo>
                    <a:pt x="1203907" y="0"/>
                  </a:lnTo>
                  <a:cubicBezTo>
                    <a:pt x="1429454" y="0"/>
                    <a:pt x="1605448" y="249411"/>
                    <a:pt x="1582178" y="536110"/>
                  </a:cubicBezTo>
                  <a:lnTo>
                    <a:pt x="1532023" y="1150634"/>
                  </a:lnTo>
                  <a:lnTo>
                    <a:pt x="52223" y="1150634"/>
                  </a:lnTo>
                  <a:lnTo>
                    <a:pt x="2068" y="536110"/>
                  </a:lnTo>
                  <a:cubicBezTo>
                    <a:pt x="-21202" y="249411"/>
                    <a:pt x="154793" y="0"/>
                    <a:pt x="380340" y="0"/>
                  </a:cubicBezTo>
                  <a:close/>
                </a:path>
              </a:pathLst>
            </a:custGeom>
            <a:solidFill>
              <a:schemeClr val="accent3"/>
            </a:solidFill>
            <a:ln w="3175">
              <a:solidFill>
                <a:schemeClr val="accent3"/>
              </a:solidFill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Freeform: Shape 22">
              <a:extLst>
                <a:ext uri="{FF2B5EF4-FFF2-40B4-BE49-F238E27FC236}">
                  <a16:creationId xmlns:a16="http://schemas.microsoft.com/office/drawing/2014/main" id="{00F86B5D-8DFD-464A-82CD-FEE8B022BCAB}"/>
                </a:ext>
              </a:extLst>
            </p:cNvPr>
            <p:cNvSpPr/>
            <p:nvPr/>
          </p:nvSpPr>
          <p:spPr>
            <a:xfrm>
              <a:off x="4210111" y="4409859"/>
              <a:ext cx="960492" cy="776528"/>
            </a:xfrm>
            <a:custGeom>
              <a:avLst/>
              <a:gdLst>
                <a:gd name="connsiteX0" fmla="*/ 0 w 1280656"/>
                <a:gd name="connsiteY0" fmla="*/ 0 h 1035370"/>
                <a:gd name="connsiteX1" fmla="*/ 1280656 w 1280656"/>
                <a:gd name="connsiteY1" fmla="*/ 0 h 1035370"/>
                <a:gd name="connsiteX2" fmla="*/ 1196336 w 1280656"/>
                <a:gd name="connsiteY2" fmla="*/ 1035370 h 1035370"/>
                <a:gd name="connsiteX3" fmla="*/ 84701 w 1280656"/>
                <a:gd name="connsiteY3" fmla="*/ 1035370 h 1035370"/>
                <a:gd name="connsiteX4" fmla="*/ 0 w 1280656"/>
                <a:gd name="connsiteY4" fmla="*/ 0 h 1035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0656" h="1035370">
                  <a:moveTo>
                    <a:pt x="0" y="0"/>
                  </a:moveTo>
                  <a:lnTo>
                    <a:pt x="1280656" y="0"/>
                  </a:lnTo>
                  <a:lnTo>
                    <a:pt x="1196336" y="1035370"/>
                  </a:lnTo>
                  <a:lnTo>
                    <a:pt x="84701" y="10353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3175">
              <a:solidFill>
                <a:schemeClr val="accent4"/>
              </a:solidFill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391391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852497"/>
            <a:ext cx="6858000" cy="549836"/>
          </a:xfrm>
        </p:spPr>
        <p:txBody>
          <a:bodyPr/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Заочный этап: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1454178"/>
            <a:ext cx="8755564" cy="2766910"/>
          </a:xfrm>
        </p:spPr>
        <p:txBody>
          <a:bodyPr>
            <a:norm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Экспертиза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представленных конкурсных материалов на соответствие требованиям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Конкурса.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Отбор участников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очного этапа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Конкурса на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основании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результатов оценок экспертов.</a:t>
            </a:r>
          </a:p>
        </p:txBody>
      </p:sp>
      <p:sp>
        <p:nvSpPr>
          <p:cNvPr id="11" name="Подзаголовок 3"/>
          <p:cNvSpPr txBox="1">
            <a:spLocks/>
          </p:cNvSpPr>
          <p:nvPr/>
        </p:nvSpPr>
        <p:spPr>
          <a:xfrm>
            <a:off x="179512" y="4149080"/>
            <a:ext cx="8856984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35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На Конкурс выставляются только авторские разработки (процент оригинальности не менее 70%). Материалы, оформленные с нарушением настоящих требований, к рассмотрению не принимаются.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557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67018"/>
            <a:ext cx="9036496" cy="758860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</a:t>
            </a:r>
            <a:r>
              <a:rPr lang="ru-RU" dirty="0" smtClean="0"/>
              <a:t> оценки на заочном этапе</a:t>
            </a:r>
            <a:endParaRPr lang="ru-RU" dirty="0"/>
          </a:p>
        </p:txBody>
      </p:sp>
      <p:graphicFrame>
        <p:nvGraphicFramePr>
          <p:cNvPr id="7" name="Google Shape;313;p37"/>
          <p:cNvGraphicFramePr/>
          <p:nvPr>
            <p:extLst>
              <p:ext uri="{D42A27DB-BD31-4B8C-83A1-F6EECF244321}">
                <p14:modId xmlns:p14="http://schemas.microsoft.com/office/powerpoint/2010/main" val="2429187969"/>
              </p:ext>
            </p:extLst>
          </p:nvPr>
        </p:nvGraphicFramePr>
        <p:xfrm>
          <a:off x="179512" y="1631114"/>
          <a:ext cx="8640960" cy="518843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412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33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Возможность тиражирования практики</a:t>
                      </a:r>
                      <a:endParaRPr sz="2000" b="1" i="0" u="none" strike="noStrike" cap="non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Muli"/>
                        <a:cs typeface="Calibri" panose="020F0502020204030204" pitchFamily="34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0-10 баллов</a:t>
                      </a:r>
                      <a:endParaRPr sz="2000" b="1" i="0" u="none" strike="noStrike" cap="non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Muli"/>
                        <a:cs typeface="Calibri" panose="020F0502020204030204" pitchFamily="34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65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Возможность масштабирования практики</a:t>
                      </a:r>
                      <a:endParaRPr sz="2000" b="1" i="0" u="none" strike="noStrike" cap="non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Muli"/>
                        <a:cs typeface="Calibri" panose="020F0502020204030204" pitchFamily="34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0-10 баллов</a:t>
                      </a:r>
                      <a:endParaRPr lang="ru-RU" sz="2000" b="1" i="0" u="none" strike="noStrike" cap="none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Muli"/>
                        <a:cs typeface="Calibri" panose="020F0502020204030204" pitchFamily="34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047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Методическое обеспечение практики: наличие методических документов, описывающих практику в организации</a:t>
                      </a: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0-10 баллов</a:t>
                      </a:r>
                      <a:endParaRPr lang="ru-RU" sz="2000" b="1" i="0" u="none" strike="noStrike" cap="none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Muli"/>
                        <a:cs typeface="Calibri" panose="020F0502020204030204" pitchFamily="34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47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Результативность практики: наличие критериев эффективности практики и результатов измерения эффективности</a:t>
                      </a: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0-10 баллов</a:t>
                      </a:r>
                      <a:endParaRPr lang="ru-RU" sz="2000" b="1" i="0" u="none" strike="noStrike" cap="none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Muli"/>
                        <a:cs typeface="Calibri" panose="020F0502020204030204" pitchFamily="34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838700"/>
                  </a:ext>
                </a:extLst>
              </a:tr>
              <a:tr h="103047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Уникальность практики: наличие уникальных элементов практики, которые выделяют ее среди других практик в данной номинации.</a:t>
                      </a:r>
                      <a:endParaRPr sz="2000" b="1" i="0" u="none" strike="noStrike" cap="non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Muli"/>
                        <a:cs typeface="Calibri" panose="020F0502020204030204" pitchFamily="34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0-10 баллов</a:t>
                      </a:r>
                      <a:endParaRPr lang="ru-RU" sz="2000" b="1" i="0" u="none" strike="noStrike" cap="none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Muli"/>
                        <a:cs typeface="Calibri" panose="020F0502020204030204" pitchFamily="34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785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Максимальное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кол-во баллов - 50</a:t>
                      </a:r>
                      <a:endParaRPr lang="ru-RU" sz="2000" b="1" i="0" u="none" strike="noStrike" cap="none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Muli"/>
                        <a:cs typeface="Calibri" panose="020F0502020204030204" pitchFamily="34" charset="0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600" b="0" i="0" u="none" strike="noStrike" cap="none" dirty="0" smtClean="0">
                        <a:solidFill>
                          <a:srgbClr val="FFFFFF"/>
                        </a:solidFill>
                        <a:latin typeface="Muli"/>
                        <a:ea typeface="Muli"/>
                        <a:cs typeface="Muli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674415"/>
                  </a:ext>
                </a:extLst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6588224" y="1626486"/>
            <a:ext cx="72008" cy="52193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79512" y="6009160"/>
            <a:ext cx="8640960" cy="121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5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рямоугольник 53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2494" y="802741"/>
            <a:ext cx="7416824" cy="678615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ОЧНЫЙ ЭТАП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897" y="4915322"/>
            <a:ext cx="3477100" cy="168079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Очный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Конкурса проводится в формате </a:t>
            </a:r>
            <a:r>
              <a:rPr lang="ru-RU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Школы </a:t>
            </a:r>
            <a:r>
              <a:rPr lang="ru-RU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наставников</a:t>
            </a:r>
            <a:r>
              <a:rPr lang="ru-RU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sp>
        <p:nvSpPr>
          <p:cNvPr id="13" name="Shape 273"/>
          <p:cNvSpPr/>
          <p:nvPr/>
        </p:nvSpPr>
        <p:spPr>
          <a:xfrm>
            <a:off x="2839999" y="4196019"/>
            <a:ext cx="537822" cy="537823"/>
          </a:xfrm>
          <a:prstGeom prst="rect">
            <a:avLst/>
          </a:pr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endParaRPr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17" name="Group 24"/>
          <p:cNvGrpSpPr/>
          <p:nvPr/>
        </p:nvGrpSpPr>
        <p:grpSpPr>
          <a:xfrm>
            <a:off x="3526311" y="2116950"/>
            <a:ext cx="2494279" cy="3655383"/>
            <a:chOff x="2924175" y="1682750"/>
            <a:chExt cx="2506663" cy="4035425"/>
          </a:xfrm>
        </p:grpSpPr>
        <p:sp>
          <p:nvSpPr>
            <p:cNvPr id="18" name="Freeform 90"/>
            <p:cNvSpPr>
              <a:spLocks/>
            </p:cNvSpPr>
            <p:nvPr/>
          </p:nvSpPr>
          <p:spPr bwMode="auto">
            <a:xfrm>
              <a:off x="3730625" y="5511800"/>
              <a:ext cx="276225" cy="206375"/>
            </a:xfrm>
            <a:custGeom>
              <a:avLst/>
              <a:gdLst>
                <a:gd name="T0" fmla="*/ 0 w 699"/>
                <a:gd name="T1" fmla="*/ 2 h 520"/>
                <a:gd name="T2" fmla="*/ 0 w 699"/>
                <a:gd name="T3" fmla="*/ 520 h 520"/>
                <a:gd name="T4" fmla="*/ 691 w 699"/>
                <a:gd name="T5" fmla="*/ 520 h 520"/>
                <a:gd name="T6" fmla="*/ 694 w 699"/>
                <a:gd name="T7" fmla="*/ 516 h 520"/>
                <a:gd name="T8" fmla="*/ 699 w 699"/>
                <a:gd name="T9" fmla="*/ 492 h 520"/>
                <a:gd name="T10" fmla="*/ 696 w 699"/>
                <a:gd name="T11" fmla="*/ 466 h 520"/>
                <a:gd name="T12" fmla="*/ 684 w 699"/>
                <a:gd name="T13" fmla="*/ 433 h 520"/>
                <a:gd name="T14" fmla="*/ 657 w 699"/>
                <a:gd name="T15" fmla="*/ 394 h 520"/>
                <a:gd name="T16" fmla="*/ 612 w 699"/>
                <a:gd name="T17" fmla="*/ 353 h 520"/>
                <a:gd name="T18" fmla="*/ 543 w 699"/>
                <a:gd name="T19" fmla="*/ 306 h 520"/>
                <a:gd name="T20" fmla="*/ 497 w 699"/>
                <a:gd name="T21" fmla="*/ 282 h 520"/>
                <a:gd name="T22" fmla="*/ 237 w 699"/>
                <a:gd name="T23" fmla="*/ 152 h 520"/>
                <a:gd name="T24" fmla="*/ 230 w 699"/>
                <a:gd name="T25" fmla="*/ 0 h 520"/>
                <a:gd name="T26" fmla="*/ 0 w 699"/>
                <a:gd name="T27" fmla="*/ 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99" h="520">
                  <a:moveTo>
                    <a:pt x="0" y="2"/>
                  </a:moveTo>
                  <a:lnTo>
                    <a:pt x="0" y="520"/>
                  </a:lnTo>
                  <a:lnTo>
                    <a:pt x="691" y="520"/>
                  </a:lnTo>
                  <a:lnTo>
                    <a:pt x="694" y="516"/>
                  </a:lnTo>
                  <a:lnTo>
                    <a:pt x="699" y="492"/>
                  </a:lnTo>
                  <a:lnTo>
                    <a:pt x="696" y="466"/>
                  </a:lnTo>
                  <a:lnTo>
                    <a:pt x="684" y="433"/>
                  </a:lnTo>
                  <a:lnTo>
                    <a:pt x="657" y="394"/>
                  </a:lnTo>
                  <a:lnTo>
                    <a:pt x="612" y="353"/>
                  </a:lnTo>
                  <a:lnTo>
                    <a:pt x="543" y="306"/>
                  </a:lnTo>
                  <a:lnTo>
                    <a:pt x="497" y="282"/>
                  </a:lnTo>
                  <a:lnTo>
                    <a:pt x="237" y="152"/>
                  </a:lnTo>
                  <a:lnTo>
                    <a:pt x="23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19" name="Freeform 91"/>
            <p:cNvSpPr>
              <a:spLocks/>
            </p:cNvSpPr>
            <p:nvPr/>
          </p:nvSpPr>
          <p:spPr bwMode="auto">
            <a:xfrm>
              <a:off x="3309938" y="5511800"/>
              <a:ext cx="277813" cy="206375"/>
            </a:xfrm>
            <a:custGeom>
              <a:avLst/>
              <a:gdLst>
                <a:gd name="T0" fmla="*/ 699 w 699"/>
                <a:gd name="T1" fmla="*/ 2 h 520"/>
                <a:gd name="T2" fmla="*/ 699 w 699"/>
                <a:gd name="T3" fmla="*/ 520 h 520"/>
                <a:gd name="T4" fmla="*/ 8 w 699"/>
                <a:gd name="T5" fmla="*/ 520 h 520"/>
                <a:gd name="T6" fmla="*/ 5 w 699"/>
                <a:gd name="T7" fmla="*/ 516 h 520"/>
                <a:gd name="T8" fmla="*/ 0 w 699"/>
                <a:gd name="T9" fmla="*/ 492 h 520"/>
                <a:gd name="T10" fmla="*/ 3 w 699"/>
                <a:gd name="T11" fmla="*/ 466 h 520"/>
                <a:gd name="T12" fmla="*/ 14 w 699"/>
                <a:gd name="T13" fmla="*/ 433 h 520"/>
                <a:gd name="T14" fmla="*/ 42 w 699"/>
                <a:gd name="T15" fmla="*/ 394 h 520"/>
                <a:gd name="T16" fmla="*/ 87 w 699"/>
                <a:gd name="T17" fmla="*/ 353 h 520"/>
                <a:gd name="T18" fmla="*/ 156 w 699"/>
                <a:gd name="T19" fmla="*/ 306 h 520"/>
                <a:gd name="T20" fmla="*/ 202 w 699"/>
                <a:gd name="T21" fmla="*/ 282 h 520"/>
                <a:gd name="T22" fmla="*/ 462 w 699"/>
                <a:gd name="T23" fmla="*/ 152 h 520"/>
                <a:gd name="T24" fmla="*/ 469 w 699"/>
                <a:gd name="T25" fmla="*/ 0 h 520"/>
                <a:gd name="T26" fmla="*/ 699 w 699"/>
                <a:gd name="T27" fmla="*/ 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99" h="520">
                  <a:moveTo>
                    <a:pt x="699" y="2"/>
                  </a:moveTo>
                  <a:lnTo>
                    <a:pt x="699" y="520"/>
                  </a:lnTo>
                  <a:lnTo>
                    <a:pt x="8" y="520"/>
                  </a:lnTo>
                  <a:lnTo>
                    <a:pt x="5" y="516"/>
                  </a:lnTo>
                  <a:lnTo>
                    <a:pt x="0" y="492"/>
                  </a:lnTo>
                  <a:lnTo>
                    <a:pt x="3" y="466"/>
                  </a:lnTo>
                  <a:lnTo>
                    <a:pt x="14" y="433"/>
                  </a:lnTo>
                  <a:lnTo>
                    <a:pt x="42" y="394"/>
                  </a:lnTo>
                  <a:lnTo>
                    <a:pt x="87" y="353"/>
                  </a:lnTo>
                  <a:lnTo>
                    <a:pt x="156" y="306"/>
                  </a:lnTo>
                  <a:lnTo>
                    <a:pt x="202" y="282"/>
                  </a:lnTo>
                  <a:lnTo>
                    <a:pt x="462" y="152"/>
                  </a:lnTo>
                  <a:lnTo>
                    <a:pt x="469" y="0"/>
                  </a:lnTo>
                  <a:lnTo>
                    <a:pt x="69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20" name="Freeform 92"/>
            <p:cNvSpPr>
              <a:spLocks/>
            </p:cNvSpPr>
            <p:nvPr/>
          </p:nvSpPr>
          <p:spPr bwMode="auto">
            <a:xfrm>
              <a:off x="3389313" y="3548063"/>
              <a:ext cx="542925" cy="2016125"/>
            </a:xfrm>
            <a:custGeom>
              <a:avLst/>
              <a:gdLst>
                <a:gd name="T0" fmla="*/ 0 w 1368"/>
                <a:gd name="T1" fmla="*/ 0 h 5080"/>
                <a:gd name="T2" fmla="*/ 148 w 1368"/>
                <a:gd name="T3" fmla="*/ 5080 h 5080"/>
                <a:gd name="T4" fmla="*/ 569 w 1368"/>
                <a:gd name="T5" fmla="*/ 5080 h 5080"/>
                <a:gd name="T6" fmla="*/ 697 w 1368"/>
                <a:gd name="T7" fmla="*/ 919 h 5080"/>
                <a:gd name="T8" fmla="*/ 763 w 1368"/>
                <a:gd name="T9" fmla="*/ 5080 h 5080"/>
                <a:gd name="T10" fmla="*/ 1184 w 1368"/>
                <a:gd name="T11" fmla="*/ 5080 h 5080"/>
                <a:gd name="T12" fmla="*/ 1368 w 1368"/>
                <a:gd name="T13" fmla="*/ 0 h 5080"/>
                <a:gd name="T14" fmla="*/ 0 w 1368"/>
                <a:gd name="T15" fmla="*/ 0 h 5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68" h="5080">
                  <a:moveTo>
                    <a:pt x="0" y="0"/>
                  </a:moveTo>
                  <a:lnTo>
                    <a:pt x="148" y="5080"/>
                  </a:lnTo>
                  <a:lnTo>
                    <a:pt x="569" y="5080"/>
                  </a:lnTo>
                  <a:lnTo>
                    <a:pt x="697" y="919"/>
                  </a:lnTo>
                  <a:lnTo>
                    <a:pt x="763" y="5080"/>
                  </a:lnTo>
                  <a:lnTo>
                    <a:pt x="1184" y="5080"/>
                  </a:lnTo>
                  <a:lnTo>
                    <a:pt x="13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932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21" name="Freeform 93"/>
            <p:cNvSpPr>
              <a:spLocks/>
            </p:cNvSpPr>
            <p:nvPr/>
          </p:nvSpPr>
          <p:spPr bwMode="auto">
            <a:xfrm>
              <a:off x="4703763" y="2887663"/>
              <a:ext cx="1588" cy="141288"/>
            </a:xfrm>
            <a:custGeom>
              <a:avLst/>
              <a:gdLst>
                <a:gd name="T0" fmla="*/ 0 w 4"/>
                <a:gd name="T1" fmla="*/ 358 h 358"/>
                <a:gd name="T2" fmla="*/ 0 w 4"/>
                <a:gd name="T3" fmla="*/ 4 h 358"/>
                <a:gd name="T4" fmla="*/ 4 w 4"/>
                <a:gd name="T5" fmla="*/ 0 h 358"/>
                <a:gd name="T6" fmla="*/ 4 w 4"/>
                <a:gd name="T7" fmla="*/ 354 h 358"/>
                <a:gd name="T8" fmla="*/ 3 w 4"/>
                <a:gd name="T9" fmla="*/ 357 h 358"/>
                <a:gd name="T10" fmla="*/ 0 w 4"/>
                <a:gd name="T11" fmla="*/ 35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358">
                  <a:moveTo>
                    <a:pt x="0" y="358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" y="354"/>
                  </a:lnTo>
                  <a:lnTo>
                    <a:pt x="3" y="357"/>
                  </a:lnTo>
                  <a:lnTo>
                    <a:pt x="0" y="358"/>
                  </a:lnTo>
                  <a:close/>
                </a:path>
              </a:pathLst>
            </a:custGeom>
            <a:solidFill>
              <a:srgbClr val="5C6D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22" name="Freeform 95"/>
            <p:cNvSpPr>
              <a:spLocks/>
            </p:cNvSpPr>
            <p:nvPr/>
          </p:nvSpPr>
          <p:spPr bwMode="auto">
            <a:xfrm>
              <a:off x="3387725" y="3471863"/>
              <a:ext cx="547688" cy="76200"/>
            </a:xfrm>
            <a:custGeom>
              <a:avLst/>
              <a:gdLst>
                <a:gd name="T0" fmla="*/ 1380 w 1380"/>
                <a:gd name="T1" fmla="*/ 0 h 196"/>
                <a:gd name="T2" fmla="*/ 0 w 1380"/>
                <a:gd name="T3" fmla="*/ 0 h 196"/>
                <a:gd name="T4" fmla="*/ 5 w 1380"/>
                <a:gd name="T5" fmla="*/ 196 h 196"/>
                <a:gd name="T6" fmla="*/ 1373 w 1380"/>
                <a:gd name="T7" fmla="*/ 196 h 196"/>
                <a:gd name="T8" fmla="*/ 1380 w 1380"/>
                <a:gd name="T9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0" h="196">
                  <a:moveTo>
                    <a:pt x="1380" y="0"/>
                  </a:moveTo>
                  <a:lnTo>
                    <a:pt x="0" y="0"/>
                  </a:lnTo>
                  <a:lnTo>
                    <a:pt x="5" y="196"/>
                  </a:lnTo>
                  <a:lnTo>
                    <a:pt x="1373" y="196"/>
                  </a:lnTo>
                  <a:lnTo>
                    <a:pt x="1380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23" name="Freeform 96"/>
            <p:cNvSpPr>
              <a:spLocks/>
            </p:cNvSpPr>
            <p:nvPr/>
          </p:nvSpPr>
          <p:spPr bwMode="auto">
            <a:xfrm>
              <a:off x="3308350" y="2473325"/>
              <a:ext cx="276225" cy="1401763"/>
            </a:xfrm>
            <a:custGeom>
              <a:avLst/>
              <a:gdLst>
                <a:gd name="T0" fmla="*/ 0 w 696"/>
                <a:gd name="T1" fmla="*/ 375 h 3534"/>
                <a:gd name="T2" fmla="*/ 92 w 696"/>
                <a:gd name="T3" fmla="*/ 3513 h 3534"/>
                <a:gd name="T4" fmla="*/ 626 w 696"/>
                <a:gd name="T5" fmla="*/ 3534 h 3534"/>
                <a:gd name="T6" fmla="*/ 642 w 696"/>
                <a:gd name="T7" fmla="*/ 636 h 3534"/>
                <a:gd name="T8" fmla="*/ 696 w 696"/>
                <a:gd name="T9" fmla="*/ 0 h 3534"/>
                <a:gd name="T10" fmla="*/ 0 w 696"/>
                <a:gd name="T11" fmla="*/ 375 h 3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6" h="3534">
                  <a:moveTo>
                    <a:pt x="0" y="375"/>
                  </a:moveTo>
                  <a:lnTo>
                    <a:pt x="92" y="3513"/>
                  </a:lnTo>
                  <a:lnTo>
                    <a:pt x="626" y="3534"/>
                  </a:lnTo>
                  <a:lnTo>
                    <a:pt x="642" y="636"/>
                  </a:lnTo>
                  <a:lnTo>
                    <a:pt x="696" y="0"/>
                  </a:lnTo>
                  <a:lnTo>
                    <a:pt x="0" y="375"/>
                  </a:lnTo>
                  <a:close/>
                </a:path>
              </a:pathLst>
            </a:custGeom>
            <a:solidFill>
              <a:srgbClr val="111B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24" name="Freeform 97"/>
            <p:cNvSpPr>
              <a:spLocks/>
            </p:cNvSpPr>
            <p:nvPr/>
          </p:nvSpPr>
          <p:spPr bwMode="auto">
            <a:xfrm>
              <a:off x="3559175" y="2462213"/>
              <a:ext cx="223838" cy="1006475"/>
            </a:xfrm>
            <a:custGeom>
              <a:avLst/>
              <a:gdLst>
                <a:gd name="T0" fmla="*/ 262 w 565"/>
                <a:gd name="T1" fmla="*/ 0 h 2536"/>
                <a:gd name="T2" fmla="*/ 94 w 565"/>
                <a:gd name="T3" fmla="*/ 41 h 2536"/>
                <a:gd name="T4" fmla="*/ 0 w 565"/>
                <a:gd name="T5" fmla="*/ 162 h 2536"/>
                <a:gd name="T6" fmla="*/ 0 w 565"/>
                <a:gd name="T7" fmla="*/ 2536 h 2536"/>
                <a:gd name="T8" fmla="*/ 565 w 565"/>
                <a:gd name="T9" fmla="*/ 2536 h 2536"/>
                <a:gd name="T10" fmla="*/ 558 w 565"/>
                <a:gd name="T11" fmla="*/ 162 h 2536"/>
                <a:gd name="T12" fmla="*/ 437 w 565"/>
                <a:gd name="T13" fmla="*/ 35 h 2536"/>
                <a:gd name="T14" fmla="*/ 262 w 565"/>
                <a:gd name="T15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5" h="2536">
                  <a:moveTo>
                    <a:pt x="262" y="0"/>
                  </a:moveTo>
                  <a:lnTo>
                    <a:pt x="94" y="41"/>
                  </a:lnTo>
                  <a:lnTo>
                    <a:pt x="0" y="162"/>
                  </a:lnTo>
                  <a:lnTo>
                    <a:pt x="0" y="2536"/>
                  </a:lnTo>
                  <a:lnTo>
                    <a:pt x="565" y="2536"/>
                  </a:lnTo>
                  <a:lnTo>
                    <a:pt x="558" y="162"/>
                  </a:lnTo>
                  <a:lnTo>
                    <a:pt x="437" y="35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25" name="Freeform 98"/>
            <p:cNvSpPr>
              <a:spLocks/>
            </p:cNvSpPr>
            <p:nvPr/>
          </p:nvSpPr>
          <p:spPr bwMode="auto">
            <a:xfrm>
              <a:off x="3619500" y="2489200"/>
              <a:ext cx="92075" cy="120650"/>
            </a:xfrm>
            <a:custGeom>
              <a:avLst/>
              <a:gdLst>
                <a:gd name="T0" fmla="*/ 111 w 232"/>
                <a:gd name="T1" fmla="*/ 0 h 305"/>
                <a:gd name="T2" fmla="*/ 0 w 232"/>
                <a:gd name="T3" fmla="*/ 171 h 305"/>
                <a:gd name="T4" fmla="*/ 71 w 232"/>
                <a:gd name="T5" fmla="*/ 305 h 305"/>
                <a:gd name="T6" fmla="*/ 155 w 232"/>
                <a:gd name="T7" fmla="*/ 305 h 305"/>
                <a:gd name="T8" fmla="*/ 232 w 232"/>
                <a:gd name="T9" fmla="*/ 171 h 305"/>
                <a:gd name="T10" fmla="*/ 111 w 232"/>
                <a:gd name="T11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2" h="305">
                  <a:moveTo>
                    <a:pt x="111" y="0"/>
                  </a:moveTo>
                  <a:lnTo>
                    <a:pt x="0" y="171"/>
                  </a:lnTo>
                  <a:lnTo>
                    <a:pt x="71" y="305"/>
                  </a:lnTo>
                  <a:lnTo>
                    <a:pt x="155" y="305"/>
                  </a:lnTo>
                  <a:lnTo>
                    <a:pt x="232" y="171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FE5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26" name="Freeform 99"/>
            <p:cNvSpPr>
              <a:spLocks/>
            </p:cNvSpPr>
            <p:nvPr/>
          </p:nvSpPr>
          <p:spPr bwMode="auto">
            <a:xfrm>
              <a:off x="3573463" y="2432050"/>
              <a:ext cx="196850" cy="150813"/>
            </a:xfrm>
            <a:custGeom>
              <a:avLst/>
              <a:gdLst>
                <a:gd name="T0" fmla="*/ 85 w 499"/>
                <a:gd name="T1" fmla="*/ 0 h 380"/>
                <a:gd name="T2" fmla="*/ 387 w 499"/>
                <a:gd name="T3" fmla="*/ 0 h 380"/>
                <a:gd name="T4" fmla="*/ 499 w 499"/>
                <a:gd name="T5" fmla="*/ 203 h 380"/>
                <a:gd name="T6" fmla="*/ 345 w 499"/>
                <a:gd name="T7" fmla="*/ 373 h 380"/>
                <a:gd name="T8" fmla="*/ 232 w 499"/>
                <a:gd name="T9" fmla="*/ 190 h 380"/>
                <a:gd name="T10" fmla="*/ 113 w 499"/>
                <a:gd name="T11" fmla="*/ 380 h 380"/>
                <a:gd name="T12" fmla="*/ 0 w 499"/>
                <a:gd name="T13" fmla="*/ 218 h 380"/>
                <a:gd name="T14" fmla="*/ 85 w 499"/>
                <a:gd name="T15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9" h="380">
                  <a:moveTo>
                    <a:pt x="85" y="0"/>
                  </a:moveTo>
                  <a:lnTo>
                    <a:pt x="387" y="0"/>
                  </a:lnTo>
                  <a:lnTo>
                    <a:pt x="499" y="203"/>
                  </a:lnTo>
                  <a:lnTo>
                    <a:pt x="345" y="373"/>
                  </a:lnTo>
                  <a:lnTo>
                    <a:pt x="232" y="190"/>
                  </a:lnTo>
                  <a:lnTo>
                    <a:pt x="113" y="380"/>
                  </a:lnTo>
                  <a:lnTo>
                    <a:pt x="0" y="218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27" name="Freeform 100"/>
            <p:cNvSpPr>
              <a:spLocks/>
            </p:cNvSpPr>
            <p:nvPr/>
          </p:nvSpPr>
          <p:spPr bwMode="auto">
            <a:xfrm>
              <a:off x="3624263" y="2351088"/>
              <a:ext cx="85725" cy="138113"/>
            </a:xfrm>
            <a:custGeom>
              <a:avLst/>
              <a:gdLst>
                <a:gd name="T0" fmla="*/ 0 w 217"/>
                <a:gd name="T1" fmla="*/ 28 h 346"/>
                <a:gd name="T2" fmla="*/ 0 w 217"/>
                <a:gd name="T3" fmla="*/ 259 h 346"/>
                <a:gd name="T4" fmla="*/ 101 w 217"/>
                <a:gd name="T5" fmla="*/ 346 h 346"/>
                <a:gd name="T6" fmla="*/ 217 w 217"/>
                <a:gd name="T7" fmla="*/ 259 h 346"/>
                <a:gd name="T8" fmla="*/ 217 w 217"/>
                <a:gd name="T9" fmla="*/ 0 h 346"/>
                <a:gd name="T10" fmla="*/ 189 w 217"/>
                <a:gd name="T11" fmla="*/ 8 h 346"/>
                <a:gd name="T12" fmla="*/ 67 w 217"/>
                <a:gd name="T13" fmla="*/ 34 h 346"/>
                <a:gd name="T14" fmla="*/ 20 w 217"/>
                <a:gd name="T15" fmla="*/ 37 h 346"/>
                <a:gd name="T16" fmla="*/ 1 w 217"/>
                <a:gd name="T17" fmla="*/ 34 h 346"/>
                <a:gd name="T18" fmla="*/ 0 w 217"/>
                <a:gd name="T19" fmla="*/ 28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" h="346">
                  <a:moveTo>
                    <a:pt x="0" y="28"/>
                  </a:moveTo>
                  <a:lnTo>
                    <a:pt x="0" y="259"/>
                  </a:lnTo>
                  <a:lnTo>
                    <a:pt x="101" y="346"/>
                  </a:lnTo>
                  <a:lnTo>
                    <a:pt x="217" y="259"/>
                  </a:lnTo>
                  <a:lnTo>
                    <a:pt x="217" y="0"/>
                  </a:lnTo>
                  <a:lnTo>
                    <a:pt x="189" y="8"/>
                  </a:lnTo>
                  <a:lnTo>
                    <a:pt x="67" y="34"/>
                  </a:lnTo>
                  <a:lnTo>
                    <a:pt x="20" y="37"/>
                  </a:lnTo>
                  <a:lnTo>
                    <a:pt x="1" y="3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D9AA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28" name="Freeform 101"/>
            <p:cNvSpPr>
              <a:spLocks/>
            </p:cNvSpPr>
            <p:nvPr/>
          </p:nvSpPr>
          <p:spPr bwMode="auto">
            <a:xfrm>
              <a:off x="3619500" y="2584450"/>
              <a:ext cx="84138" cy="812800"/>
            </a:xfrm>
            <a:custGeom>
              <a:avLst/>
              <a:gdLst>
                <a:gd name="T0" fmla="*/ 84 w 211"/>
                <a:gd name="T1" fmla="*/ 0 h 2045"/>
                <a:gd name="T2" fmla="*/ 0 w 211"/>
                <a:gd name="T3" fmla="*/ 1926 h 2045"/>
                <a:gd name="T4" fmla="*/ 98 w 211"/>
                <a:gd name="T5" fmla="*/ 2045 h 2045"/>
                <a:gd name="T6" fmla="*/ 211 w 211"/>
                <a:gd name="T7" fmla="*/ 1920 h 2045"/>
                <a:gd name="T8" fmla="*/ 147 w 211"/>
                <a:gd name="T9" fmla="*/ 0 h 2045"/>
                <a:gd name="T10" fmla="*/ 84 w 211"/>
                <a:gd name="T11" fmla="*/ 0 h 2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2045">
                  <a:moveTo>
                    <a:pt x="84" y="0"/>
                  </a:moveTo>
                  <a:lnTo>
                    <a:pt x="0" y="1926"/>
                  </a:lnTo>
                  <a:lnTo>
                    <a:pt x="98" y="2045"/>
                  </a:lnTo>
                  <a:lnTo>
                    <a:pt x="211" y="1920"/>
                  </a:lnTo>
                  <a:lnTo>
                    <a:pt x="147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FE5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29" name="Freeform 102"/>
            <p:cNvSpPr>
              <a:spLocks/>
            </p:cNvSpPr>
            <p:nvPr/>
          </p:nvSpPr>
          <p:spPr bwMode="auto">
            <a:xfrm>
              <a:off x="3757612" y="2481263"/>
              <a:ext cx="273049" cy="1398588"/>
            </a:xfrm>
            <a:custGeom>
              <a:avLst/>
              <a:gdLst>
                <a:gd name="T0" fmla="*/ 689 w 689"/>
                <a:gd name="T1" fmla="*/ 348 h 3524"/>
                <a:gd name="T2" fmla="*/ 0 w 689"/>
                <a:gd name="T3" fmla="*/ 0 h 3524"/>
                <a:gd name="T4" fmla="*/ 55 w 689"/>
                <a:gd name="T5" fmla="*/ 621 h 3524"/>
                <a:gd name="T6" fmla="*/ 0 w 689"/>
                <a:gd name="T7" fmla="*/ 3524 h 3524"/>
                <a:gd name="T8" fmla="*/ 634 w 689"/>
                <a:gd name="T9" fmla="*/ 3480 h 3524"/>
                <a:gd name="T10" fmla="*/ 689 w 689"/>
                <a:gd name="T11" fmla="*/ 348 h 3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9" h="3524">
                  <a:moveTo>
                    <a:pt x="689" y="348"/>
                  </a:moveTo>
                  <a:lnTo>
                    <a:pt x="0" y="0"/>
                  </a:lnTo>
                  <a:lnTo>
                    <a:pt x="55" y="621"/>
                  </a:lnTo>
                  <a:lnTo>
                    <a:pt x="0" y="3524"/>
                  </a:lnTo>
                  <a:lnTo>
                    <a:pt x="634" y="3480"/>
                  </a:lnTo>
                  <a:lnTo>
                    <a:pt x="689" y="348"/>
                  </a:lnTo>
                  <a:close/>
                </a:path>
              </a:pathLst>
            </a:custGeom>
            <a:solidFill>
              <a:srgbClr val="111B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30" name="Freeform 103"/>
            <p:cNvSpPr>
              <a:spLocks/>
            </p:cNvSpPr>
            <p:nvPr/>
          </p:nvSpPr>
          <p:spPr bwMode="auto">
            <a:xfrm>
              <a:off x="3451225" y="2473325"/>
              <a:ext cx="133350" cy="1073150"/>
            </a:xfrm>
            <a:custGeom>
              <a:avLst/>
              <a:gdLst>
                <a:gd name="T0" fmla="*/ 334 w 334"/>
                <a:gd name="T1" fmla="*/ 0 h 2704"/>
                <a:gd name="T2" fmla="*/ 248 w 334"/>
                <a:gd name="T3" fmla="*/ 56 h 2704"/>
                <a:gd name="T4" fmla="*/ 107 w 334"/>
                <a:gd name="T5" fmla="*/ 255 h 2704"/>
                <a:gd name="T6" fmla="*/ 140 w 334"/>
                <a:gd name="T7" fmla="*/ 462 h 2704"/>
                <a:gd name="T8" fmla="*/ 3 w 334"/>
                <a:gd name="T9" fmla="*/ 524 h 2704"/>
                <a:gd name="T10" fmla="*/ 1 w 334"/>
                <a:gd name="T11" fmla="*/ 535 h 2704"/>
                <a:gd name="T12" fmla="*/ 0 w 334"/>
                <a:gd name="T13" fmla="*/ 537 h 2704"/>
                <a:gd name="T14" fmla="*/ 267 w 334"/>
                <a:gd name="T15" fmla="*/ 2704 h 2704"/>
                <a:gd name="T16" fmla="*/ 280 w 334"/>
                <a:gd name="T17" fmla="*/ 636 h 2704"/>
                <a:gd name="T18" fmla="*/ 334 w 334"/>
                <a:gd name="T19" fmla="*/ 0 h 2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4" h="2704">
                  <a:moveTo>
                    <a:pt x="334" y="0"/>
                  </a:moveTo>
                  <a:lnTo>
                    <a:pt x="248" y="56"/>
                  </a:lnTo>
                  <a:lnTo>
                    <a:pt x="107" y="255"/>
                  </a:lnTo>
                  <a:lnTo>
                    <a:pt x="140" y="462"/>
                  </a:lnTo>
                  <a:lnTo>
                    <a:pt x="3" y="524"/>
                  </a:lnTo>
                  <a:lnTo>
                    <a:pt x="1" y="535"/>
                  </a:lnTo>
                  <a:lnTo>
                    <a:pt x="0" y="537"/>
                  </a:lnTo>
                  <a:lnTo>
                    <a:pt x="267" y="2704"/>
                  </a:lnTo>
                  <a:lnTo>
                    <a:pt x="280" y="636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414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31" name="Freeform 104"/>
            <p:cNvSpPr>
              <a:spLocks/>
            </p:cNvSpPr>
            <p:nvPr/>
          </p:nvSpPr>
          <p:spPr bwMode="auto">
            <a:xfrm>
              <a:off x="3751263" y="2471738"/>
              <a:ext cx="134938" cy="1077913"/>
            </a:xfrm>
            <a:custGeom>
              <a:avLst/>
              <a:gdLst>
                <a:gd name="T0" fmla="*/ 0 w 340"/>
                <a:gd name="T1" fmla="*/ 0 h 2716"/>
                <a:gd name="T2" fmla="*/ 92 w 340"/>
                <a:gd name="T3" fmla="*/ 59 h 2716"/>
                <a:gd name="T4" fmla="*/ 232 w 340"/>
                <a:gd name="T5" fmla="*/ 258 h 2716"/>
                <a:gd name="T6" fmla="*/ 200 w 340"/>
                <a:gd name="T7" fmla="*/ 465 h 2716"/>
                <a:gd name="T8" fmla="*/ 336 w 340"/>
                <a:gd name="T9" fmla="*/ 527 h 2716"/>
                <a:gd name="T10" fmla="*/ 340 w 340"/>
                <a:gd name="T11" fmla="*/ 538 h 2716"/>
                <a:gd name="T12" fmla="*/ 340 w 340"/>
                <a:gd name="T13" fmla="*/ 540 h 2716"/>
                <a:gd name="T14" fmla="*/ 16 w 340"/>
                <a:gd name="T15" fmla="*/ 2716 h 2716"/>
                <a:gd name="T16" fmla="*/ 61 w 340"/>
                <a:gd name="T17" fmla="*/ 639 h 2716"/>
                <a:gd name="T18" fmla="*/ 0 w 340"/>
                <a:gd name="T19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0" h="2716">
                  <a:moveTo>
                    <a:pt x="0" y="0"/>
                  </a:moveTo>
                  <a:lnTo>
                    <a:pt x="92" y="59"/>
                  </a:lnTo>
                  <a:lnTo>
                    <a:pt x="232" y="258"/>
                  </a:lnTo>
                  <a:lnTo>
                    <a:pt x="200" y="465"/>
                  </a:lnTo>
                  <a:lnTo>
                    <a:pt x="336" y="527"/>
                  </a:lnTo>
                  <a:lnTo>
                    <a:pt x="340" y="538"/>
                  </a:lnTo>
                  <a:lnTo>
                    <a:pt x="340" y="540"/>
                  </a:lnTo>
                  <a:lnTo>
                    <a:pt x="16" y="2716"/>
                  </a:lnTo>
                  <a:lnTo>
                    <a:pt x="61" y="6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32" name="Rectangle 105"/>
            <p:cNvSpPr>
              <a:spLocks noChangeArrowheads="1"/>
            </p:cNvSpPr>
            <p:nvPr/>
          </p:nvSpPr>
          <p:spPr bwMode="auto">
            <a:xfrm>
              <a:off x="3622675" y="3468688"/>
              <a:ext cx="93663" cy="762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33" name="Freeform 106"/>
            <p:cNvSpPr>
              <a:spLocks/>
            </p:cNvSpPr>
            <p:nvPr/>
          </p:nvSpPr>
          <p:spPr bwMode="auto">
            <a:xfrm>
              <a:off x="3203575" y="3549650"/>
              <a:ext cx="161925" cy="244475"/>
            </a:xfrm>
            <a:custGeom>
              <a:avLst/>
              <a:gdLst>
                <a:gd name="T0" fmla="*/ 129 w 410"/>
                <a:gd name="T1" fmla="*/ 0 h 616"/>
                <a:gd name="T2" fmla="*/ 180 w 410"/>
                <a:gd name="T3" fmla="*/ 33 h 616"/>
                <a:gd name="T4" fmla="*/ 256 w 410"/>
                <a:gd name="T5" fmla="*/ 91 h 616"/>
                <a:gd name="T6" fmla="*/ 303 w 410"/>
                <a:gd name="T7" fmla="*/ 136 h 616"/>
                <a:gd name="T8" fmla="*/ 343 w 410"/>
                <a:gd name="T9" fmla="*/ 184 h 616"/>
                <a:gd name="T10" fmla="*/ 377 w 410"/>
                <a:gd name="T11" fmla="*/ 237 h 616"/>
                <a:gd name="T12" fmla="*/ 400 w 410"/>
                <a:gd name="T13" fmla="*/ 295 h 616"/>
                <a:gd name="T14" fmla="*/ 410 w 410"/>
                <a:gd name="T15" fmla="*/ 357 h 616"/>
                <a:gd name="T16" fmla="*/ 410 w 410"/>
                <a:gd name="T17" fmla="*/ 389 h 616"/>
                <a:gd name="T18" fmla="*/ 407 w 410"/>
                <a:gd name="T19" fmla="*/ 441 h 616"/>
                <a:gd name="T20" fmla="*/ 392 w 410"/>
                <a:gd name="T21" fmla="*/ 498 h 616"/>
                <a:gd name="T22" fmla="*/ 378 w 410"/>
                <a:gd name="T23" fmla="*/ 528 h 616"/>
                <a:gd name="T24" fmla="*/ 357 w 410"/>
                <a:gd name="T25" fmla="*/ 551 h 616"/>
                <a:gd name="T26" fmla="*/ 330 w 410"/>
                <a:gd name="T27" fmla="*/ 569 h 616"/>
                <a:gd name="T28" fmla="*/ 277 w 410"/>
                <a:gd name="T29" fmla="*/ 591 h 616"/>
                <a:gd name="T30" fmla="*/ 226 w 410"/>
                <a:gd name="T31" fmla="*/ 606 h 616"/>
                <a:gd name="T32" fmla="*/ 207 w 410"/>
                <a:gd name="T33" fmla="*/ 609 h 616"/>
                <a:gd name="T34" fmla="*/ 154 w 410"/>
                <a:gd name="T35" fmla="*/ 616 h 616"/>
                <a:gd name="T36" fmla="*/ 99 w 410"/>
                <a:gd name="T37" fmla="*/ 613 h 616"/>
                <a:gd name="T38" fmla="*/ 64 w 410"/>
                <a:gd name="T39" fmla="*/ 600 h 616"/>
                <a:gd name="T40" fmla="*/ 46 w 410"/>
                <a:gd name="T41" fmla="*/ 585 h 616"/>
                <a:gd name="T42" fmla="*/ 40 w 410"/>
                <a:gd name="T43" fmla="*/ 576 h 616"/>
                <a:gd name="T44" fmla="*/ 31 w 410"/>
                <a:gd name="T45" fmla="*/ 559 h 616"/>
                <a:gd name="T46" fmla="*/ 25 w 410"/>
                <a:gd name="T47" fmla="*/ 533 h 616"/>
                <a:gd name="T48" fmla="*/ 29 w 410"/>
                <a:gd name="T49" fmla="*/ 516 h 616"/>
                <a:gd name="T50" fmla="*/ 41 w 410"/>
                <a:gd name="T51" fmla="*/ 504 h 616"/>
                <a:gd name="T52" fmla="*/ 92 w 410"/>
                <a:gd name="T53" fmla="*/ 492 h 616"/>
                <a:gd name="T54" fmla="*/ 129 w 410"/>
                <a:gd name="T55" fmla="*/ 486 h 616"/>
                <a:gd name="T56" fmla="*/ 145 w 410"/>
                <a:gd name="T57" fmla="*/ 480 h 616"/>
                <a:gd name="T58" fmla="*/ 173 w 410"/>
                <a:gd name="T59" fmla="*/ 453 h 616"/>
                <a:gd name="T60" fmla="*/ 188 w 410"/>
                <a:gd name="T61" fmla="*/ 415 h 616"/>
                <a:gd name="T62" fmla="*/ 182 w 410"/>
                <a:gd name="T63" fmla="*/ 384 h 616"/>
                <a:gd name="T64" fmla="*/ 171 w 410"/>
                <a:gd name="T65" fmla="*/ 366 h 616"/>
                <a:gd name="T66" fmla="*/ 162 w 410"/>
                <a:gd name="T67" fmla="*/ 357 h 616"/>
                <a:gd name="T68" fmla="*/ 141 w 410"/>
                <a:gd name="T69" fmla="*/ 339 h 616"/>
                <a:gd name="T70" fmla="*/ 111 w 410"/>
                <a:gd name="T71" fmla="*/ 307 h 616"/>
                <a:gd name="T72" fmla="*/ 86 w 410"/>
                <a:gd name="T73" fmla="*/ 267 h 616"/>
                <a:gd name="T74" fmla="*/ 68 w 410"/>
                <a:gd name="T75" fmla="*/ 213 h 616"/>
                <a:gd name="T76" fmla="*/ 35 w 410"/>
                <a:gd name="T77" fmla="*/ 144 h 616"/>
                <a:gd name="T78" fmla="*/ 0 w 410"/>
                <a:gd name="T79" fmla="*/ 98 h 616"/>
                <a:gd name="T80" fmla="*/ 24 w 410"/>
                <a:gd name="T81" fmla="*/ 82 h 616"/>
                <a:gd name="T82" fmla="*/ 68 w 410"/>
                <a:gd name="T83" fmla="*/ 43 h 616"/>
                <a:gd name="T84" fmla="*/ 86 w 410"/>
                <a:gd name="T85" fmla="*/ 20 h 616"/>
                <a:gd name="T86" fmla="*/ 95 w 410"/>
                <a:gd name="T87" fmla="*/ 31 h 616"/>
                <a:gd name="T88" fmla="*/ 108 w 410"/>
                <a:gd name="T89" fmla="*/ 34 h 616"/>
                <a:gd name="T90" fmla="*/ 120 w 410"/>
                <a:gd name="T91" fmla="*/ 18 h 616"/>
                <a:gd name="T92" fmla="*/ 129 w 410"/>
                <a:gd name="T93" fmla="*/ 0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10" h="616">
                  <a:moveTo>
                    <a:pt x="129" y="0"/>
                  </a:moveTo>
                  <a:lnTo>
                    <a:pt x="180" y="33"/>
                  </a:lnTo>
                  <a:lnTo>
                    <a:pt x="256" y="91"/>
                  </a:lnTo>
                  <a:lnTo>
                    <a:pt x="303" y="136"/>
                  </a:lnTo>
                  <a:lnTo>
                    <a:pt x="343" y="184"/>
                  </a:lnTo>
                  <a:lnTo>
                    <a:pt x="377" y="237"/>
                  </a:lnTo>
                  <a:lnTo>
                    <a:pt x="400" y="295"/>
                  </a:lnTo>
                  <a:lnTo>
                    <a:pt x="410" y="357"/>
                  </a:lnTo>
                  <a:lnTo>
                    <a:pt x="410" y="389"/>
                  </a:lnTo>
                  <a:lnTo>
                    <a:pt x="407" y="441"/>
                  </a:lnTo>
                  <a:lnTo>
                    <a:pt x="392" y="498"/>
                  </a:lnTo>
                  <a:lnTo>
                    <a:pt x="378" y="528"/>
                  </a:lnTo>
                  <a:lnTo>
                    <a:pt x="357" y="551"/>
                  </a:lnTo>
                  <a:lnTo>
                    <a:pt x="330" y="569"/>
                  </a:lnTo>
                  <a:lnTo>
                    <a:pt x="277" y="591"/>
                  </a:lnTo>
                  <a:lnTo>
                    <a:pt x="226" y="606"/>
                  </a:lnTo>
                  <a:lnTo>
                    <a:pt x="207" y="609"/>
                  </a:lnTo>
                  <a:lnTo>
                    <a:pt x="154" y="616"/>
                  </a:lnTo>
                  <a:lnTo>
                    <a:pt x="99" y="613"/>
                  </a:lnTo>
                  <a:lnTo>
                    <a:pt x="64" y="600"/>
                  </a:lnTo>
                  <a:lnTo>
                    <a:pt x="46" y="585"/>
                  </a:lnTo>
                  <a:lnTo>
                    <a:pt x="40" y="576"/>
                  </a:lnTo>
                  <a:lnTo>
                    <a:pt x="31" y="559"/>
                  </a:lnTo>
                  <a:lnTo>
                    <a:pt x="25" y="533"/>
                  </a:lnTo>
                  <a:lnTo>
                    <a:pt x="29" y="516"/>
                  </a:lnTo>
                  <a:lnTo>
                    <a:pt x="41" y="504"/>
                  </a:lnTo>
                  <a:lnTo>
                    <a:pt x="92" y="492"/>
                  </a:lnTo>
                  <a:lnTo>
                    <a:pt x="129" y="486"/>
                  </a:lnTo>
                  <a:lnTo>
                    <a:pt x="145" y="480"/>
                  </a:lnTo>
                  <a:lnTo>
                    <a:pt x="173" y="453"/>
                  </a:lnTo>
                  <a:lnTo>
                    <a:pt x="188" y="415"/>
                  </a:lnTo>
                  <a:lnTo>
                    <a:pt x="182" y="384"/>
                  </a:lnTo>
                  <a:lnTo>
                    <a:pt x="171" y="366"/>
                  </a:lnTo>
                  <a:lnTo>
                    <a:pt x="162" y="357"/>
                  </a:lnTo>
                  <a:lnTo>
                    <a:pt x="141" y="339"/>
                  </a:lnTo>
                  <a:lnTo>
                    <a:pt x="111" y="307"/>
                  </a:lnTo>
                  <a:lnTo>
                    <a:pt x="86" y="267"/>
                  </a:lnTo>
                  <a:lnTo>
                    <a:pt x="68" y="213"/>
                  </a:lnTo>
                  <a:lnTo>
                    <a:pt x="35" y="144"/>
                  </a:lnTo>
                  <a:lnTo>
                    <a:pt x="0" y="98"/>
                  </a:lnTo>
                  <a:lnTo>
                    <a:pt x="24" y="82"/>
                  </a:lnTo>
                  <a:lnTo>
                    <a:pt x="68" y="43"/>
                  </a:lnTo>
                  <a:lnTo>
                    <a:pt x="86" y="20"/>
                  </a:lnTo>
                  <a:lnTo>
                    <a:pt x="95" y="31"/>
                  </a:lnTo>
                  <a:lnTo>
                    <a:pt x="108" y="34"/>
                  </a:lnTo>
                  <a:lnTo>
                    <a:pt x="120" y="18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E0B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34" name="Freeform 107"/>
            <p:cNvSpPr>
              <a:spLocks/>
            </p:cNvSpPr>
            <p:nvPr/>
          </p:nvSpPr>
          <p:spPr bwMode="auto">
            <a:xfrm>
              <a:off x="3151188" y="3502025"/>
              <a:ext cx="103188" cy="115888"/>
            </a:xfrm>
            <a:custGeom>
              <a:avLst/>
              <a:gdLst>
                <a:gd name="T0" fmla="*/ 1 w 259"/>
                <a:gd name="T1" fmla="*/ 207 h 293"/>
                <a:gd name="T2" fmla="*/ 68 w 259"/>
                <a:gd name="T3" fmla="*/ 251 h 293"/>
                <a:gd name="T4" fmla="*/ 140 w 259"/>
                <a:gd name="T5" fmla="*/ 293 h 293"/>
                <a:gd name="T6" fmla="*/ 202 w 259"/>
                <a:gd name="T7" fmla="*/ 186 h 293"/>
                <a:gd name="T8" fmla="*/ 259 w 259"/>
                <a:gd name="T9" fmla="*/ 79 h 293"/>
                <a:gd name="T10" fmla="*/ 225 w 259"/>
                <a:gd name="T11" fmla="*/ 57 h 293"/>
                <a:gd name="T12" fmla="*/ 175 w 259"/>
                <a:gd name="T13" fmla="*/ 22 h 293"/>
                <a:gd name="T14" fmla="*/ 138 w 259"/>
                <a:gd name="T15" fmla="*/ 5 h 293"/>
                <a:gd name="T16" fmla="*/ 119 w 259"/>
                <a:gd name="T17" fmla="*/ 0 h 293"/>
                <a:gd name="T18" fmla="*/ 88 w 259"/>
                <a:gd name="T19" fmla="*/ 46 h 293"/>
                <a:gd name="T20" fmla="*/ 36 w 259"/>
                <a:gd name="T21" fmla="*/ 122 h 293"/>
                <a:gd name="T22" fmla="*/ 9 w 259"/>
                <a:gd name="T23" fmla="*/ 172 h 293"/>
                <a:gd name="T24" fmla="*/ 0 w 259"/>
                <a:gd name="T25" fmla="*/ 198 h 293"/>
                <a:gd name="T26" fmla="*/ 0 w 259"/>
                <a:gd name="T27" fmla="*/ 183 h 293"/>
                <a:gd name="T28" fmla="*/ 1 w 259"/>
                <a:gd name="T29" fmla="*/ 16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9" h="293">
                  <a:moveTo>
                    <a:pt x="1" y="207"/>
                  </a:moveTo>
                  <a:lnTo>
                    <a:pt x="68" y="251"/>
                  </a:lnTo>
                  <a:lnTo>
                    <a:pt x="140" y="293"/>
                  </a:lnTo>
                  <a:lnTo>
                    <a:pt x="202" y="186"/>
                  </a:lnTo>
                  <a:lnTo>
                    <a:pt x="259" y="79"/>
                  </a:lnTo>
                  <a:lnTo>
                    <a:pt x="225" y="57"/>
                  </a:lnTo>
                  <a:lnTo>
                    <a:pt x="175" y="22"/>
                  </a:lnTo>
                  <a:lnTo>
                    <a:pt x="138" y="5"/>
                  </a:lnTo>
                  <a:lnTo>
                    <a:pt x="119" y="0"/>
                  </a:lnTo>
                  <a:lnTo>
                    <a:pt x="88" y="46"/>
                  </a:lnTo>
                  <a:lnTo>
                    <a:pt x="36" y="122"/>
                  </a:lnTo>
                  <a:lnTo>
                    <a:pt x="9" y="172"/>
                  </a:lnTo>
                  <a:lnTo>
                    <a:pt x="0" y="198"/>
                  </a:lnTo>
                  <a:lnTo>
                    <a:pt x="0" y="183"/>
                  </a:lnTo>
                  <a:lnTo>
                    <a:pt x="1" y="1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35" name="Freeform 108"/>
            <p:cNvSpPr>
              <a:spLocks/>
            </p:cNvSpPr>
            <p:nvPr/>
          </p:nvSpPr>
          <p:spPr bwMode="auto">
            <a:xfrm>
              <a:off x="2924175" y="2620963"/>
              <a:ext cx="395288" cy="996950"/>
            </a:xfrm>
            <a:custGeom>
              <a:avLst/>
              <a:gdLst>
                <a:gd name="T0" fmla="*/ 968 w 995"/>
                <a:gd name="T1" fmla="*/ 0 h 2511"/>
                <a:gd name="T2" fmla="*/ 938 w 995"/>
                <a:gd name="T3" fmla="*/ 21 h 2511"/>
                <a:gd name="T4" fmla="*/ 749 w 995"/>
                <a:gd name="T5" fmla="*/ 172 h 2511"/>
                <a:gd name="T6" fmla="*/ 582 w 995"/>
                <a:gd name="T7" fmla="*/ 324 h 2511"/>
                <a:gd name="T8" fmla="*/ 448 w 995"/>
                <a:gd name="T9" fmla="*/ 463 h 2511"/>
                <a:gd name="T10" fmla="*/ 359 w 995"/>
                <a:gd name="T11" fmla="*/ 564 h 2511"/>
                <a:gd name="T12" fmla="*/ 275 w 995"/>
                <a:gd name="T13" fmla="*/ 671 h 2511"/>
                <a:gd name="T14" fmla="*/ 197 w 995"/>
                <a:gd name="T15" fmla="*/ 784 h 2511"/>
                <a:gd name="T16" fmla="*/ 128 w 995"/>
                <a:gd name="T17" fmla="*/ 902 h 2511"/>
                <a:gd name="T18" fmla="*/ 71 w 995"/>
                <a:gd name="T19" fmla="*/ 1023 h 2511"/>
                <a:gd name="T20" fmla="*/ 30 w 995"/>
                <a:gd name="T21" fmla="*/ 1146 h 2511"/>
                <a:gd name="T22" fmla="*/ 5 w 995"/>
                <a:gd name="T23" fmla="*/ 1272 h 2511"/>
                <a:gd name="T24" fmla="*/ 1 w 995"/>
                <a:gd name="T25" fmla="*/ 1334 h 2511"/>
                <a:gd name="T26" fmla="*/ 0 w 995"/>
                <a:gd name="T27" fmla="*/ 1396 h 2511"/>
                <a:gd name="T28" fmla="*/ 10 w 995"/>
                <a:gd name="T29" fmla="*/ 1518 h 2511"/>
                <a:gd name="T30" fmla="*/ 32 w 995"/>
                <a:gd name="T31" fmla="*/ 1634 h 2511"/>
                <a:gd name="T32" fmla="*/ 65 w 995"/>
                <a:gd name="T33" fmla="*/ 1747 h 2511"/>
                <a:gd name="T34" fmla="*/ 106 w 995"/>
                <a:gd name="T35" fmla="*/ 1854 h 2511"/>
                <a:gd name="T36" fmla="*/ 154 w 995"/>
                <a:gd name="T37" fmla="*/ 1953 h 2511"/>
                <a:gd name="T38" fmla="*/ 233 w 995"/>
                <a:gd name="T39" fmla="*/ 2092 h 2511"/>
                <a:gd name="T40" fmla="*/ 347 w 995"/>
                <a:gd name="T41" fmla="*/ 2250 h 2511"/>
                <a:gd name="T42" fmla="*/ 453 w 995"/>
                <a:gd name="T43" fmla="*/ 2375 h 2511"/>
                <a:gd name="T44" fmla="*/ 575 w 995"/>
                <a:gd name="T45" fmla="*/ 2495 h 2511"/>
                <a:gd name="T46" fmla="*/ 595 w 995"/>
                <a:gd name="T47" fmla="*/ 2511 h 2511"/>
                <a:gd name="T48" fmla="*/ 768 w 995"/>
                <a:gd name="T49" fmla="*/ 2241 h 2511"/>
                <a:gd name="T50" fmla="*/ 750 w 995"/>
                <a:gd name="T51" fmla="*/ 2228 h 2511"/>
                <a:gd name="T52" fmla="*/ 640 w 995"/>
                <a:gd name="T53" fmla="*/ 2134 h 2511"/>
                <a:gd name="T54" fmla="*/ 545 w 995"/>
                <a:gd name="T55" fmla="*/ 2036 h 2511"/>
                <a:gd name="T56" fmla="*/ 451 w 995"/>
                <a:gd name="T57" fmla="*/ 1913 h 2511"/>
                <a:gd name="T58" fmla="*/ 389 w 995"/>
                <a:gd name="T59" fmla="*/ 1804 h 2511"/>
                <a:gd name="T60" fmla="*/ 354 w 995"/>
                <a:gd name="T61" fmla="*/ 1727 h 2511"/>
                <a:gd name="T62" fmla="*/ 328 w 995"/>
                <a:gd name="T63" fmla="*/ 1644 h 2511"/>
                <a:gd name="T64" fmla="*/ 311 w 995"/>
                <a:gd name="T65" fmla="*/ 1557 h 2511"/>
                <a:gd name="T66" fmla="*/ 306 w 995"/>
                <a:gd name="T67" fmla="*/ 1466 h 2511"/>
                <a:gd name="T68" fmla="*/ 315 w 995"/>
                <a:gd name="T69" fmla="*/ 1371 h 2511"/>
                <a:gd name="T70" fmla="*/ 325 w 995"/>
                <a:gd name="T71" fmla="*/ 1323 h 2511"/>
                <a:gd name="T72" fmla="*/ 338 w 995"/>
                <a:gd name="T73" fmla="*/ 1275 h 2511"/>
                <a:gd name="T74" fmla="*/ 372 w 995"/>
                <a:gd name="T75" fmla="*/ 1186 h 2511"/>
                <a:gd name="T76" fmla="*/ 412 w 995"/>
                <a:gd name="T77" fmla="*/ 1103 h 2511"/>
                <a:gd name="T78" fmla="*/ 459 w 995"/>
                <a:gd name="T79" fmla="*/ 1029 h 2511"/>
                <a:gd name="T80" fmla="*/ 510 w 995"/>
                <a:gd name="T81" fmla="*/ 962 h 2511"/>
                <a:gd name="T82" fmla="*/ 566 w 995"/>
                <a:gd name="T83" fmla="*/ 901 h 2511"/>
                <a:gd name="T84" fmla="*/ 652 w 995"/>
                <a:gd name="T85" fmla="*/ 821 h 2511"/>
                <a:gd name="T86" fmla="*/ 764 w 995"/>
                <a:gd name="T87" fmla="*/ 738 h 2511"/>
                <a:gd name="T88" fmla="*/ 867 w 995"/>
                <a:gd name="T89" fmla="*/ 678 h 2511"/>
                <a:gd name="T90" fmla="*/ 978 w 995"/>
                <a:gd name="T91" fmla="*/ 626 h 2511"/>
                <a:gd name="T92" fmla="*/ 995 w 995"/>
                <a:gd name="T93" fmla="*/ 621 h 2511"/>
                <a:gd name="T94" fmla="*/ 968 w 995"/>
                <a:gd name="T95" fmla="*/ 0 h 2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95" h="2511">
                  <a:moveTo>
                    <a:pt x="968" y="0"/>
                  </a:moveTo>
                  <a:lnTo>
                    <a:pt x="938" y="21"/>
                  </a:lnTo>
                  <a:lnTo>
                    <a:pt x="749" y="172"/>
                  </a:lnTo>
                  <a:lnTo>
                    <a:pt x="582" y="324"/>
                  </a:lnTo>
                  <a:lnTo>
                    <a:pt x="448" y="463"/>
                  </a:lnTo>
                  <a:lnTo>
                    <a:pt x="359" y="564"/>
                  </a:lnTo>
                  <a:lnTo>
                    <a:pt x="275" y="671"/>
                  </a:lnTo>
                  <a:lnTo>
                    <a:pt x="197" y="784"/>
                  </a:lnTo>
                  <a:lnTo>
                    <a:pt x="128" y="902"/>
                  </a:lnTo>
                  <a:lnTo>
                    <a:pt x="71" y="1023"/>
                  </a:lnTo>
                  <a:lnTo>
                    <a:pt x="30" y="1146"/>
                  </a:lnTo>
                  <a:lnTo>
                    <a:pt x="5" y="1272"/>
                  </a:lnTo>
                  <a:lnTo>
                    <a:pt x="1" y="1334"/>
                  </a:lnTo>
                  <a:lnTo>
                    <a:pt x="0" y="1396"/>
                  </a:lnTo>
                  <a:lnTo>
                    <a:pt x="10" y="1518"/>
                  </a:lnTo>
                  <a:lnTo>
                    <a:pt x="32" y="1634"/>
                  </a:lnTo>
                  <a:lnTo>
                    <a:pt x="65" y="1747"/>
                  </a:lnTo>
                  <a:lnTo>
                    <a:pt x="106" y="1854"/>
                  </a:lnTo>
                  <a:lnTo>
                    <a:pt x="154" y="1953"/>
                  </a:lnTo>
                  <a:lnTo>
                    <a:pt x="233" y="2092"/>
                  </a:lnTo>
                  <a:lnTo>
                    <a:pt x="347" y="2250"/>
                  </a:lnTo>
                  <a:lnTo>
                    <a:pt x="453" y="2375"/>
                  </a:lnTo>
                  <a:lnTo>
                    <a:pt x="575" y="2495"/>
                  </a:lnTo>
                  <a:lnTo>
                    <a:pt x="595" y="2511"/>
                  </a:lnTo>
                  <a:lnTo>
                    <a:pt x="768" y="2241"/>
                  </a:lnTo>
                  <a:lnTo>
                    <a:pt x="750" y="2228"/>
                  </a:lnTo>
                  <a:lnTo>
                    <a:pt x="640" y="2134"/>
                  </a:lnTo>
                  <a:lnTo>
                    <a:pt x="545" y="2036"/>
                  </a:lnTo>
                  <a:lnTo>
                    <a:pt x="451" y="1913"/>
                  </a:lnTo>
                  <a:lnTo>
                    <a:pt x="389" y="1804"/>
                  </a:lnTo>
                  <a:lnTo>
                    <a:pt x="354" y="1727"/>
                  </a:lnTo>
                  <a:lnTo>
                    <a:pt x="328" y="1644"/>
                  </a:lnTo>
                  <a:lnTo>
                    <a:pt x="311" y="1557"/>
                  </a:lnTo>
                  <a:lnTo>
                    <a:pt x="306" y="1466"/>
                  </a:lnTo>
                  <a:lnTo>
                    <a:pt x="315" y="1371"/>
                  </a:lnTo>
                  <a:lnTo>
                    <a:pt x="325" y="1323"/>
                  </a:lnTo>
                  <a:lnTo>
                    <a:pt x="338" y="1275"/>
                  </a:lnTo>
                  <a:lnTo>
                    <a:pt x="372" y="1186"/>
                  </a:lnTo>
                  <a:lnTo>
                    <a:pt x="412" y="1103"/>
                  </a:lnTo>
                  <a:lnTo>
                    <a:pt x="459" y="1029"/>
                  </a:lnTo>
                  <a:lnTo>
                    <a:pt x="510" y="962"/>
                  </a:lnTo>
                  <a:lnTo>
                    <a:pt x="566" y="901"/>
                  </a:lnTo>
                  <a:lnTo>
                    <a:pt x="652" y="821"/>
                  </a:lnTo>
                  <a:lnTo>
                    <a:pt x="764" y="738"/>
                  </a:lnTo>
                  <a:lnTo>
                    <a:pt x="867" y="678"/>
                  </a:lnTo>
                  <a:lnTo>
                    <a:pt x="978" y="626"/>
                  </a:lnTo>
                  <a:lnTo>
                    <a:pt x="995" y="621"/>
                  </a:lnTo>
                  <a:lnTo>
                    <a:pt x="968" y="0"/>
                  </a:lnTo>
                  <a:close/>
                </a:path>
              </a:pathLst>
            </a:custGeom>
            <a:solidFill>
              <a:srgbClr val="111B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36" name="Freeform 109"/>
            <p:cNvSpPr>
              <a:spLocks/>
            </p:cNvSpPr>
            <p:nvPr/>
          </p:nvSpPr>
          <p:spPr bwMode="auto">
            <a:xfrm>
              <a:off x="4730750" y="2605088"/>
              <a:ext cx="177800" cy="180975"/>
            </a:xfrm>
            <a:custGeom>
              <a:avLst/>
              <a:gdLst>
                <a:gd name="T0" fmla="*/ 93 w 451"/>
                <a:gd name="T1" fmla="*/ 255 h 457"/>
                <a:gd name="T2" fmla="*/ 48 w 451"/>
                <a:gd name="T3" fmla="*/ 304 h 457"/>
                <a:gd name="T4" fmla="*/ 0 w 451"/>
                <a:gd name="T5" fmla="*/ 356 h 457"/>
                <a:gd name="T6" fmla="*/ 27 w 451"/>
                <a:gd name="T7" fmla="*/ 379 h 457"/>
                <a:gd name="T8" fmla="*/ 81 w 451"/>
                <a:gd name="T9" fmla="*/ 434 h 457"/>
                <a:gd name="T10" fmla="*/ 107 w 451"/>
                <a:gd name="T11" fmla="*/ 457 h 457"/>
                <a:gd name="T12" fmla="*/ 146 w 451"/>
                <a:gd name="T13" fmla="*/ 423 h 457"/>
                <a:gd name="T14" fmla="*/ 207 w 451"/>
                <a:gd name="T15" fmla="*/ 373 h 457"/>
                <a:gd name="T16" fmla="*/ 240 w 451"/>
                <a:gd name="T17" fmla="*/ 360 h 457"/>
                <a:gd name="T18" fmla="*/ 262 w 451"/>
                <a:gd name="T19" fmla="*/ 356 h 457"/>
                <a:gd name="T20" fmla="*/ 273 w 451"/>
                <a:gd name="T21" fmla="*/ 357 h 457"/>
                <a:gd name="T22" fmla="*/ 281 w 451"/>
                <a:gd name="T23" fmla="*/ 360 h 457"/>
                <a:gd name="T24" fmla="*/ 307 w 451"/>
                <a:gd name="T25" fmla="*/ 356 h 457"/>
                <a:gd name="T26" fmla="*/ 347 w 451"/>
                <a:gd name="T27" fmla="*/ 339 h 457"/>
                <a:gd name="T28" fmla="*/ 407 w 451"/>
                <a:gd name="T29" fmla="*/ 304 h 457"/>
                <a:gd name="T30" fmla="*/ 444 w 451"/>
                <a:gd name="T31" fmla="*/ 277 h 457"/>
                <a:gd name="T32" fmla="*/ 451 w 451"/>
                <a:gd name="T33" fmla="*/ 245 h 457"/>
                <a:gd name="T34" fmla="*/ 448 w 451"/>
                <a:gd name="T35" fmla="*/ 169 h 457"/>
                <a:gd name="T36" fmla="*/ 433 w 451"/>
                <a:gd name="T37" fmla="*/ 92 h 457"/>
                <a:gd name="T38" fmla="*/ 411 w 451"/>
                <a:gd name="T39" fmla="*/ 28 h 457"/>
                <a:gd name="T40" fmla="*/ 399 w 451"/>
                <a:gd name="T41" fmla="*/ 9 h 457"/>
                <a:gd name="T42" fmla="*/ 395 w 451"/>
                <a:gd name="T43" fmla="*/ 3 h 457"/>
                <a:gd name="T44" fmla="*/ 377 w 451"/>
                <a:gd name="T45" fmla="*/ 0 h 457"/>
                <a:gd name="T46" fmla="*/ 335 w 451"/>
                <a:gd name="T47" fmla="*/ 5 h 457"/>
                <a:gd name="T48" fmla="*/ 271 w 451"/>
                <a:gd name="T49" fmla="*/ 28 h 457"/>
                <a:gd name="T50" fmla="*/ 218 w 451"/>
                <a:gd name="T51" fmla="*/ 55 h 457"/>
                <a:gd name="T52" fmla="*/ 207 w 451"/>
                <a:gd name="T53" fmla="*/ 68 h 457"/>
                <a:gd name="T54" fmla="*/ 93 w 451"/>
                <a:gd name="T55" fmla="*/ 25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51" h="457">
                  <a:moveTo>
                    <a:pt x="93" y="255"/>
                  </a:moveTo>
                  <a:lnTo>
                    <a:pt x="48" y="304"/>
                  </a:lnTo>
                  <a:lnTo>
                    <a:pt x="0" y="356"/>
                  </a:lnTo>
                  <a:lnTo>
                    <a:pt x="27" y="379"/>
                  </a:lnTo>
                  <a:lnTo>
                    <a:pt x="81" y="434"/>
                  </a:lnTo>
                  <a:lnTo>
                    <a:pt x="107" y="457"/>
                  </a:lnTo>
                  <a:lnTo>
                    <a:pt x="146" y="423"/>
                  </a:lnTo>
                  <a:lnTo>
                    <a:pt x="207" y="373"/>
                  </a:lnTo>
                  <a:lnTo>
                    <a:pt x="240" y="360"/>
                  </a:lnTo>
                  <a:lnTo>
                    <a:pt x="262" y="356"/>
                  </a:lnTo>
                  <a:lnTo>
                    <a:pt x="273" y="357"/>
                  </a:lnTo>
                  <a:lnTo>
                    <a:pt x="281" y="360"/>
                  </a:lnTo>
                  <a:lnTo>
                    <a:pt x="307" y="356"/>
                  </a:lnTo>
                  <a:lnTo>
                    <a:pt x="347" y="339"/>
                  </a:lnTo>
                  <a:lnTo>
                    <a:pt x="407" y="304"/>
                  </a:lnTo>
                  <a:lnTo>
                    <a:pt x="444" y="277"/>
                  </a:lnTo>
                  <a:lnTo>
                    <a:pt x="451" y="245"/>
                  </a:lnTo>
                  <a:lnTo>
                    <a:pt x="448" y="169"/>
                  </a:lnTo>
                  <a:lnTo>
                    <a:pt x="433" y="92"/>
                  </a:lnTo>
                  <a:lnTo>
                    <a:pt x="411" y="28"/>
                  </a:lnTo>
                  <a:lnTo>
                    <a:pt x="399" y="9"/>
                  </a:lnTo>
                  <a:lnTo>
                    <a:pt x="395" y="3"/>
                  </a:lnTo>
                  <a:lnTo>
                    <a:pt x="377" y="0"/>
                  </a:lnTo>
                  <a:lnTo>
                    <a:pt x="335" y="5"/>
                  </a:lnTo>
                  <a:lnTo>
                    <a:pt x="271" y="28"/>
                  </a:lnTo>
                  <a:lnTo>
                    <a:pt x="218" y="55"/>
                  </a:lnTo>
                  <a:lnTo>
                    <a:pt x="207" y="68"/>
                  </a:lnTo>
                  <a:lnTo>
                    <a:pt x="93" y="255"/>
                  </a:lnTo>
                  <a:close/>
                </a:path>
              </a:pathLst>
            </a:custGeom>
            <a:solidFill>
              <a:srgbClr val="D9AA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37" name="Freeform 110"/>
            <p:cNvSpPr>
              <a:spLocks/>
            </p:cNvSpPr>
            <p:nvPr/>
          </p:nvSpPr>
          <p:spPr bwMode="auto">
            <a:xfrm>
              <a:off x="4751388" y="2595563"/>
              <a:ext cx="112713" cy="139700"/>
            </a:xfrm>
            <a:custGeom>
              <a:avLst/>
              <a:gdLst>
                <a:gd name="T0" fmla="*/ 0 w 286"/>
                <a:gd name="T1" fmla="*/ 350 h 350"/>
                <a:gd name="T2" fmla="*/ 7 w 286"/>
                <a:gd name="T3" fmla="*/ 325 h 350"/>
                <a:gd name="T4" fmla="*/ 18 w 286"/>
                <a:gd name="T5" fmla="*/ 272 h 350"/>
                <a:gd name="T6" fmla="*/ 27 w 286"/>
                <a:gd name="T7" fmla="*/ 186 h 350"/>
                <a:gd name="T8" fmla="*/ 35 w 286"/>
                <a:gd name="T9" fmla="*/ 134 h 350"/>
                <a:gd name="T10" fmla="*/ 42 w 286"/>
                <a:gd name="T11" fmla="*/ 86 h 350"/>
                <a:gd name="T12" fmla="*/ 54 w 286"/>
                <a:gd name="T13" fmla="*/ 63 h 350"/>
                <a:gd name="T14" fmla="*/ 76 w 286"/>
                <a:gd name="T15" fmla="*/ 55 h 350"/>
                <a:gd name="T16" fmla="*/ 96 w 286"/>
                <a:gd name="T17" fmla="*/ 49 h 350"/>
                <a:gd name="T18" fmla="*/ 119 w 286"/>
                <a:gd name="T19" fmla="*/ 44 h 350"/>
                <a:gd name="T20" fmla="*/ 171 w 286"/>
                <a:gd name="T21" fmla="*/ 40 h 350"/>
                <a:gd name="T22" fmla="*/ 193 w 286"/>
                <a:gd name="T23" fmla="*/ 35 h 350"/>
                <a:gd name="T24" fmla="*/ 269 w 286"/>
                <a:gd name="T25" fmla="*/ 3 h 350"/>
                <a:gd name="T26" fmla="*/ 283 w 286"/>
                <a:gd name="T27" fmla="*/ 0 h 350"/>
                <a:gd name="T28" fmla="*/ 286 w 286"/>
                <a:gd name="T29" fmla="*/ 5 h 350"/>
                <a:gd name="T30" fmla="*/ 285 w 286"/>
                <a:gd name="T31" fmla="*/ 19 h 350"/>
                <a:gd name="T32" fmla="*/ 274 w 286"/>
                <a:gd name="T33" fmla="*/ 41 h 350"/>
                <a:gd name="T34" fmla="*/ 250 w 286"/>
                <a:gd name="T35" fmla="*/ 68 h 350"/>
                <a:gd name="T36" fmla="*/ 223 w 286"/>
                <a:gd name="T37" fmla="*/ 85 h 350"/>
                <a:gd name="T38" fmla="*/ 213 w 286"/>
                <a:gd name="T39" fmla="*/ 86 h 350"/>
                <a:gd name="T40" fmla="*/ 202 w 286"/>
                <a:gd name="T41" fmla="*/ 92 h 350"/>
                <a:gd name="T42" fmla="*/ 159 w 286"/>
                <a:gd name="T43" fmla="*/ 112 h 350"/>
                <a:gd name="T44" fmla="*/ 137 w 286"/>
                <a:gd name="T45" fmla="*/ 132 h 350"/>
                <a:gd name="T46" fmla="*/ 133 w 286"/>
                <a:gd name="T47" fmla="*/ 143 h 350"/>
                <a:gd name="T48" fmla="*/ 134 w 286"/>
                <a:gd name="T49" fmla="*/ 185 h 350"/>
                <a:gd name="T50" fmla="*/ 143 w 286"/>
                <a:gd name="T51" fmla="*/ 226 h 350"/>
                <a:gd name="T52" fmla="*/ 143 w 286"/>
                <a:gd name="T53" fmla="*/ 246 h 350"/>
                <a:gd name="T54" fmla="*/ 132 w 286"/>
                <a:gd name="T55" fmla="*/ 277 h 350"/>
                <a:gd name="T56" fmla="*/ 98 w 286"/>
                <a:gd name="T57" fmla="*/ 309 h 350"/>
                <a:gd name="T58" fmla="*/ 71 w 286"/>
                <a:gd name="T59" fmla="*/ 326 h 350"/>
                <a:gd name="T60" fmla="*/ 0 w 286"/>
                <a:gd name="T61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86" h="350">
                  <a:moveTo>
                    <a:pt x="0" y="350"/>
                  </a:moveTo>
                  <a:lnTo>
                    <a:pt x="7" y="325"/>
                  </a:lnTo>
                  <a:lnTo>
                    <a:pt x="18" y="272"/>
                  </a:lnTo>
                  <a:lnTo>
                    <a:pt x="27" y="186"/>
                  </a:lnTo>
                  <a:lnTo>
                    <a:pt x="35" y="134"/>
                  </a:lnTo>
                  <a:lnTo>
                    <a:pt x="42" y="86"/>
                  </a:lnTo>
                  <a:lnTo>
                    <a:pt x="54" y="63"/>
                  </a:lnTo>
                  <a:lnTo>
                    <a:pt x="76" y="55"/>
                  </a:lnTo>
                  <a:lnTo>
                    <a:pt x="96" y="49"/>
                  </a:lnTo>
                  <a:lnTo>
                    <a:pt x="119" y="44"/>
                  </a:lnTo>
                  <a:lnTo>
                    <a:pt x="171" y="40"/>
                  </a:lnTo>
                  <a:lnTo>
                    <a:pt x="193" y="35"/>
                  </a:lnTo>
                  <a:lnTo>
                    <a:pt x="269" y="3"/>
                  </a:lnTo>
                  <a:lnTo>
                    <a:pt x="283" y="0"/>
                  </a:lnTo>
                  <a:lnTo>
                    <a:pt x="286" y="5"/>
                  </a:lnTo>
                  <a:lnTo>
                    <a:pt x="285" y="19"/>
                  </a:lnTo>
                  <a:lnTo>
                    <a:pt x="274" y="41"/>
                  </a:lnTo>
                  <a:lnTo>
                    <a:pt x="250" y="68"/>
                  </a:lnTo>
                  <a:lnTo>
                    <a:pt x="223" y="85"/>
                  </a:lnTo>
                  <a:lnTo>
                    <a:pt x="213" y="86"/>
                  </a:lnTo>
                  <a:lnTo>
                    <a:pt x="202" y="92"/>
                  </a:lnTo>
                  <a:lnTo>
                    <a:pt x="159" y="112"/>
                  </a:lnTo>
                  <a:lnTo>
                    <a:pt x="137" y="132"/>
                  </a:lnTo>
                  <a:lnTo>
                    <a:pt x="133" y="143"/>
                  </a:lnTo>
                  <a:lnTo>
                    <a:pt x="134" y="185"/>
                  </a:lnTo>
                  <a:lnTo>
                    <a:pt x="143" y="226"/>
                  </a:lnTo>
                  <a:lnTo>
                    <a:pt x="143" y="246"/>
                  </a:lnTo>
                  <a:lnTo>
                    <a:pt x="132" y="277"/>
                  </a:lnTo>
                  <a:lnTo>
                    <a:pt x="98" y="309"/>
                  </a:lnTo>
                  <a:lnTo>
                    <a:pt x="71" y="326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rgbClr val="E0B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38" name="Freeform 111"/>
            <p:cNvSpPr>
              <a:spLocks/>
            </p:cNvSpPr>
            <p:nvPr/>
          </p:nvSpPr>
          <p:spPr bwMode="auto">
            <a:xfrm>
              <a:off x="4814888" y="2159000"/>
              <a:ext cx="615950" cy="503238"/>
            </a:xfrm>
            <a:custGeom>
              <a:avLst/>
              <a:gdLst>
                <a:gd name="T0" fmla="*/ 41 w 1549"/>
                <a:gd name="T1" fmla="*/ 1269 h 1269"/>
                <a:gd name="T2" fmla="*/ 0 w 1549"/>
                <a:gd name="T3" fmla="*/ 1218 h 1269"/>
                <a:gd name="T4" fmla="*/ 1529 w 1549"/>
                <a:gd name="T5" fmla="*/ 0 h 1269"/>
                <a:gd name="T6" fmla="*/ 1549 w 1549"/>
                <a:gd name="T7" fmla="*/ 26 h 1269"/>
                <a:gd name="T8" fmla="*/ 41 w 1549"/>
                <a:gd name="T9" fmla="*/ 1269 h 1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269">
                  <a:moveTo>
                    <a:pt x="41" y="1269"/>
                  </a:moveTo>
                  <a:lnTo>
                    <a:pt x="0" y="1218"/>
                  </a:lnTo>
                  <a:lnTo>
                    <a:pt x="1529" y="0"/>
                  </a:lnTo>
                  <a:lnTo>
                    <a:pt x="1549" y="26"/>
                  </a:lnTo>
                  <a:lnTo>
                    <a:pt x="41" y="12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39" name="Freeform 112"/>
            <p:cNvSpPr>
              <a:spLocks/>
            </p:cNvSpPr>
            <p:nvPr/>
          </p:nvSpPr>
          <p:spPr bwMode="auto">
            <a:xfrm>
              <a:off x="4851400" y="2605088"/>
              <a:ext cx="57150" cy="133350"/>
            </a:xfrm>
            <a:custGeom>
              <a:avLst/>
              <a:gdLst>
                <a:gd name="T0" fmla="*/ 92 w 144"/>
                <a:gd name="T1" fmla="*/ 9 h 334"/>
                <a:gd name="T2" fmla="*/ 87 w 144"/>
                <a:gd name="T3" fmla="*/ 2 h 334"/>
                <a:gd name="T4" fmla="*/ 61 w 144"/>
                <a:gd name="T5" fmla="*/ 0 h 334"/>
                <a:gd name="T6" fmla="*/ 44 w 144"/>
                <a:gd name="T7" fmla="*/ 2 h 334"/>
                <a:gd name="T8" fmla="*/ 28 w 144"/>
                <a:gd name="T9" fmla="*/ 15 h 334"/>
                <a:gd name="T10" fmla="*/ 9 w 144"/>
                <a:gd name="T11" fmla="*/ 46 h 334"/>
                <a:gd name="T12" fmla="*/ 1 w 144"/>
                <a:gd name="T13" fmla="*/ 81 h 334"/>
                <a:gd name="T14" fmla="*/ 0 w 144"/>
                <a:gd name="T15" fmla="*/ 121 h 334"/>
                <a:gd name="T16" fmla="*/ 8 w 144"/>
                <a:gd name="T17" fmla="*/ 185 h 334"/>
                <a:gd name="T18" fmla="*/ 22 w 144"/>
                <a:gd name="T19" fmla="*/ 268 h 334"/>
                <a:gd name="T20" fmla="*/ 25 w 144"/>
                <a:gd name="T21" fmla="*/ 305 h 334"/>
                <a:gd name="T22" fmla="*/ 26 w 144"/>
                <a:gd name="T23" fmla="*/ 317 h 334"/>
                <a:gd name="T24" fmla="*/ 40 w 144"/>
                <a:gd name="T25" fmla="*/ 330 h 334"/>
                <a:gd name="T26" fmla="*/ 51 w 144"/>
                <a:gd name="T27" fmla="*/ 334 h 334"/>
                <a:gd name="T28" fmla="*/ 88 w 144"/>
                <a:gd name="T29" fmla="*/ 312 h 334"/>
                <a:gd name="T30" fmla="*/ 137 w 144"/>
                <a:gd name="T31" fmla="*/ 277 h 334"/>
                <a:gd name="T32" fmla="*/ 144 w 144"/>
                <a:gd name="T33" fmla="*/ 245 h 334"/>
                <a:gd name="T34" fmla="*/ 141 w 144"/>
                <a:gd name="T35" fmla="*/ 169 h 334"/>
                <a:gd name="T36" fmla="*/ 126 w 144"/>
                <a:gd name="T37" fmla="*/ 92 h 334"/>
                <a:gd name="T38" fmla="*/ 104 w 144"/>
                <a:gd name="T39" fmla="*/ 28 h 334"/>
                <a:gd name="T40" fmla="*/ 92 w 144"/>
                <a:gd name="T41" fmla="*/ 9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334">
                  <a:moveTo>
                    <a:pt x="92" y="9"/>
                  </a:moveTo>
                  <a:lnTo>
                    <a:pt x="87" y="2"/>
                  </a:lnTo>
                  <a:lnTo>
                    <a:pt x="61" y="0"/>
                  </a:lnTo>
                  <a:lnTo>
                    <a:pt x="44" y="2"/>
                  </a:lnTo>
                  <a:lnTo>
                    <a:pt x="28" y="15"/>
                  </a:lnTo>
                  <a:lnTo>
                    <a:pt x="9" y="46"/>
                  </a:lnTo>
                  <a:lnTo>
                    <a:pt x="1" y="81"/>
                  </a:lnTo>
                  <a:lnTo>
                    <a:pt x="0" y="121"/>
                  </a:lnTo>
                  <a:lnTo>
                    <a:pt x="8" y="185"/>
                  </a:lnTo>
                  <a:lnTo>
                    <a:pt x="22" y="268"/>
                  </a:lnTo>
                  <a:lnTo>
                    <a:pt x="25" y="305"/>
                  </a:lnTo>
                  <a:lnTo>
                    <a:pt x="26" y="317"/>
                  </a:lnTo>
                  <a:lnTo>
                    <a:pt x="40" y="330"/>
                  </a:lnTo>
                  <a:lnTo>
                    <a:pt x="51" y="334"/>
                  </a:lnTo>
                  <a:lnTo>
                    <a:pt x="88" y="312"/>
                  </a:lnTo>
                  <a:lnTo>
                    <a:pt x="137" y="277"/>
                  </a:lnTo>
                  <a:lnTo>
                    <a:pt x="144" y="245"/>
                  </a:lnTo>
                  <a:lnTo>
                    <a:pt x="141" y="169"/>
                  </a:lnTo>
                  <a:lnTo>
                    <a:pt x="126" y="92"/>
                  </a:lnTo>
                  <a:lnTo>
                    <a:pt x="104" y="28"/>
                  </a:lnTo>
                  <a:lnTo>
                    <a:pt x="92" y="9"/>
                  </a:lnTo>
                  <a:close/>
                </a:path>
              </a:pathLst>
            </a:custGeom>
            <a:solidFill>
              <a:srgbClr val="DDB3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40" name="Freeform 113"/>
            <p:cNvSpPr>
              <a:spLocks/>
            </p:cNvSpPr>
            <p:nvPr/>
          </p:nvSpPr>
          <p:spPr bwMode="auto">
            <a:xfrm>
              <a:off x="4703763" y="2698750"/>
              <a:ext cx="111125" cy="122238"/>
            </a:xfrm>
            <a:custGeom>
              <a:avLst/>
              <a:gdLst>
                <a:gd name="T0" fmla="*/ 0 w 281"/>
                <a:gd name="T1" fmla="*/ 146 h 308"/>
                <a:gd name="T2" fmla="*/ 135 w 281"/>
                <a:gd name="T3" fmla="*/ 0 h 308"/>
                <a:gd name="T4" fmla="*/ 281 w 281"/>
                <a:gd name="T5" fmla="*/ 157 h 308"/>
                <a:gd name="T6" fmla="*/ 135 w 281"/>
                <a:gd name="T7" fmla="*/ 308 h 308"/>
                <a:gd name="T8" fmla="*/ 0 w 281"/>
                <a:gd name="T9" fmla="*/ 146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" h="308">
                  <a:moveTo>
                    <a:pt x="0" y="146"/>
                  </a:moveTo>
                  <a:lnTo>
                    <a:pt x="135" y="0"/>
                  </a:lnTo>
                  <a:lnTo>
                    <a:pt x="281" y="157"/>
                  </a:lnTo>
                  <a:lnTo>
                    <a:pt x="135" y="308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41" name="Freeform 114"/>
            <p:cNvSpPr>
              <a:spLocks/>
            </p:cNvSpPr>
            <p:nvPr/>
          </p:nvSpPr>
          <p:spPr bwMode="auto">
            <a:xfrm>
              <a:off x="4025900" y="2619375"/>
              <a:ext cx="766763" cy="450850"/>
            </a:xfrm>
            <a:custGeom>
              <a:avLst/>
              <a:gdLst>
                <a:gd name="T0" fmla="*/ 11 w 1933"/>
                <a:gd name="T1" fmla="*/ 0 h 1138"/>
                <a:gd name="T2" fmla="*/ 24 w 1933"/>
                <a:gd name="T3" fmla="*/ 16 h 1138"/>
                <a:gd name="T4" fmla="*/ 122 w 1933"/>
                <a:gd name="T5" fmla="*/ 129 h 1138"/>
                <a:gd name="T6" fmla="*/ 223 w 1933"/>
                <a:gd name="T7" fmla="*/ 233 h 1138"/>
                <a:gd name="T8" fmla="*/ 348 w 1933"/>
                <a:gd name="T9" fmla="*/ 350 h 1138"/>
                <a:gd name="T10" fmla="*/ 493 w 1933"/>
                <a:gd name="T11" fmla="*/ 469 h 1138"/>
                <a:gd name="T12" fmla="*/ 655 w 1933"/>
                <a:gd name="T13" fmla="*/ 579 h 1138"/>
                <a:gd name="T14" fmla="*/ 785 w 1933"/>
                <a:gd name="T15" fmla="*/ 648 h 1138"/>
                <a:gd name="T16" fmla="*/ 873 w 1933"/>
                <a:gd name="T17" fmla="*/ 687 h 1138"/>
                <a:gd name="T18" fmla="*/ 918 w 1933"/>
                <a:gd name="T19" fmla="*/ 702 h 1138"/>
                <a:gd name="T20" fmla="*/ 949 w 1933"/>
                <a:gd name="T21" fmla="*/ 711 h 1138"/>
                <a:gd name="T22" fmla="*/ 1014 w 1933"/>
                <a:gd name="T23" fmla="*/ 716 h 1138"/>
                <a:gd name="T24" fmla="*/ 1081 w 1933"/>
                <a:gd name="T25" fmla="*/ 710 h 1138"/>
                <a:gd name="T26" fmla="*/ 1151 w 1933"/>
                <a:gd name="T27" fmla="*/ 690 h 1138"/>
                <a:gd name="T28" fmla="*/ 1221 w 1933"/>
                <a:gd name="T29" fmla="*/ 662 h 1138"/>
                <a:gd name="T30" fmla="*/ 1293 w 1933"/>
                <a:gd name="T31" fmla="*/ 627 h 1138"/>
                <a:gd name="T32" fmla="*/ 1396 w 1933"/>
                <a:gd name="T33" fmla="*/ 563 h 1138"/>
                <a:gd name="T34" fmla="*/ 1523 w 1933"/>
                <a:gd name="T35" fmla="*/ 469 h 1138"/>
                <a:gd name="T36" fmla="*/ 1631 w 1933"/>
                <a:gd name="T37" fmla="*/ 375 h 1138"/>
                <a:gd name="T38" fmla="*/ 1744 w 1933"/>
                <a:gd name="T39" fmla="*/ 267 h 1138"/>
                <a:gd name="T40" fmla="*/ 1761 w 1933"/>
                <a:gd name="T41" fmla="*/ 248 h 1138"/>
                <a:gd name="T42" fmla="*/ 1933 w 1933"/>
                <a:gd name="T43" fmla="*/ 443 h 1138"/>
                <a:gd name="T44" fmla="*/ 1915 w 1933"/>
                <a:gd name="T45" fmla="*/ 466 h 1138"/>
                <a:gd name="T46" fmla="*/ 1785 w 1933"/>
                <a:gd name="T47" fmla="*/ 611 h 1138"/>
                <a:gd name="T48" fmla="*/ 1657 w 1933"/>
                <a:gd name="T49" fmla="*/ 738 h 1138"/>
                <a:gd name="T50" fmla="*/ 1504 w 1933"/>
                <a:gd name="T51" fmla="*/ 872 h 1138"/>
                <a:gd name="T52" fmla="*/ 1376 w 1933"/>
                <a:gd name="T53" fmla="*/ 965 h 1138"/>
                <a:gd name="T54" fmla="*/ 1286 w 1933"/>
                <a:gd name="T55" fmla="*/ 1021 h 1138"/>
                <a:gd name="T56" fmla="*/ 1195 w 1933"/>
                <a:gd name="T57" fmla="*/ 1068 h 1138"/>
                <a:gd name="T58" fmla="*/ 1103 w 1933"/>
                <a:gd name="T59" fmla="*/ 1104 h 1138"/>
                <a:gd name="T60" fmla="*/ 1011 w 1933"/>
                <a:gd name="T61" fmla="*/ 1129 h 1138"/>
                <a:gd name="T62" fmla="*/ 919 w 1933"/>
                <a:gd name="T63" fmla="*/ 1138 h 1138"/>
                <a:gd name="T64" fmla="*/ 875 w 1933"/>
                <a:gd name="T65" fmla="*/ 1135 h 1138"/>
                <a:gd name="T66" fmla="*/ 830 w 1933"/>
                <a:gd name="T67" fmla="*/ 1130 h 1138"/>
                <a:gd name="T68" fmla="*/ 743 w 1933"/>
                <a:gd name="T69" fmla="*/ 1113 h 1138"/>
                <a:gd name="T70" fmla="*/ 659 w 1933"/>
                <a:gd name="T71" fmla="*/ 1087 h 1138"/>
                <a:gd name="T72" fmla="*/ 577 w 1933"/>
                <a:gd name="T73" fmla="*/ 1055 h 1138"/>
                <a:gd name="T74" fmla="*/ 461 w 1933"/>
                <a:gd name="T75" fmla="*/ 998 h 1138"/>
                <a:gd name="T76" fmla="*/ 321 w 1933"/>
                <a:gd name="T77" fmla="*/ 911 h 1138"/>
                <a:gd name="T78" fmla="*/ 201 w 1933"/>
                <a:gd name="T79" fmla="*/ 819 h 1138"/>
                <a:gd name="T80" fmla="*/ 105 w 1933"/>
                <a:gd name="T81" fmla="*/ 736 h 1138"/>
                <a:gd name="T82" fmla="*/ 12 w 1933"/>
                <a:gd name="T83" fmla="*/ 641 h 1138"/>
                <a:gd name="T84" fmla="*/ 0 w 1933"/>
                <a:gd name="T85" fmla="*/ 627 h 1138"/>
                <a:gd name="T86" fmla="*/ 11 w 1933"/>
                <a:gd name="T87" fmla="*/ 0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33" h="1138">
                  <a:moveTo>
                    <a:pt x="11" y="0"/>
                  </a:moveTo>
                  <a:lnTo>
                    <a:pt x="24" y="16"/>
                  </a:lnTo>
                  <a:lnTo>
                    <a:pt x="122" y="129"/>
                  </a:lnTo>
                  <a:lnTo>
                    <a:pt x="223" y="233"/>
                  </a:lnTo>
                  <a:lnTo>
                    <a:pt x="348" y="350"/>
                  </a:lnTo>
                  <a:lnTo>
                    <a:pt x="493" y="469"/>
                  </a:lnTo>
                  <a:lnTo>
                    <a:pt x="655" y="579"/>
                  </a:lnTo>
                  <a:lnTo>
                    <a:pt x="785" y="648"/>
                  </a:lnTo>
                  <a:lnTo>
                    <a:pt x="873" y="687"/>
                  </a:lnTo>
                  <a:lnTo>
                    <a:pt x="918" y="702"/>
                  </a:lnTo>
                  <a:lnTo>
                    <a:pt x="949" y="711"/>
                  </a:lnTo>
                  <a:lnTo>
                    <a:pt x="1014" y="716"/>
                  </a:lnTo>
                  <a:lnTo>
                    <a:pt x="1081" y="710"/>
                  </a:lnTo>
                  <a:lnTo>
                    <a:pt x="1151" y="690"/>
                  </a:lnTo>
                  <a:lnTo>
                    <a:pt x="1221" y="662"/>
                  </a:lnTo>
                  <a:lnTo>
                    <a:pt x="1293" y="627"/>
                  </a:lnTo>
                  <a:lnTo>
                    <a:pt x="1396" y="563"/>
                  </a:lnTo>
                  <a:lnTo>
                    <a:pt x="1523" y="469"/>
                  </a:lnTo>
                  <a:lnTo>
                    <a:pt x="1631" y="375"/>
                  </a:lnTo>
                  <a:lnTo>
                    <a:pt x="1744" y="267"/>
                  </a:lnTo>
                  <a:lnTo>
                    <a:pt x="1761" y="248"/>
                  </a:lnTo>
                  <a:lnTo>
                    <a:pt x="1933" y="443"/>
                  </a:lnTo>
                  <a:lnTo>
                    <a:pt x="1915" y="466"/>
                  </a:lnTo>
                  <a:lnTo>
                    <a:pt x="1785" y="611"/>
                  </a:lnTo>
                  <a:lnTo>
                    <a:pt x="1657" y="738"/>
                  </a:lnTo>
                  <a:lnTo>
                    <a:pt x="1504" y="872"/>
                  </a:lnTo>
                  <a:lnTo>
                    <a:pt x="1376" y="965"/>
                  </a:lnTo>
                  <a:lnTo>
                    <a:pt x="1286" y="1021"/>
                  </a:lnTo>
                  <a:lnTo>
                    <a:pt x="1195" y="1068"/>
                  </a:lnTo>
                  <a:lnTo>
                    <a:pt x="1103" y="1104"/>
                  </a:lnTo>
                  <a:lnTo>
                    <a:pt x="1011" y="1129"/>
                  </a:lnTo>
                  <a:lnTo>
                    <a:pt x="919" y="1138"/>
                  </a:lnTo>
                  <a:lnTo>
                    <a:pt x="875" y="1135"/>
                  </a:lnTo>
                  <a:lnTo>
                    <a:pt x="830" y="1130"/>
                  </a:lnTo>
                  <a:lnTo>
                    <a:pt x="743" y="1113"/>
                  </a:lnTo>
                  <a:lnTo>
                    <a:pt x="659" y="1087"/>
                  </a:lnTo>
                  <a:lnTo>
                    <a:pt x="577" y="1055"/>
                  </a:lnTo>
                  <a:lnTo>
                    <a:pt x="461" y="998"/>
                  </a:lnTo>
                  <a:lnTo>
                    <a:pt x="321" y="911"/>
                  </a:lnTo>
                  <a:lnTo>
                    <a:pt x="201" y="819"/>
                  </a:lnTo>
                  <a:lnTo>
                    <a:pt x="105" y="736"/>
                  </a:lnTo>
                  <a:lnTo>
                    <a:pt x="12" y="641"/>
                  </a:lnTo>
                  <a:lnTo>
                    <a:pt x="0" y="62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111B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42" name="Freeform 115"/>
            <p:cNvSpPr>
              <a:spLocks/>
            </p:cNvSpPr>
            <p:nvPr/>
          </p:nvSpPr>
          <p:spPr bwMode="auto">
            <a:xfrm>
              <a:off x="3421063" y="1746250"/>
              <a:ext cx="490538" cy="657225"/>
            </a:xfrm>
            <a:custGeom>
              <a:avLst/>
              <a:gdLst>
                <a:gd name="T0" fmla="*/ 1222 w 1238"/>
                <a:gd name="T1" fmla="*/ 695 h 1657"/>
                <a:gd name="T2" fmla="*/ 1191 w 1238"/>
                <a:gd name="T3" fmla="*/ 657 h 1657"/>
                <a:gd name="T4" fmla="*/ 1160 w 1238"/>
                <a:gd name="T5" fmla="*/ 656 h 1657"/>
                <a:gd name="T6" fmla="*/ 1160 w 1238"/>
                <a:gd name="T7" fmla="*/ 634 h 1657"/>
                <a:gd name="T8" fmla="*/ 1137 w 1238"/>
                <a:gd name="T9" fmla="*/ 404 h 1657"/>
                <a:gd name="T10" fmla="*/ 1084 w 1238"/>
                <a:gd name="T11" fmla="*/ 258 h 1657"/>
                <a:gd name="T12" fmla="*/ 1021 w 1238"/>
                <a:gd name="T13" fmla="*/ 166 h 1657"/>
                <a:gd name="T14" fmla="*/ 881 w 1238"/>
                <a:gd name="T15" fmla="*/ 55 h 1657"/>
                <a:gd name="T16" fmla="*/ 682 w 1238"/>
                <a:gd name="T17" fmla="*/ 3 h 1657"/>
                <a:gd name="T18" fmla="*/ 573 w 1238"/>
                <a:gd name="T19" fmla="*/ 3 h 1657"/>
                <a:gd name="T20" fmla="*/ 373 w 1238"/>
                <a:gd name="T21" fmla="*/ 55 h 1657"/>
                <a:gd name="T22" fmla="*/ 233 w 1238"/>
                <a:gd name="T23" fmla="*/ 166 h 1657"/>
                <a:gd name="T24" fmla="*/ 171 w 1238"/>
                <a:gd name="T25" fmla="*/ 258 h 1657"/>
                <a:gd name="T26" fmla="*/ 118 w 1238"/>
                <a:gd name="T27" fmla="*/ 404 h 1657"/>
                <a:gd name="T28" fmla="*/ 95 w 1238"/>
                <a:gd name="T29" fmla="*/ 634 h 1657"/>
                <a:gd name="T30" fmla="*/ 95 w 1238"/>
                <a:gd name="T31" fmla="*/ 670 h 1657"/>
                <a:gd name="T32" fmla="*/ 57 w 1238"/>
                <a:gd name="T33" fmla="*/ 653 h 1657"/>
                <a:gd name="T34" fmla="*/ 16 w 1238"/>
                <a:gd name="T35" fmla="*/ 692 h 1657"/>
                <a:gd name="T36" fmla="*/ 4 w 1238"/>
                <a:gd name="T37" fmla="*/ 727 h 1657"/>
                <a:gd name="T38" fmla="*/ 8 w 1238"/>
                <a:gd name="T39" fmla="*/ 835 h 1657"/>
                <a:gd name="T40" fmla="*/ 27 w 1238"/>
                <a:gd name="T41" fmla="*/ 906 h 1657"/>
                <a:gd name="T42" fmla="*/ 74 w 1238"/>
                <a:gd name="T43" fmla="*/ 972 h 1657"/>
                <a:gd name="T44" fmla="*/ 99 w 1238"/>
                <a:gd name="T45" fmla="*/ 983 h 1657"/>
                <a:gd name="T46" fmla="*/ 135 w 1238"/>
                <a:gd name="T47" fmla="*/ 983 h 1657"/>
                <a:gd name="T48" fmla="*/ 192 w 1238"/>
                <a:gd name="T49" fmla="*/ 1177 h 1657"/>
                <a:gd name="T50" fmla="*/ 297 w 1238"/>
                <a:gd name="T51" fmla="*/ 1404 h 1657"/>
                <a:gd name="T52" fmla="*/ 432 w 1238"/>
                <a:gd name="T53" fmla="*/ 1572 h 1657"/>
                <a:gd name="T54" fmla="*/ 567 w 1238"/>
                <a:gd name="T55" fmla="*/ 1649 h 1657"/>
                <a:gd name="T56" fmla="*/ 627 w 1238"/>
                <a:gd name="T57" fmla="*/ 1657 h 1657"/>
                <a:gd name="T58" fmla="*/ 688 w 1238"/>
                <a:gd name="T59" fmla="*/ 1649 h 1657"/>
                <a:gd name="T60" fmla="*/ 823 w 1238"/>
                <a:gd name="T61" fmla="*/ 1572 h 1657"/>
                <a:gd name="T62" fmla="*/ 957 w 1238"/>
                <a:gd name="T63" fmla="*/ 1405 h 1657"/>
                <a:gd name="T64" fmla="*/ 1063 w 1238"/>
                <a:gd name="T65" fmla="*/ 1178 h 1657"/>
                <a:gd name="T66" fmla="*/ 1119 w 1238"/>
                <a:gd name="T67" fmla="*/ 985 h 1657"/>
                <a:gd name="T68" fmla="*/ 1150 w 1238"/>
                <a:gd name="T69" fmla="*/ 979 h 1657"/>
                <a:gd name="T70" fmla="*/ 1186 w 1238"/>
                <a:gd name="T71" fmla="*/ 949 h 1657"/>
                <a:gd name="T72" fmla="*/ 1218 w 1238"/>
                <a:gd name="T73" fmla="*/ 876 h 1657"/>
                <a:gd name="T74" fmla="*/ 1238 w 1238"/>
                <a:gd name="T75" fmla="*/ 770 h 1657"/>
                <a:gd name="T76" fmla="*/ 1228 w 1238"/>
                <a:gd name="T77" fmla="*/ 706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38" h="1657">
                  <a:moveTo>
                    <a:pt x="1228" y="706"/>
                  </a:moveTo>
                  <a:lnTo>
                    <a:pt x="1222" y="695"/>
                  </a:lnTo>
                  <a:lnTo>
                    <a:pt x="1208" y="673"/>
                  </a:lnTo>
                  <a:lnTo>
                    <a:pt x="1191" y="657"/>
                  </a:lnTo>
                  <a:lnTo>
                    <a:pt x="1171" y="652"/>
                  </a:lnTo>
                  <a:lnTo>
                    <a:pt x="1160" y="656"/>
                  </a:lnTo>
                  <a:lnTo>
                    <a:pt x="1160" y="646"/>
                  </a:lnTo>
                  <a:lnTo>
                    <a:pt x="1160" y="634"/>
                  </a:lnTo>
                  <a:lnTo>
                    <a:pt x="1159" y="551"/>
                  </a:lnTo>
                  <a:lnTo>
                    <a:pt x="1137" y="404"/>
                  </a:lnTo>
                  <a:lnTo>
                    <a:pt x="1108" y="312"/>
                  </a:lnTo>
                  <a:lnTo>
                    <a:pt x="1084" y="258"/>
                  </a:lnTo>
                  <a:lnTo>
                    <a:pt x="1055" y="209"/>
                  </a:lnTo>
                  <a:lnTo>
                    <a:pt x="1021" y="166"/>
                  </a:lnTo>
                  <a:lnTo>
                    <a:pt x="967" y="110"/>
                  </a:lnTo>
                  <a:lnTo>
                    <a:pt x="881" y="55"/>
                  </a:lnTo>
                  <a:lnTo>
                    <a:pt x="787" y="20"/>
                  </a:lnTo>
                  <a:lnTo>
                    <a:pt x="682" y="3"/>
                  </a:lnTo>
                  <a:lnTo>
                    <a:pt x="627" y="0"/>
                  </a:lnTo>
                  <a:lnTo>
                    <a:pt x="573" y="3"/>
                  </a:lnTo>
                  <a:lnTo>
                    <a:pt x="468" y="20"/>
                  </a:lnTo>
                  <a:lnTo>
                    <a:pt x="373" y="55"/>
                  </a:lnTo>
                  <a:lnTo>
                    <a:pt x="288" y="110"/>
                  </a:lnTo>
                  <a:lnTo>
                    <a:pt x="233" y="166"/>
                  </a:lnTo>
                  <a:lnTo>
                    <a:pt x="200" y="209"/>
                  </a:lnTo>
                  <a:lnTo>
                    <a:pt x="171" y="258"/>
                  </a:lnTo>
                  <a:lnTo>
                    <a:pt x="147" y="312"/>
                  </a:lnTo>
                  <a:lnTo>
                    <a:pt x="118" y="404"/>
                  </a:lnTo>
                  <a:lnTo>
                    <a:pt x="96" y="551"/>
                  </a:lnTo>
                  <a:lnTo>
                    <a:pt x="95" y="634"/>
                  </a:lnTo>
                  <a:lnTo>
                    <a:pt x="95" y="652"/>
                  </a:lnTo>
                  <a:lnTo>
                    <a:pt x="95" y="670"/>
                  </a:lnTo>
                  <a:lnTo>
                    <a:pt x="82" y="657"/>
                  </a:lnTo>
                  <a:lnTo>
                    <a:pt x="57" y="653"/>
                  </a:lnTo>
                  <a:lnTo>
                    <a:pt x="34" y="666"/>
                  </a:lnTo>
                  <a:lnTo>
                    <a:pt x="16" y="692"/>
                  </a:lnTo>
                  <a:lnTo>
                    <a:pt x="10" y="706"/>
                  </a:lnTo>
                  <a:lnTo>
                    <a:pt x="4" y="727"/>
                  </a:lnTo>
                  <a:lnTo>
                    <a:pt x="0" y="770"/>
                  </a:lnTo>
                  <a:lnTo>
                    <a:pt x="8" y="835"/>
                  </a:lnTo>
                  <a:lnTo>
                    <a:pt x="18" y="876"/>
                  </a:lnTo>
                  <a:lnTo>
                    <a:pt x="27" y="906"/>
                  </a:lnTo>
                  <a:lnTo>
                    <a:pt x="51" y="949"/>
                  </a:lnTo>
                  <a:lnTo>
                    <a:pt x="74" y="972"/>
                  </a:lnTo>
                  <a:lnTo>
                    <a:pt x="87" y="979"/>
                  </a:lnTo>
                  <a:lnTo>
                    <a:pt x="99" y="983"/>
                  </a:lnTo>
                  <a:lnTo>
                    <a:pt x="125" y="985"/>
                  </a:lnTo>
                  <a:lnTo>
                    <a:pt x="135" y="983"/>
                  </a:lnTo>
                  <a:lnTo>
                    <a:pt x="152" y="1049"/>
                  </a:lnTo>
                  <a:lnTo>
                    <a:pt x="192" y="1177"/>
                  </a:lnTo>
                  <a:lnTo>
                    <a:pt x="240" y="1296"/>
                  </a:lnTo>
                  <a:lnTo>
                    <a:pt x="297" y="1404"/>
                  </a:lnTo>
                  <a:lnTo>
                    <a:pt x="360" y="1497"/>
                  </a:lnTo>
                  <a:lnTo>
                    <a:pt x="432" y="1572"/>
                  </a:lnTo>
                  <a:lnTo>
                    <a:pt x="507" y="1625"/>
                  </a:lnTo>
                  <a:lnTo>
                    <a:pt x="567" y="1649"/>
                  </a:lnTo>
                  <a:lnTo>
                    <a:pt x="607" y="1657"/>
                  </a:lnTo>
                  <a:lnTo>
                    <a:pt x="627" y="1657"/>
                  </a:lnTo>
                  <a:lnTo>
                    <a:pt x="648" y="1657"/>
                  </a:lnTo>
                  <a:lnTo>
                    <a:pt x="688" y="1649"/>
                  </a:lnTo>
                  <a:lnTo>
                    <a:pt x="748" y="1627"/>
                  </a:lnTo>
                  <a:lnTo>
                    <a:pt x="823" y="1572"/>
                  </a:lnTo>
                  <a:lnTo>
                    <a:pt x="893" y="1498"/>
                  </a:lnTo>
                  <a:lnTo>
                    <a:pt x="957" y="1405"/>
                  </a:lnTo>
                  <a:lnTo>
                    <a:pt x="1014" y="1297"/>
                  </a:lnTo>
                  <a:lnTo>
                    <a:pt x="1063" y="1178"/>
                  </a:lnTo>
                  <a:lnTo>
                    <a:pt x="1103" y="1051"/>
                  </a:lnTo>
                  <a:lnTo>
                    <a:pt x="1119" y="985"/>
                  </a:lnTo>
                  <a:lnTo>
                    <a:pt x="1136" y="984"/>
                  </a:lnTo>
                  <a:lnTo>
                    <a:pt x="1150" y="979"/>
                  </a:lnTo>
                  <a:lnTo>
                    <a:pt x="1164" y="972"/>
                  </a:lnTo>
                  <a:lnTo>
                    <a:pt x="1186" y="949"/>
                  </a:lnTo>
                  <a:lnTo>
                    <a:pt x="1209" y="906"/>
                  </a:lnTo>
                  <a:lnTo>
                    <a:pt x="1218" y="876"/>
                  </a:lnTo>
                  <a:lnTo>
                    <a:pt x="1230" y="835"/>
                  </a:lnTo>
                  <a:lnTo>
                    <a:pt x="1238" y="770"/>
                  </a:lnTo>
                  <a:lnTo>
                    <a:pt x="1233" y="727"/>
                  </a:lnTo>
                  <a:lnTo>
                    <a:pt x="1228" y="706"/>
                  </a:lnTo>
                  <a:close/>
                </a:path>
              </a:pathLst>
            </a:custGeom>
            <a:solidFill>
              <a:srgbClr val="E0B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43" name="Freeform 116"/>
            <p:cNvSpPr>
              <a:spLocks/>
            </p:cNvSpPr>
            <p:nvPr/>
          </p:nvSpPr>
          <p:spPr bwMode="auto">
            <a:xfrm>
              <a:off x="3543300" y="1682750"/>
              <a:ext cx="373063" cy="363538"/>
            </a:xfrm>
            <a:custGeom>
              <a:avLst/>
              <a:gdLst>
                <a:gd name="T0" fmla="*/ 69 w 940"/>
                <a:gd name="T1" fmla="*/ 411 h 915"/>
                <a:gd name="T2" fmla="*/ 78 w 940"/>
                <a:gd name="T3" fmla="*/ 435 h 915"/>
                <a:gd name="T4" fmla="*/ 107 w 940"/>
                <a:gd name="T5" fmla="*/ 473 h 915"/>
                <a:gd name="T6" fmla="*/ 149 w 940"/>
                <a:gd name="T7" fmla="*/ 497 h 915"/>
                <a:gd name="T8" fmla="*/ 200 w 940"/>
                <a:gd name="T9" fmla="*/ 512 h 915"/>
                <a:gd name="T10" fmla="*/ 288 w 940"/>
                <a:gd name="T11" fmla="*/ 519 h 915"/>
                <a:gd name="T12" fmla="*/ 420 w 940"/>
                <a:gd name="T13" fmla="*/ 518 h 915"/>
                <a:gd name="T14" fmla="*/ 524 w 940"/>
                <a:gd name="T15" fmla="*/ 521 h 915"/>
                <a:gd name="T16" fmla="*/ 590 w 940"/>
                <a:gd name="T17" fmla="*/ 530 h 915"/>
                <a:gd name="T18" fmla="*/ 652 w 940"/>
                <a:gd name="T19" fmla="*/ 548 h 915"/>
                <a:gd name="T20" fmla="*/ 709 w 940"/>
                <a:gd name="T21" fmla="*/ 576 h 915"/>
                <a:gd name="T22" fmla="*/ 758 w 940"/>
                <a:gd name="T23" fmla="*/ 618 h 915"/>
                <a:gd name="T24" fmla="*/ 798 w 940"/>
                <a:gd name="T25" fmla="*/ 678 h 915"/>
                <a:gd name="T26" fmla="*/ 827 w 940"/>
                <a:gd name="T27" fmla="*/ 755 h 915"/>
                <a:gd name="T28" fmla="*/ 844 w 940"/>
                <a:gd name="T29" fmla="*/ 855 h 915"/>
                <a:gd name="T30" fmla="*/ 845 w 940"/>
                <a:gd name="T31" fmla="*/ 915 h 915"/>
                <a:gd name="T32" fmla="*/ 862 w 940"/>
                <a:gd name="T33" fmla="*/ 885 h 915"/>
                <a:gd name="T34" fmla="*/ 892 w 940"/>
                <a:gd name="T35" fmla="*/ 824 h 915"/>
                <a:gd name="T36" fmla="*/ 914 w 940"/>
                <a:gd name="T37" fmla="*/ 763 h 915"/>
                <a:gd name="T38" fmla="*/ 929 w 940"/>
                <a:gd name="T39" fmla="*/ 700 h 915"/>
                <a:gd name="T40" fmla="*/ 937 w 940"/>
                <a:gd name="T41" fmla="*/ 637 h 915"/>
                <a:gd name="T42" fmla="*/ 940 w 940"/>
                <a:gd name="T43" fmla="*/ 575 h 915"/>
                <a:gd name="T44" fmla="*/ 936 w 940"/>
                <a:gd name="T45" fmla="*/ 514 h 915"/>
                <a:gd name="T46" fmla="*/ 925 w 940"/>
                <a:gd name="T47" fmla="*/ 453 h 915"/>
                <a:gd name="T48" fmla="*/ 907 w 940"/>
                <a:gd name="T49" fmla="*/ 394 h 915"/>
                <a:gd name="T50" fmla="*/ 884 w 940"/>
                <a:gd name="T51" fmla="*/ 337 h 915"/>
                <a:gd name="T52" fmla="*/ 855 w 940"/>
                <a:gd name="T53" fmla="*/ 281 h 915"/>
                <a:gd name="T54" fmla="*/ 819 w 940"/>
                <a:gd name="T55" fmla="*/ 228 h 915"/>
                <a:gd name="T56" fmla="*/ 778 w 940"/>
                <a:gd name="T57" fmla="*/ 177 h 915"/>
                <a:gd name="T58" fmla="*/ 730 w 940"/>
                <a:gd name="T59" fmla="*/ 131 h 915"/>
                <a:gd name="T60" fmla="*/ 676 w 940"/>
                <a:gd name="T61" fmla="*/ 88 h 915"/>
                <a:gd name="T62" fmla="*/ 616 w 940"/>
                <a:gd name="T63" fmla="*/ 48 h 915"/>
                <a:gd name="T64" fmla="*/ 584 w 940"/>
                <a:gd name="T65" fmla="*/ 29 h 915"/>
                <a:gd name="T66" fmla="*/ 566 w 940"/>
                <a:gd name="T67" fmla="*/ 22 h 915"/>
                <a:gd name="T68" fmla="*/ 511 w 940"/>
                <a:gd name="T69" fmla="*/ 10 h 915"/>
                <a:gd name="T70" fmla="*/ 399 w 940"/>
                <a:gd name="T71" fmla="*/ 0 h 915"/>
                <a:gd name="T72" fmla="*/ 271 w 940"/>
                <a:gd name="T73" fmla="*/ 2 h 915"/>
                <a:gd name="T74" fmla="*/ 188 w 940"/>
                <a:gd name="T75" fmla="*/ 13 h 915"/>
                <a:gd name="T76" fmla="*/ 114 w 940"/>
                <a:gd name="T77" fmla="*/ 28 h 915"/>
                <a:gd name="T78" fmla="*/ 57 w 940"/>
                <a:gd name="T79" fmla="*/ 51 h 915"/>
                <a:gd name="T80" fmla="*/ 37 w 940"/>
                <a:gd name="T81" fmla="*/ 66 h 915"/>
                <a:gd name="T82" fmla="*/ 21 w 940"/>
                <a:gd name="T83" fmla="*/ 83 h 915"/>
                <a:gd name="T84" fmla="*/ 4 w 940"/>
                <a:gd name="T85" fmla="*/ 129 h 915"/>
                <a:gd name="T86" fmla="*/ 0 w 940"/>
                <a:gd name="T87" fmla="*/ 185 h 915"/>
                <a:gd name="T88" fmla="*/ 8 w 940"/>
                <a:gd name="T89" fmla="*/ 245 h 915"/>
                <a:gd name="T90" fmla="*/ 30 w 940"/>
                <a:gd name="T91" fmla="*/ 331 h 915"/>
                <a:gd name="T92" fmla="*/ 61 w 940"/>
                <a:gd name="T93" fmla="*/ 407 h 915"/>
                <a:gd name="T94" fmla="*/ 69 w 940"/>
                <a:gd name="T95" fmla="*/ 411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40" h="915">
                  <a:moveTo>
                    <a:pt x="69" y="411"/>
                  </a:moveTo>
                  <a:lnTo>
                    <a:pt x="78" y="435"/>
                  </a:lnTo>
                  <a:lnTo>
                    <a:pt x="107" y="473"/>
                  </a:lnTo>
                  <a:lnTo>
                    <a:pt x="149" y="497"/>
                  </a:lnTo>
                  <a:lnTo>
                    <a:pt x="200" y="512"/>
                  </a:lnTo>
                  <a:lnTo>
                    <a:pt x="288" y="519"/>
                  </a:lnTo>
                  <a:lnTo>
                    <a:pt x="420" y="518"/>
                  </a:lnTo>
                  <a:lnTo>
                    <a:pt x="524" y="521"/>
                  </a:lnTo>
                  <a:lnTo>
                    <a:pt x="590" y="530"/>
                  </a:lnTo>
                  <a:lnTo>
                    <a:pt x="652" y="548"/>
                  </a:lnTo>
                  <a:lnTo>
                    <a:pt x="709" y="576"/>
                  </a:lnTo>
                  <a:lnTo>
                    <a:pt x="758" y="618"/>
                  </a:lnTo>
                  <a:lnTo>
                    <a:pt x="798" y="678"/>
                  </a:lnTo>
                  <a:lnTo>
                    <a:pt x="827" y="755"/>
                  </a:lnTo>
                  <a:lnTo>
                    <a:pt x="844" y="855"/>
                  </a:lnTo>
                  <a:lnTo>
                    <a:pt x="845" y="915"/>
                  </a:lnTo>
                  <a:lnTo>
                    <a:pt x="862" y="885"/>
                  </a:lnTo>
                  <a:lnTo>
                    <a:pt x="892" y="824"/>
                  </a:lnTo>
                  <a:lnTo>
                    <a:pt x="914" y="763"/>
                  </a:lnTo>
                  <a:lnTo>
                    <a:pt x="929" y="700"/>
                  </a:lnTo>
                  <a:lnTo>
                    <a:pt x="937" y="637"/>
                  </a:lnTo>
                  <a:lnTo>
                    <a:pt x="940" y="575"/>
                  </a:lnTo>
                  <a:lnTo>
                    <a:pt x="936" y="514"/>
                  </a:lnTo>
                  <a:lnTo>
                    <a:pt x="925" y="453"/>
                  </a:lnTo>
                  <a:lnTo>
                    <a:pt x="907" y="394"/>
                  </a:lnTo>
                  <a:lnTo>
                    <a:pt x="884" y="337"/>
                  </a:lnTo>
                  <a:lnTo>
                    <a:pt x="855" y="281"/>
                  </a:lnTo>
                  <a:lnTo>
                    <a:pt x="819" y="228"/>
                  </a:lnTo>
                  <a:lnTo>
                    <a:pt x="778" y="177"/>
                  </a:lnTo>
                  <a:lnTo>
                    <a:pt x="730" y="131"/>
                  </a:lnTo>
                  <a:lnTo>
                    <a:pt x="676" y="88"/>
                  </a:lnTo>
                  <a:lnTo>
                    <a:pt x="616" y="48"/>
                  </a:lnTo>
                  <a:lnTo>
                    <a:pt x="584" y="29"/>
                  </a:lnTo>
                  <a:lnTo>
                    <a:pt x="566" y="22"/>
                  </a:lnTo>
                  <a:lnTo>
                    <a:pt x="511" y="10"/>
                  </a:lnTo>
                  <a:lnTo>
                    <a:pt x="399" y="0"/>
                  </a:lnTo>
                  <a:lnTo>
                    <a:pt x="271" y="2"/>
                  </a:lnTo>
                  <a:lnTo>
                    <a:pt x="188" y="13"/>
                  </a:lnTo>
                  <a:lnTo>
                    <a:pt x="114" y="28"/>
                  </a:lnTo>
                  <a:lnTo>
                    <a:pt x="57" y="51"/>
                  </a:lnTo>
                  <a:lnTo>
                    <a:pt x="37" y="66"/>
                  </a:lnTo>
                  <a:lnTo>
                    <a:pt x="21" y="83"/>
                  </a:lnTo>
                  <a:lnTo>
                    <a:pt x="4" y="129"/>
                  </a:lnTo>
                  <a:lnTo>
                    <a:pt x="0" y="185"/>
                  </a:lnTo>
                  <a:lnTo>
                    <a:pt x="8" y="245"/>
                  </a:lnTo>
                  <a:lnTo>
                    <a:pt x="30" y="331"/>
                  </a:lnTo>
                  <a:lnTo>
                    <a:pt x="61" y="407"/>
                  </a:lnTo>
                  <a:lnTo>
                    <a:pt x="69" y="4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44" name="Freeform 117"/>
            <p:cNvSpPr>
              <a:spLocks/>
            </p:cNvSpPr>
            <p:nvPr/>
          </p:nvSpPr>
          <p:spPr bwMode="auto">
            <a:xfrm>
              <a:off x="3419475" y="1712913"/>
              <a:ext cx="153988" cy="330200"/>
            </a:xfrm>
            <a:custGeom>
              <a:avLst/>
              <a:gdLst>
                <a:gd name="T0" fmla="*/ 92 w 384"/>
                <a:gd name="T1" fmla="*/ 835 h 835"/>
                <a:gd name="T2" fmla="*/ 77 w 384"/>
                <a:gd name="T3" fmla="*/ 814 h 835"/>
                <a:gd name="T4" fmla="*/ 53 w 384"/>
                <a:gd name="T5" fmla="*/ 767 h 835"/>
                <a:gd name="T6" fmla="*/ 25 w 384"/>
                <a:gd name="T7" fmla="*/ 688 h 835"/>
                <a:gd name="T8" fmla="*/ 6 w 384"/>
                <a:gd name="T9" fmla="*/ 561 h 835"/>
                <a:gd name="T10" fmla="*/ 0 w 384"/>
                <a:gd name="T11" fmla="*/ 416 h 835"/>
                <a:gd name="T12" fmla="*/ 0 w 384"/>
                <a:gd name="T13" fmla="*/ 336 h 835"/>
                <a:gd name="T14" fmla="*/ 1 w 384"/>
                <a:gd name="T15" fmla="*/ 310 h 835"/>
                <a:gd name="T16" fmla="*/ 14 w 384"/>
                <a:gd name="T17" fmla="*/ 250 h 835"/>
                <a:gd name="T18" fmla="*/ 40 w 384"/>
                <a:gd name="T19" fmla="*/ 188 h 835"/>
                <a:gd name="T20" fmla="*/ 76 w 384"/>
                <a:gd name="T21" fmla="*/ 127 h 835"/>
                <a:gd name="T22" fmla="*/ 121 w 384"/>
                <a:gd name="T23" fmla="*/ 74 h 835"/>
                <a:gd name="T24" fmla="*/ 173 w 384"/>
                <a:gd name="T25" fmla="*/ 31 h 835"/>
                <a:gd name="T26" fmla="*/ 230 w 384"/>
                <a:gd name="T27" fmla="*/ 5 h 835"/>
                <a:gd name="T28" fmla="*/ 276 w 384"/>
                <a:gd name="T29" fmla="*/ 0 h 835"/>
                <a:gd name="T30" fmla="*/ 308 w 384"/>
                <a:gd name="T31" fmla="*/ 2 h 835"/>
                <a:gd name="T32" fmla="*/ 324 w 384"/>
                <a:gd name="T33" fmla="*/ 6 h 835"/>
                <a:gd name="T34" fmla="*/ 334 w 384"/>
                <a:gd name="T35" fmla="*/ 10 h 835"/>
                <a:gd name="T36" fmla="*/ 352 w 384"/>
                <a:gd name="T37" fmla="*/ 34 h 835"/>
                <a:gd name="T38" fmla="*/ 372 w 384"/>
                <a:gd name="T39" fmla="*/ 93 h 835"/>
                <a:gd name="T40" fmla="*/ 384 w 384"/>
                <a:gd name="T41" fmla="*/ 205 h 835"/>
                <a:gd name="T42" fmla="*/ 384 w 384"/>
                <a:gd name="T43" fmla="*/ 321 h 835"/>
                <a:gd name="T44" fmla="*/ 381 w 384"/>
                <a:gd name="T45" fmla="*/ 372 h 835"/>
                <a:gd name="T46" fmla="*/ 377 w 384"/>
                <a:gd name="T47" fmla="*/ 391 h 835"/>
                <a:gd name="T48" fmla="*/ 359 w 384"/>
                <a:gd name="T49" fmla="*/ 417 h 835"/>
                <a:gd name="T50" fmla="*/ 312 w 384"/>
                <a:gd name="T51" fmla="*/ 442 h 835"/>
                <a:gd name="T52" fmla="*/ 251 w 384"/>
                <a:gd name="T53" fmla="*/ 468 h 835"/>
                <a:gd name="T54" fmla="*/ 210 w 384"/>
                <a:gd name="T55" fmla="*/ 492 h 835"/>
                <a:gd name="T56" fmla="*/ 171 w 384"/>
                <a:gd name="T57" fmla="*/ 531 h 835"/>
                <a:gd name="T58" fmla="*/ 140 w 384"/>
                <a:gd name="T59" fmla="*/ 590 h 835"/>
                <a:gd name="T60" fmla="*/ 128 w 384"/>
                <a:gd name="T61" fmla="*/ 628 h 835"/>
                <a:gd name="T62" fmla="*/ 116 w 384"/>
                <a:gd name="T63" fmla="*/ 647 h 835"/>
                <a:gd name="T64" fmla="*/ 103 w 384"/>
                <a:gd name="T65" fmla="*/ 693 h 835"/>
                <a:gd name="T66" fmla="*/ 95 w 384"/>
                <a:gd name="T67" fmla="*/ 779 h 835"/>
                <a:gd name="T68" fmla="*/ 92 w 384"/>
                <a:gd name="T69" fmla="*/ 835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84" h="835">
                  <a:moveTo>
                    <a:pt x="92" y="835"/>
                  </a:moveTo>
                  <a:lnTo>
                    <a:pt x="77" y="814"/>
                  </a:lnTo>
                  <a:lnTo>
                    <a:pt x="53" y="767"/>
                  </a:lnTo>
                  <a:lnTo>
                    <a:pt x="25" y="688"/>
                  </a:lnTo>
                  <a:lnTo>
                    <a:pt x="6" y="561"/>
                  </a:lnTo>
                  <a:lnTo>
                    <a:pt x="0" y="416"/>
                  </a:lnTo>
                  <a:lnTo>
                    <a:pt x="0" y="336"/>
                  </a:lnTo>
                  <a:lnTo>
                    <a:pt x="1" y="310"/>
                  </a:lnTo>
                  <a:lnTo>
                    <a:pt x="14" y="250"/>
                  </a:lnTo>
                  <a:lnTo>
                    <a:pt x="40" y="188"/>
                  </a:lnTo>
                  <a:lnTo>
                    <a:pt x="76" y="127"/>
                  </a:lnTo>
                  <a:lnTo>
                    <a:pt x="121" y="74"/>
                  </a:lnTo>
                  <a:lnTo>
                    <a:pt x="173" y="31"/>
                  </a:lnTo>
                  <a:lnTo>
                    <a:pt x="230" y="5"/>
                  </a:lnTo>
                  <a:lnTo>
                    <a:pt x="276" y="0"/>
                  </a:lnTo>
                  <a:lnTo>
                    <a:pt x="308" y="2"/>
                  </a:lnTo>
                  <a:lnTo>
                    <a:pt x="324" y="6"/>
                  </a:lnTo>
                  <a:lnTo>
                    <a:pt x="334" y="10"/>
                  </a:lnTo>
                  <a:lnTo>
                    <a:pt x="352" y="34"/>
                  </a:lnTo>
                  <a:lnTo>
                    <a:pt x="372" y="93"/>
                  </a:lnTo>
                  <a:lnTo>
                    <a:pt x="384" y="205"/>
                  </a:lnTo>
                  <a:lnTo>
                    <a:pt x="384" y="321"/>
                  </a:lnTo>
                  <a:lnTo>
                    <a:pt x="381" y="372"/>
                  </a:lnTo>
                  <a:lnTo>
                    <a:pt x="377" y="391"/>
                  </a:lnTo>
                  <a:lnTo>
                    <a:pt x="359" y="417"/>
                  </a:lnTo>
                  <a:lnTo>
                    <a:pt x="312" y="442"/>
                  </a:lnTo>
                  <a:lnTo>
                    <a:pt x="251" y="468"/>
                  </a:lnTo>
                  <a:lnTo>
                    <a:pt x="210" y="492"/>
                  </a:lnTo>
                  <a:lnTo>
                    <a:pt x="171" y="531"/>
                  </a:lnTo>
                  <a:lnTo>
                    <a:pt x="140" y="590"/>
                  </a:lnTo>
                  <a:lnTo>
                    <a:pt x="128" y="628"/>
                  </a:lnTo>
                  <a:lnTo>
                    <a:pt x="116" y="647"/>
                  </a:lnTo>
                  <a:lnTo>
                    <a:pt x="103" y="693"/>
                  </a:lnTo>
                  <a:lnTo>
                    <a:pt x="95" y="779"/>
                  </a:lnTo>
                  <a:lnTo>
                    <a:pt x="92" y="8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45" name="Freeform 118"/>
            <p:cNvSpPr>
              <a:spLocks/>
            </p:cNvSpPr>
            <p:nvPr/>
          </p:nvSpPr>
          <p:spPr bwMode="auto">
            <a:xfrm>
              <a:off x="3606800" y="2249488"/>
              <a:ext cx="125413" cy="68263"/>
            </a:xfrm>
            <a:custGeom>
              <a:avLst/>
              <a:gdLst>
                <a:gd name="T0" fmla="*/ 158 w 317"/>
                <a:gd name="T1" fmla="*/ 173 h 173"/>
                <a:gd name="T2" fmla="*/ 171 w 317"/>
                <a:gd name="T3" fmla="*/ 172 h 173"/>
                <a:gd name="T4" fmla="*/ 199 w 317"/>
                <a:gd name="T5" fmla="*/ 166 h 173"/>
                <a:gd name="T6" fmla="*/ 239 w 317"/>
                <a:gd name="T7" fmla="*/ 144 h 173"/>
                <a:gd name="T8" fmla="*/ 285 w 317"/>
                <a:gd name="T9" fmla="*/ 97 h 173"/>
                <a:gd name="T10" fmla="*/ 309 w 317"/>
                <a:gd name="T11" fmla="*/ 52 h 173"/>
                <a:gd name="T12" fmla="*/ 317 w 317"/>
                <a:gd name="T13" fmla="*/ 18 h 173"/>
                <a:gd name="T14" fmla="*/ 317 w 317"/>
                <a:gd name="T15" fmla="*/ 0 h 173"/>
                <a:gd name="T16" fmla="*/ 0 w 317"/>
                <a:gd name="T17" fmla="*/ 0 h 173"/>
                <a:gd name="T18" fmla="*/ 0 w 317"/>
                <a:gd name="T19" fmla="*/ 18 h 173"/>
                <a:gd name="T20" fmla="*/ 8 w 317"/>
                <a:gd name="T21" fmla="*/ 52 h 173"/>
                <a:gd name="T22" fmla="*/ 31 w 317"/>
                <a:gd name="T23" fmla="*/ 97 h 173"/>
                <a:gd name="T24" fmla="*/ 78 w 317"/>
                <a:gd name="T25" fmla="*/ 144 h 173"/>
                <a:gd name="T26" fmla="*/ 118 w 317"/>
                <a:gd name="T27" fmla="*/ 166 h 173"/>
                <a:gd name="T28" fmla="*/ 145 w 317"/>
                <a:gd name="T29" fmla="*/ 172 h 173"/>
                <a:gd name="T30" fmla="*/ 158 w 317"/>
                <a:gd name="T31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7" h="173">
                  <a:moveTo>
                    <a:pt x="158" y="173"/>
                  </a:moveTo>
                  <a:lnTo>
                    <a:pt x="171" y="172"/>
                  </a:lnTo>
                  <a:lnTo>
                    <a:pt x="199" y="166"/>
                  </a:lnTo>
                  <a:lnTo>
                    <a:pt x="239" y="144"/>
                  </a:lnTo>
                  <a:lnTo>
                    <a:pt x="285" y="97"/>
                  </a:lnTo>
                  <a:lnTo>
                    <a:pt x="309" y="52"/>
                  </a:lnTo>
                  <a:lnTo>
                    <a:pt x="317" y="18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8" y="52"/>
                  </a:lnTo>
                  <a:lnTo>
                    <a:pt x="31" y="97"/>
                  </a:lnTo>
                  <a:lnTo>
                    <a:pt x="78" y="144"/>
                  </a:lnTo>
                  <a:lnTo>
                    <a:pt x="118" y="166"/>
                  </a:lnTo>
                  <a:lnTo>
                    <a:pt x="145" y="172"/>
                  </a:lnTo>
                  <a:lnTo>
                    <a:pt x="158" y="173"/>
                  </a:lnTo>
                  <a:close/>
                </a:path>
              </a:pathLst>
            </a:custGeom>
            <a:solidFill>
              <a:srgbClr val="E3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46" name="Freeform 306"/>
            <p:cNvSpPr>
              <a:spLocks/>
            </p:cNvSpPr>
            <p:nvPr/>
          </p:nvSpPr>
          <p:spPr bwMode="auto">
            <a:xfrm>
              <a:off x="4818063" y="2746375"/>
              <a:ext cx="12700" cy="4763"/>
            </a:xfrm>
            <a:custGeom>
              <a:avLst/>
              <a:gdLst>
                <a:gd name="T0" fmla="*/ 0 w 33"/>
                <a:gd name="T1" fmla="*/ 9 h 9"/>
                <a:gd name="T2" fmla="*/ 16 w 33"/>
                <a:gd name="T3" fmla="*/ 3 h 9"/>
                <a:gd name="T4" fmla="*/ 33 w 33"/>
                <a:gd name="T5" fmla="*/ 0 h 9"/>
                <a:gd name="T6" fmla="*/ 29 w 33"/>
                <a:gd name="T7" fmla="*/ 2 h 9"/>
                <a:gd name="T8" fmla="*/ 24 w 33"/>
                <a:gd name="T9" fmla="*/ 3 h 9"/>
                <a:gd name="T10" fmla="*/ 13 w 33"/>
                <a:gd name="T11" fmla="*/ 7 h 9"/>
                <a:gd name="T12" fmla="*/ 0 w 33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9">
                  <a:moveTo>
                    <a:pt x="0" y="9"/>
                  </a:moveTo>
                  <a:lnTo>
                    <a:pt x="16" y="3"/>
                  </a:lnTo>
                  <a:lnTo>
                    <a:pt x="33" y="0"/>
                  </a:lnTo>
                  <a:lnTo>
                    <a:pt x="29" y="2"/>
                  </a:lnTo>
                  <a:lnTo>
                    <a:pt x="24" y="3"/>
                  </a:lnTo>
                  <a:lnTo>
                    <a:pt x="13" y="7"/>
                  </a:lnTo>
                  <a:lnTo>
                    <a:pt x="0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47" name="Freeform 307"/>
            <p:cNvSpPr>
              <a:spLocks/>
            </p:cNvSpPr>
            <p:nvPr/>
          </p:nvSpPr>
          <p:spPr bwMode="auto">
            <a:xfrm>
              <a:off x="4864100" y="2740025"/>
              <a:ext cx="3175" cy="3175"/>
            </a:xfrm>
            <a:custGeom>
              <a:avLst/>
              <a:gdLst>
                <a:gd name="T0" fmla="*/ 0 w 6"/>
                <a:gd name="T1" fmla="*/ 7 h 7"/>
                <a:gd name="T2" fmla="*/ 0 w 6"/>
                <a:gd name="T3" fmla="*/ 6 h 7"/>
                <a:gd name="T4" fmla="*/ 0 w 6"/>
                <a:gd name="T5" fmla="*/ 4 h 7"/>
                <a:gd name="T6" fmla="*/ 4 w 6"/>
                <a:gd name="T7" fmla="*/ 2 h 7"/>
                <a:gd name="T8" fmla="*/ 6 w 6"/>
                <a:gd name="T9" fmla="*/ 0 h 7"/>
                <a:gd name="T10" fmla="*/ 0 w 6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7">
                  <a:moveTo>
                    <a:pt x="0" y="7"/>
                  </a:moveTo>
                  <a:lnTo>
                    <a:pt x="0" y="6"/>
                  </a:lnTo>
                  <a:lnTo>
                    <a:pt x="0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48" name="Freeform 313"/>
            <p:cNvSpPr>
              <a:spLocks/>
            </p:cNvSpPr>
            <p:nvPr/>
          </p:nvSpPr>
          <p:spPr bwMode="auto">
            <a:xfrm>
              <a:off x="4818063" y="2317750"/>
              <a:ext cx="577850" cy="571500"/>
            </a:xfrm>
            <a:custGeom>
              <a:avLst/>
              <a:gdLst>
                <a:gd name="T0" fmla="*/ 0 w 1456"/>
                <a:gd name="T1" fmla="*/ 1437 h 1437"/>
                <a:gd name="T2" fmla="*/ 0 w 1456"/>
                <a:gd name="T3" fmla="*/ 1088 h 1437"/>
                <a:gd name="T4" fmla="*/ 1 w 1456"/>
                <a:gd name="T5" fmla="*/ 1088 h 1437"/>
                <a:gd name="T6" fmla="*/ 14 w 1456"/>
                <a:gd name="T7" fmla="*/ 1086 h 1437"/>
                <a:gd name="T8" fmla="*/ 25 w 1456"/>
                <a:gd name="T9" fmla="*/ 1082 h 1437"/>
                <a:gd name="T10" fmla="*/ 30 w 1456"/>
                <a:gd name="T11" fmla="*/ 1081 h 1437"/>
                <a:gd name="T12" fmla="*/ 34 w 1456"/>
                <a:gd name="T13" fmla="*/ 1079 h 1437"/>
                <a:gd name="T14" fmla="*/ 38 w 1456"/>
                <a:gd name="T15" fmla="*/ 1078 h 1437"/>
                <a:gd name="T16" fmla="*/ 40 w 1456"/>
                <a:gd name="T17" fmla="*/ 1078 h 1437"/>
                <a:gd name="T18" fmla="*/ 47 w 1456"/>
                <a:gd name="T19" fmla="*/ 1079 h 1437"/>
                <a:gd name="T20" fmla="*/ 53 w 1456"/>
                <a:gd name="T21" fmla="*/ 1079 h 1437"/>
                <a:gd name="T22" fmla="*/ 58 w 1456"/>
                <a:gd name="T23" fmla="*/ 1081 h 1437"/>
                <a:gd name="T24" fmla="*/ 64 w 1456"/>
                <a:gd name="T25" fmla="*/ 1081 h 1437"/>
                <a:gd name="T26" fmla="*/ 84 w 1456"/>
                <a:gd name="T27" fmla="*/ 1079 h 1437"/>
                <a:gd name="T28" fmla="*/ 117 w 1456"/>
                <a:gd name="T29" fmla="*/ 1066 h 1437"/>
                <a:gd name="T30" fmla="*/ 117 w 1456"/>
                <a:gd name="T31" fmla="*/ 1068 h 1437"/>
                <a:gd name="T32" fmla="*/ 117 w 1456"/>
                <a:gd name="T33" fmla="*/ 1069 h 1437"/>
                <a:gd name="T34" fmla="*/ 123 w 1456"/>
                <a:gd name="T35" fmla="*/ 1062 h 1437"/>
                <a:gd name="T36" fmla="*/ 166 w 1456"/>
                <a:gd name="T37" fmla="*/ 1040 h 1437"/>
                <a:gd name="T38" fmla="*/ 224 w 1456"/>
                <a:gd name="T39" fmla="*/ 999 h 1437"/>
                <a:gd name="T40" fmla="*/ 227 w 1456"/>
                <a:gd name="T41" fmla="*/ 990 h 1437"/>
                <a:gd name="T42" fmla="*/ 228 w 1456"/>
                <a:gd name="T43" fmla="*/ 980 h 1437"/>
                <a:gd name="T44" fmla="*/ 1456 w 1456"/>
                <a:gd name="T45" fmla="*/ 0 h 1437"/>
                <a:gd name="T46" fmla="*/ 1456 w 1456"/>
                <a:gd name="T47" fmla="*/ 44 h 1437"/>
                <a:gd name="T48" fmla="*/ 187 w 1456"/>
                <a:gd name="T49" fmla="*/ 1091 h 1437"/>
                <a:gd name="T50" fmla="*/ 197 w 1456"/>
                <a:gd name="T51" fmla="*/ 1114 h 1437"/>
                <a:gd name="T52" fmla="*/ 217 w 1456"/>
                <a:gd name="T53" fmla="*/ 1177 h 1437"/>
                <a:gd name="T54" fmla="*/ 230 w 1456"/>
                <a:gd name="T55" fmla="*/ 1249 h 1437"/>
                <a:gd name="T56" fmla="*/ 231 w 1456"/>
                <a:gd name="T57" fmla="*/ 1318 h 1437"/>
                <a:gd name="T58" fmla="*/ 224 w 1456"/>
                <a:gd name="T59" fmla="*/ 1348 h 1437"/>
                <a:gd name="T60" fmla="*/ 213 w 1456"/>
                <a:gd name="T61" fmla="*/ 1355 h 1437"/>
                <a:gd name="T62" fmla="*/ 201 w 1456"/>
                <a:gd name="T63" fmla="*/ 1363 h 1437"/>
                <a:gd name="T64" fmla="*/ 196 w 1456"/>
                <a:gd name="T65" fmla="*/ 1367 h 1437"/>
                <a:gd name="T66" fmla="*/ 187 w 1456"/>
                <a:gd name="T67" fmla="*/ 1374 h 1437"/>
                <a:gd name="T68" fmla="*/ 179 w 1456"/>
                <a:gd name="T69" fmla="*/ 1379 h 1437"/>
                <a:gd name="T70" fmla="*/ 175 w 1456"/>
                <a:gd name="T71" fmla="*/ 1381 h 1437"/>
                <a:gd name="T72" fmla="*/ 154 w 1456"/>
                <a:gd name="T73" fmla="*/ 1394 h 1437"/>
                <a:gd name="T74" fmla="*/ 138 w 1456"/>
                <a:gd name="T75" fmla="*/ 1403 h 1437"/>
                <a:gd name="T76" fmla="*/ 112 w 1456"/>
                <a:gd name="T77" fmla="*/ 1416 h 1437"/>
                <a:gd name="T78" fmla="*/ 75 w 1456"/>
                <a:gd name="T79" fmla="*/ 1429 h 1437"/>
                <a:gd name="T80" fmla="*/ 64 w 1456"/>
                <a:gd name="T81" fmla="*/ 1429 h 1437"/>
                <a:gd name="T82" fmla="*/ 58 w 1456"/>
                <a:gd name="T83" fmla="*/ 1429 h 1437"/>
                <a:gd name="T84" fmla="*/ 53 w 1456"/>
                <a:gd name="T85" fmla="*/ 1428 h 1437"/>
                <a:gd name="T86" fmla="*/ 47 w 1456"/>
                <a:gd name="T87" fmla="*/ 1427 h 1437"/>
                <a:gd name="T88" fmla="*/ 40 w 1456"/>
                <a:gd name="T89" fmla="*/ 1427 h 1437"/>
                <a:gd name="T90" fmla="*/ 20 w 1456"/>
                <a:gd name="T91" fmla="*/ 1429 h 1437"/>
                <a:gd name="T92" fmla="*/ 0 w 1456"/>
                <a:gd name="T93" fmla="*/ 1437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56" h="1437">
                  <a:moveTo>
                    <a:pt x="0" y="1437"/>
                  </a:moveTo>
                  <a:lnTo>
                    <a:pt x="0" y="1088"/>
                  </a:lnTo>
                  <a:lnTo>
                    <a:pt x="1" y="1088"/>
                  </a:lnTo>
                  <a:lnTo>
                    <a:pt x="14" y="1086"/>
                  </a:lnTo>
                  <a:lnTo>
                    <a:pt x="25" y="1082"/>
                  </a:lnTo>
                  <a:lnTo>
                    <a:pt x="30" y="1081"/>
                  </a:lnTo>
                  <a:lnTo>
                    <a:pt x="34" y="1079"/>
                  </a:lnTo>
                  <a:lnTo>
                    <a:pt x="38" y="1078"/>
                  </a:lnTo>
                  <a:lnTo>
                    <a:pt x="40" y="1078"/>
                  </a:lnTo>
                  <a:lnTo>
                    <a:pt x="47" y="1079"/>
                  </a:lnTo>
                  <a:lnTo>
                    <a:pt x="53" y="1079"/>
                  </a:lnTo>
                  <a:lnTo>
                    <a:pt x="58" y="1081"/>
                  </a:lnTo>
                  <a:lnTo>
                    <a:pt x="64" y="1081"/>
                  </a:lnTo>
                  <a:lnTo>
                    <a:pt x="84" y="1079"/>
                  </a:lnTo>
                  <a:lnTo>
                    <a:pt x="117" y="1066"/>
                  </a:lnTo>
                  <a:lnTo>
                    <a:pt x="117" y="1068"/>
                  </a:lnTo>
                  <a:lnTo>
                    <a:pt x="117" y="1069"/>
                  </a:lnTo>
                  <a:lnTo>
                    <a:pt x="123" y="1062"/>
                  </a:lnTo>
                  <a:lnTo>
                    <a:pt x="166" y="1040"/>
                  </a:lnTo>
                  <a:lnTo>
                    <a:pt x="224" y="999"/>
                  </a:lnTo>
                  <a:lnTo>
                    <a:pt x="227" y="990"/>
                  </a:lnTo>
                  <a:lnTo>
                    <a:pt x="228" y="980"/>
                  </a:lnTo>
                  <a:lnTo>
                    <a:pt x="1456" y="0"/>
                  </a:lnTo>
                  <a:lnTo>
                    <a:pt x="1456" y="44"/>
                  </a:lnTo>
                  <a:lnTo>
                    <a:pt x="187" y="1091"/>
                  </a:lnTo>
                  <a:lnTo>
                    <a:pt x="197" y="1114"/>
                  </a:lnTo>
                  <a:lnTo>
                    <a:pt x="217" y="1177"/>
                  </a:lnTo>
                  <a:lnTo>
                    <a:pt x="230" y="1249"/>
                  </a:lnTo>
                  <a:lnTo>
                    <a:pt x="231" y="1318"/>
                  </a:lnTo>
                  <a:lnTo>
                    <a:pt x="224" y="1348"/>
                  </a:lnTo>
                  <a:lnTo>
                    <a:pt x="213" y="1355"/>
                  </a:lnTo>
                  <a:lnTo>
                    <a:pt x="201" y="1363"/>
                  </a:lnTo>
                  <a:lnTo>
                    <a:pt x="196" y="1367"/>
                  </a:lnTo>
                  <a:lnTo>
                    <a:pt x="187" y="1374"/>
                  </a:lnTo>
                  <a:lnTo>
                    <a:pt x="179" y="1379"/>
                  </a:lnTo>
                  <a:lnTo>
                    <a:pt x="175" y="1381"/>
                  </a:lnTo>
                  <a:lnTo>
                    <a:pt x="154" y="1394"/>
                  </a:lnTo>
                  <a:lnTo>
                    <a:pt x="138" y="1403"/>
                  </a:lnTo>
                  <a:lnTo>
                    <a:pt x="112" y="1416"/>
                  </a:lnTo>
                  <a:lnTo>
                    <a:pt x="75" y="1429"/>
                  </a:lnTo>
                  <a:lnTo>
                    <a:pt x="64" y="1429"/>
                  </a:lnTo>
                  <a:lnTo>
                    <a:pt x="58" y="1429"/>
                  </a:lnTo>
                  <a:lnTo>
                    <a:pt x="53" y="1428"/>
                  </a:lnTo>
                  <a:lnTo>
                    <a:pt x="47" y="1427"/>
                  </a:lnTo>
                  <a:lnTo>
                    <a:pt x="40" y="1427"/>
                  </a:lnTo>
                  <a:lnTo>
                    <a:pt x="20" y="1429"/>
                  </a:lnTo>
                  <a:lnTo>
                    <a:pt x="0" y="143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49" name="Freeform 316"/>
            <p:cNvSpPr>
              <a:spLocks/>
            </p:cNvSpPr>
            <p:nvPr/>
          </p:nvSpPr>
          <p:spPr bwMode="auto">
            <a:xfrm>
              <a:off x="4818063" y="2644775"/>
              <a:ext cx="90488" cy="106363"/>
            </a:xfrm>
            <a:custGeom>
              <a:avLst/>
              <a:gdLst>
                <a:gd name="T0" fmla="*/ 0 w 231"/>
                <a:gd name="T1" fmla="*/ 265 h 265"/>
                <a:gd name="T2" fmla="*/ 0 w 231"/>
                <a:gd name="T3" fmla="*/ 0 h 265"/>
                <a:gd name="T4" fmla="*/ 36 w 231"/>
                <a:gd name="T5" fmla="*/ 44 h 265"/>
                <a:gd name="T6" fmla="*/ 87 w 231"/>
                <a:gd name="T7" fmla="*/ 2 h 265"/>
                <a:gd name="T8" fmla="*/ 90 w 231"/>
                <a:gd name="T9" fmla="*/ 53 h 265"/>
                <a:gd name="T10" fmla="*/ 108 w 231"/>
                <a:gd name="T11" fmla="*/ 158 h 265"/>
                <a:gd name="T12" fmla="*/ 112 w 231"/>
                <a:gd name="T13" fmla="*/ 204 h 265"/>
                <a:gd name="T14" fmla="*/ 113 w 231"/>
                <a:gd name="T15" fmla="*/ 216 h 265"/>
                <a:gd name="T16" fmla="*/ 127 w 231"/>
                <a:gd name="T17" fmla="*/ 229 h 265"/>
                <a:gd name="T18" fmla="*/ 138 w 231"/>
                <a:gd name="T19" fmla="*/ 233 h 265"/>
                <a:gd name="T20" fmla="*/ 175 w 231"/>
                <a:gd name="T21" fmla="*/ 211 h 265"/>
                <a:gd name="T22" fmla="*/ 224 w 231"/>
                <a:gd name="T23" fmla="*/ 176 h 265"/>
                <a:gd name="T24" fmla="*/ 230 w 231"/>
                <a:gd name="T25" fmla="*/ 150 h 265"/>
                <a:gd name="T26" fmla="*/ 231 w 231"/>
                <a:gd name="T27" fmla="*/ 120 h 265"/>
                <a:gd name="T28" fmla="*/ 231 w 231"/>
                <a:gd name="T29" fmla="*/ 138 h 265"/>
                <a:gd name="T30" fmla="*/ 228 w 231"/>
                <a:gd name="T31" fmla="*/ 157 h 265"/>
                <a:gd name="T32" fmla="*/ 227 w 231"/>
                <a:gd name="T33" fmla="*/ 167 h 265"/>
                <a:gd name="T34" fmla="*/ 224 w 231"/>
                <a:gd name="T35" fmla="*/ 176 h 265"/>
                <a:gd name="T36" fmla="*/ 166 w 231"/>
                <a:gd name="T37" fmla="*/ 217 h 265"/>
                <a:gd name="T38" fmla="*/ 123 w 231"/>
                <a:gd name="T39" fmla="*/ 239 h 265"/>
                <a:gd name="T40" fmla="*/ 121 w 231"/>
                <a:gd name="T41" fmla="*/ 241 h 265"/>
                <a:gd name="T42" fmla="*/ 117 w 231"/>
                <a:gd name="T43" fmla="*/ 243 h 265"/>
                <a:gd name="T44" fmla="*/ 84 w 231"/>
                <a:gd name="T45" fmla="*/ 256 h 265"/>
                <a:gd name="T46" fmla="*/ 64 w 231"/>
                <a:gd name="T47" fmla="*/ 258 h 265"/>
                <a:gd name="T48" fmla="*/ 58 w 231"/>
                <a:gd name="T49" fmla="*/ 258 h 265"/>
                <a:gd name="T50" fmla="*/ 53 w 231"/>
                <a:gd name="T51" fmla="*/ 256 h 265"/>
                <a:gd name="T52" fmla="*/ 47 w 231"/>
                <a:gd name="T53" fmla="*/ 256 h 265"/>
                <a:gd name="T54" fmla="*/ 40 w 231"/>
                <a:gd name="T55" fmla="*/ 255 h 265"/>
                <a:gd name="T56" fmla="*/ 38 w 231"/>
                <a:gd name="T57" fmla="*/ 255 h 265"/>
                <a:gd name="T58" fmla="*/ 34 w 231"/>
                <a:gd name="T59" fmla="*/ 256 h 265"/>
                <a:gd name="T60" fmla="*/ 17 w 231"/>
                <a:gd name="T61" fmla="*/ 259 h 265"/>
                <a:gd name="T62" fmla="*/ 1 w 231"/>
                <a:gd name="T63" fmla="*/ 265 h 265"/>
                <a:gd name="T64" fmla="*/ 0 w 231"/>
                <a:gd name="T65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1" h="265">
                  <a:moveTo>
                    <a:pt x="0" y="265"/>
                  </a:moveTo>
                  <a:lnTo>
                    <a:pt x="0" y="0"/>
                  </a:lnTo>
                  <a:lnTo>
                    <a:pt x="36" y="44"/>
                  </a:lnTo>
                  <a:lnTo>
                    <a:pt x="87" y="2"/>
                  </a:lnTo>
                  <a:lnTo>
                    <a:pt x="90" y="53"/>
                  </a:lnTo>
                  <a:lnTo>
                    <a:pt x="108" y="158"/>
                  </a:lnTo>
                  <a:lnTo>
                    <a:pt x="112" y="204"/>
                  </a:lnTo>
                  <a:lnTo>
                    <a:pt x="113" y="216"/>
                  </a:lnTo>
                  <a:lnTo>
                    <a:pt x="127" y="229"/>
                  </a:lnTo>
                  <a:lnTo>
                    <a:pt x="138" y="233"/>
                  </a:lnTo>
                  <a:lnTo>
                    <a:pt x="175" y="211"/>
                  </a:lnTo>
                  <a:lnTo>
                    <a:pt x="224" y="176"/>
                  </a:lnTo>
                  <a:lnTo>
                    <a:pt x="230" y="150"/>
                  </a:lnTo>
                  <a:lnTo>
                    <a:pt x="231" y="120"/>
                  </a:lnTo>
                  <a:lnTo>
                    <a:pt x="231" y="138"/>
                  </a:lnTo>
                  <a:lnTo>
                    <a:pt x="228" y="157"/>
                  </a:lnTo>
                  <a:lnTo>
                    <a:pt x="227" y="167"/>
                  </a:lnTo>
                  <a:lnTo>
                    <a:pt x="224" y="176"/>
                  </a:lnTo>
                  <a:lnTo>
                    <a:pt x="166" y="217"/>
                  </a:lnTo>
                  <a:lnTo>
                    <a:pt x="123" y="239"/>
                  </a:lnTo>
                  <a:lnTo>
                    <a:pt x="121" y="241"/>
                  </a:lnTo>
                  <a:lnTo>
                    <a:pt x="117" y="243"/>
                  </a:lnTo>
                  <a:lnTo>
                    <a:pt x="84" y="256"/>
                  </a:lnTo>
                  <a:lnTo>
                    <a:pt x="64" y="258"/>
                  </a:lnTo>
                  <a:lnTo>
                    <a:pt x="58" y="258"/>
                  </a:lnTo>
                  <a:lnTo>
                    <a:pt x="53" y="256"/>
                  </a:lnTo>
                  <a:lnTo>
                    <a:pt x="47" y="256"/>
                  </a:lnTo>
                  <a:lnTo>
                    <a:pt x="40" y="255"/>
                  </a:lnTo>
                  <a:lnTo>
                    <a:pt x="38" y="255"/>
                  </a:lnTo>
                  <a:lnTo>
                    <a:pt x="34" y="256"/>
                  </a:lnTo>
                  <a:lnTo>
                    <a:pt x="17" y="259"/>
                  </a:lnTo>
                  <a:lnTo>
                    <a:pt x="1" y="265"/>
                  </a:lnTo>
                  <a:lnTo>
                    <a:pt x="0" y="2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50" name="Freeform 317"/>
            <p:cNvSpPr>
              <a:spLocks/>
            </p:cNvSpPr>
            <p:nvPr/>
          </p:nvSpPr>
          <p:spPr bwMode="auto">
            <a:xfrm>
              <a:off x="4818063" y="2635250"/>
              <a:ext cx="7938" cy="6350"/>
            </a:xfrm>
            <a:custGeom>
              <a:avLst/>
              <a:gdLst>
                <a:gd name="T0" fmla="*/ 0 w 21"/>
                <a:gd name="T1" fmla="*/ 17 h 17"/>
                <a:gd name="T2" fmla="*/ 0 w 21"/>
                <a:gd name="T3" fmla="*/ 10 h 17"/>
                <a:gd name="T4" fmla="*/ 10 w 21"/>
                <a:gd name="T5" fmla="*/ 5 h 17"/>
                <a:gd name="T6" fmla="*/ 21 w 21"/>
                <a:gd name="T7" fmla="*/ 0 h 17"/>
                <a:gd name="T8" fmla="*/ 0 w 21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7">
                  <a:moveTo>
                    <a:pt x="0" y="17"/>
                  </a:moveTo>
                  <a:lnTo>
                    <a:pt x="0" y="10"/>
                  </a:lnTo>
                  <a:lnTo>
                    <a:pt x="10" y="5"/>
                  </a:lnTo>
                  <a:lnTo>
                    <a:pt x="21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E6C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51" name="Freeform 318"/>
            <p:cNvSpPr>
              <a:spLocks/>
            </p:cNvSpPr>
            <p:nvPr/>
          </p:nvSpPr>
          <p:spPr bwMode="auto">
            <a:xfrm>
              <a:off x="4818063" y="2595563"/>
              <a:ext cx="46038" cy="42863"/>
            </a:xfrm>
            <a:custGeom>
              <a:avLst/>
              <a:gdLst>
                <a:gd name="T0" fmla="*/ 0 w 118"/>
                <a:gd name="T1" fmla="*/ 109 h 109"/>
                <a:gd name="T2" fmla="*/ 0 w 118"/>
                <a:gd name="T3" fmla="*/ 42 h 109"/>
                <a:gd name="T4" fmla="*/ 13 w 118"/>
                <a:gd name="T5" fmla="*/ 40 h 109"/>
                <a:gd name="T6" fmla="*/ 25 w 118"/>
                <a:gd name="T7" fmla="*/ 37 h 109"/>
                <a:gd name="T8" fmla="*/ 96 w 118"/>
                <a:gd name="T9" fmla="*/ 7 h 109"/>
                <a:gd name="T10" fmla="*/ 114 w 118"/>
                <a:gd name="T11" fmla="*/ 0 h 109"/>
                <a:gd name="T12" fmla="*/ 114 w 118"/>
                <a:gd name="T13" fmla="*/ 0 h 109"/>
                <a:gd name="T14" fmla="*/ 115 w 118"/>
                <a:gd name="T15" fmla="*/ 2 h 109"/>
                <a:gd name="T16" fmla="*/ 118 w 118"/>
                <a:gd name="T17" fmla="*/ 11 h 109"/>
                <a:gd name="T18" fmla="*/ 117 w 118"/>
                <a:gd name="T19" fmla="*/ 22 h 109"/>
                <a:gd name="T20" fmla="*/ 21 w 118"/>
                <a:gd name="T21" fmla="*/ 99 h 109"/>
                <a:gd name="T22" fmla="*/ 10 w 118"/>
                <a:gd name="T23" fmla="*/ 104 h 109"/>
                <a:gd name="T24" fmla="*/ 0 w 118"/>
                <a:gd name="T2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09">
                  <a:moveTo>
                    <a:pt x="0" y="109"/>
                  </a:moveTo>
                  <a:lnTo>
                    <a:pt x="0" y="42"/>
                  </a:lnTo>
                  <a:lnTo>
                    <a:pt x="13" y="40"/>
                  </a:lnTo>
                  <a:lnTo>
                    <a:pt x="25" y="37"/>
                  </a:lnTo>
                  <a:lnTo>
                    <a:pt x="96" y="7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115" y="2"/>
                  </a:lnTo>
                  <a:lnTo>
                    <a:pt x="118" y="11"/>
                  </a:lnTo>
                  <a:lnTo>
                    <a:pt x="117" y="22"/>
                  </a:lnTo>
                  <a:lnTo>
                    <a:pt x="21" y="99"/>
                  </a:lnTo>
                  <a:lnTo>
                    <a:pt x="10" y="104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EBD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52" name="Freeform 319"/>
            <p:cNvSpPr>
              <a:spLocks/>
            </p:cNvSpPr>
            <p:nvPr/>
          </p:nvSpPr>
          <p:spPr bwMode="auto">
            <a:xfrm>
              <a:off x="4818063" y="2159000"/>
              <a:ext cx="612775" cy="503238"/>
            </a:xfrm>
            <a:custGeom>
              <a:avLst/>
              <a:gdLst>
                <a:gd name="T0" fmla="*/ 36 w 1544"/>
                <a:gd name="T1" fmla="*/ 1269 h 1269"/>
                <a:gd name="T2" fmla="*/ 0 w 1544"/>
                <a:gd name="T3" fmla="*/ 1225 h 1269"/>
                <a:gd name="T4" fmla="*/ 0 w 1544"/>
                <a:gd name="T5" fmla="*/ 1216 h 1269"/>
                <a:gd name="T6" fmla="*/ 21 w 1544"/>
                <a:gd name="T7" fmla="*/ 1199 h 1269"/>
                <a:gd name="T8" fmla="*/ 117 w 1544"/>
                <a:gd name="T9" fmla="*/ 1122 h 1269"/>
                <a:gd name="T10" fmla="*/ 1456 w 1544"/>
                <a:gd name="T11" fmla="*/ 54 h 1269"/>
                <a:gd name="T12" fmla="*/ 1478 w 1544"/>
                <a:gd name="T13" fmla="*/ 36 h 1269"/>
                <a:gd name="T14" fmla="*/ 1524 w 1544"/>
                <a:gd name="T15" fmla="*/ 0 h 1269"/>
                <a:gd name="T16" fmla="*/ 1544 w 1544"/>
                <a:gd name="T17" fmla="*/ 26 h 1269"/>
                <a:gd name="T18" fmla="*/ 1478 w 1544"/>
                <a:gd name="T19" fmla="*/ 80 h 1269"/>
                <a:gd name="T20" fmla="*/ 1456 w 1544"/>
                <a:gd name="T21" fmla="*/ 98 h 1269"/>
                <a:gd name="T22" fmla="*/ 187 w 1544"/>
                <a:gd name="T23" fmla="*/ 1146 h 1269"/>
                <a:gd name="T24" fmla="*/ 183 w 1544"/>
                <a:gd name="T25" fmla="*/ 1138 h 1269"/>
                <a:gd name="T26" fmla="*/ 179 w 1544"/>
                <a:gd name="T27" fmla="*/ 1133 h 1269"/>
                <a:gd name="T28" fmla="*/ 171 w 1544"/>
                <a:gd name="T29" fmla="*/ 1125 h 1269"/>
                <a:gd name="T30" fmla="*/ 156 w 1544"/>
                <a:gd name="T31" fmla="*/ 1124 h 1269"/>
                <a:gd name="T32" fmla="*/ 144 w 1544"/>
                <a:gd name="T33" fmla="*/ 1125 h 1269"/>
                <a:gd name="T34" fmla="*/ 131 w 1544"/>
                <a:gd name="T35" fmla="*/ 1126 h 1269"/>
                <a:gd name="T36" fmla="*/ 119 w 1544"/>
                <a:gd name="T37" fmla="*/ 1137 h 1269"/>
                <a:gd name="T38" fmla="*/ 103 w 1544"/>
                <a:gd name="T39" fmla="*/ 1159 h 1269"/>
                <a:gd name="T40" fmla="*/ 88 w 1544"/>
                <a:gd name="T41" fmla="*/ 1197 h 1269"/>
                <a:gd name="T42" fmla="*/ 87 w 1544"/>
                <a:gd name="T43" fmla="*/ 1227 h 1269"/>
                <a:gd name="T44" fmla="*/ 36 w 1544"/>
                <a:gd name="T45" fmla="*/ 1269 h 1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44" h="1269">
                  <a:moveTo>
                    <a:pt x="36" y="1269"/>
                  </a:moveTo>
                  <a:lnTo>
                    <a:pt x="0" y="1225"/>
                  </a:lnTo>
                  <a:lnTo>
                    <a:pt x="0" y="1216"/>
                  </a:lnTo>
                  <a:lnTo>
                    <a:pt x="21" y="1199"/>
                  </a:lnTo>
                  <a:lnTo>
                    <a:pt x="117" y="1122"/>
                  </a:lnTo>
                  <a:lnTo>
                    <a:pt x="1456" y="54"/>
                  </a:lnTo>
                  <a:lnTo>
                    <a:pt x="1478" y="36"/>
                  </a:lnTo>
                  <a:lnTo>
                    <a:pt x="1524" y="0"/>
                  </a:lnTo>
                  <a:lnTo>
                    <a:pt x="1544" y="26"/>
                  </a:lnTo>
                  <a:lnTo>
                    <a:pt x="1478" y="80"/>
                  </a:lnTo>
                  <a:lnTo>
                    <a:pt x="1456" y="98"/>
                  </a:lnTo>
                  <a:lnTo>
                    <a:pt x="187" y="1146"/>
                  </a:lnTo>
                  <a:lnTo>
                    <a:pt x="183" y="1138"/>
                  </a:lnTo>
                  <a:lnTo>
                    <a:pt x="179" y="1133"/>
                  </a:lnTo>
                  <a:lnTo>
                    <a:pt x="171" y="1125"/>
                  </a:lnTo>
                  <a:lnTo>
                    <a:pt x="156" y="1124"/>
                  </a:lnTo>
                  <a:lnTo>
                    <a:pt x="144" y="1125"/>
                  </a:lnTo>
                  <a:lnTo>
                    <a:pt x="131" y="1126"/>
                  </a:lnTo>
                  <a:lnTo>
                    <a:pt x="119" y="1137"/>
                  </a:lnTo>
                  <a:lnTo>
                    <a:pt x="103" y="1159"/>
                  </a:lnTo>
                  <a:lnTo>
                    <a:pt x="88" y="1197"/>
                  </a:lnTo>
                  <a:lnTo>
                    <a:pt x="87" y="1227"/>
                  </a:lnTo>
                  <a:lnTo>
                    <a:pt x="36" y="12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  <p:sp>
          <p:nvSpPr>
            <p:cNvPr id="53" name="Freeform 320"/>
            <p:cNvSpPr>
              <a:spLocks/>
            </p:cNvSpPr>
            <p:nvPr/>
          </p:nvSpPr>
          <p:spPr bwMode="auto">
            <a:xfrm>
              <a:off x="4851400" y="2605088"/>
              <a:ext cx="57150" cy="133350"/>
            </a:xfrm>
            <a:custGeom>
              <a:avLst/>
              <a:gdLst>
                <a:gd name="T0" fmla="*/ 51 w 144"/>
                <a:gd name="T1" fmla="*/ 334 h 334"/>
                <a:gd name="T2" fmla="*/ 40 w 144"/>
                <a:gd name="T3" fmla="*/ 330 h 334"/>
                <a:gd name="T4" fmla="*/ 26 w 144"/>
                <a:gd name="T5" fmla="*/ 317 h 334"/>
                <a:gd name="T6" fmla="*/ 25 w 144"/>
                <a:gd name="T7" fmla="*/ 305 h 334"/>
                <a:gd name="T8" fmla="*/ 21 w 144"/>
                <a:gd name="T9" fmla="*/ 259 h 334"/>
                <a:gd name="T10" fmla="*/ 3 w 144"/>
                <a:gd name="T11" fmla="*/ 154 h 334"/>
                <a:gd name="T12" fmla="*/ 0 w 144"/>
                <a:gd name="T13" fmla="*/ 103 h 334"/>
                <a:gd name="T14" fmla="*/ 1 w 144"/>
                <a:gd name="T15" fmla="*/ 73 h 334"/>
                <a:gd name="T16" fmla="*/ 16 w 144"/>
                <a:gd name="T17" fmla="*/ 35 h 334"/>
                <a:gd name="T18" fmla="*/ 32 w 144"/>
                <a:gd name="T19" fmla="*/ 13 h 334"/>
                <a:gd name="T20" fmla="*/ 44 w 144"/>
                <a:gd name="T21" fmla="*/ 2 h 334"/>
                <a:gd name="T22" fmla="*/ 57 w 144"/>
                <a:gd name="T23" fmla="*/ 1 h 334"/>
                <a:gd name="T24" fmla="*/ 69 w 144"/>
                <a:gd name="T25" fmla="*/ 0 h 334"/>
                <a:gd name="T26" fmla="*/ 84 w 144"/>
                <a:gd name="T27" fmla="*/ 1 h 334"/>
                <a:gd name="T28" fmla="*/ 92 w 144"/>
                <a:gd name="T29" fmla="*/ 9 h 334"/>
                <a:gd name="T30" fmla="*/ 96 w 144"/>
                <a:gd name="T31" fmla="*/ 14 h 334"/>
                <a:gd name="T32" fmla="*/ 100 w 144"/>
                <a:gd name="T33" fmla="*/ 22 h 334"/>
                <a:gd name="T34" fmla="*/ 102 w 144"/>
                <a:gd name="T35" fmla="*/ 26 h 334"/>
                <a:gd name="T36" fmla="*/ 105 w 144"/>
                <a:gd name="T37" fmla="*/ 32 h 334"/>
                <a:gd name="T38" fmla="*/ 119 w 144"/>
                <a:gd name="T39" fmla="*/ 70 h 334"/>
                <a:gd name="T40" fmla="*/ 141 w 144"/>
                <a:gd name="T41" fmla="*/ 171 h 334"/>
                <a:gd name="T42" fmla="*/ 144 w 144"/>
                <a:gd name="T43" fmla="*/ 221 h 334"/>
                <a:gd name="T44" fmla="*/ 143 w 144"/>
                <a:gd name="T45" fmla="*/ 251 h 334"/>
                <a:gd name="T46" fmla="*/ 137 w 144"/>
                <a:gd name="T47" fmla="*/ 277 h 334"/>
                <a:gd name="T48" fmla="*/ 88 w 144"/>
                <a:gd name="T49" fmla="*/ 312 h 334"/>
                <a:gd name="T50" fmla="*/ 51 w 144"/>
                <a:gd name="T51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4" h="334">
                  <a:moveTo>
                    <a:pt x="51" y="334"/>
                  </a:moveTo>
                  <a:lnTo>
                    <a:pt x="40" y="330"/>
                  </a:lnTo>
                  <a:lnTo>
                    <a:pt x="26" y="317"/>
                  </a:lnTo>
                  <a:lnTo>
                    <a:pt x="25" y="305"/>
                  </a:lnTo>
                  <a:lnTo>
                    <a:pt x="21" y="259"/>
                  </a:lnTo>
                  <a:lnTo>
                    <a:pt x="3" y="154"/>
                  </a:lnTo>
                  <a:lnTo>
                    <a:pt x="0" y="103"/>
                  </a:lnTo>
                  <a:lnTo>
                    <a:pt x="1" y="73"/>
                  </a:lnTo>
                  <a:lnTo>
                    <a:pt x="16" y="35"/>
                  </a:lnTo>
                  <a:lnTo>
                    <a:pt x="32" y="13"/>
                  </a:lnTo>
                  <a:lnTo>
                    <a:pt x="44" y="2"/>
                  </a:lnTo>
                  <a:lnTo>
                    <a:pt x="57" y="1"/>
                  </a:lnTo>
                  <a:lnTo>
                    <a:pt x="69" y="0"/>
                  </a:lnTo>
                  <a:lnTo>
                    <a:pt x="84" y="1"/>
                  </a:lnTo>
                  <a:lnTo>
                    <a:pt x="92" y="9"/>
                  </a:lnTo>
                  <a:lnTo>
                    <a:pt x="96" y="14"/>
                  </a:lnTo>
                  <a:lnTo>
                    <a:pt x="100" y="22"/>
                  </a:lnTo>
                  <a:lnTo>
                    <a:pt x="102" y="26"/>
                  </a:lnTo>
                  <a:lnTo>
                    <a:pt x="105" y="32"/>
                  </a:lnTo>
                  <a:lnTo>
                    <a:pt x="119" y="70"/>
                  </a:lnTo>
                  <a:lnTo>
                    <a:pt x="141" y="171"/>
                  </a:lnTo>
                  <a:lnTo>
                    <a:pt x="144" y="221"/>
                  </a:lnTo>
                  <a:lnTo>
                    <a:pt x="143" y="251"/>
                  </a:lnTo>
                  <a:lnTo>
                    <a:pt x="137" y="277"/>
                  </a:lnTo>
                  <a:lnTo>
                    <a:pt x="88" y="312"/>
                  </a:lnTo>
                  <a:lnTo>
                    <a:pt x="51" y="334"/>
                  </a:lnTo>
                  <a:close/>
                </a:path>
              </a:pathLst>
            </a:custGeom>
            <a:solidFill>
              <a:srgbClr val="E9CE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+mj-lt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489271" y="1141901"/>
            <a:ext cx="3507954" cy="3046988"/>
            <a:chOff x="5489271" y="1141901"/>
            <a:chExt cx="3507954" cy="3046988"/>
          </a:xfrm>
        </p:grpSpPr>
        <p:sp>
          <p:nvSpPr>
            <p:cNvPr id="11" name="Shape 267"/>
            <p:cNvSpPr/>
            <p:nvPr/>
          </p:nvSpPr>
          <p:spPr>
            <a:xfrm>
              <a:off x="5489271" y="1774406"/>
              <a:ext cx="537822" cy="537823"/>
            </a:xfrm>
            <a:prstGeom prst="rect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1</a:t>
              </a:r>
              <a:endParaRPr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139223" y="1141901"/>
              <a:ext cx="2858002" cy="3046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 очный этап </a:t>
              </a:r>
              <a:r>
                <a:rPr lang="ru-RU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проходят конкурсанты, набравшие </a:t>
              </a:r>
              <a:r>
                <a:rPr lang="ru-RU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наибольшее количество баллов </a:t>
              </a:r>
              <a:r>
                <a:rPr lang="ru-RU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по итогам заочного этапа</a:t>
              </a:r>
              <a:endPara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482767" y="4196019"/>
            <a:ext cx="3265562" cy="2308324"/>
            <a:chOff x="5482767" y="4196019"/>
            <a:chExt cx="3265562" cy="2308324"/>
          </a:xfrm>
        </p:grpSpPr>
        <p:sp>
          <p:nvSpPr>
            <p:cNvPr id="12" name="Shape 270"/>
            <p:cNvSpPr/>
            <p:nvPr/>
          </p:nvSpPr>
          <p:spPr>
            <a:xfrm>
              <a:off x="5482767" y="4222610"/>
              <a:ext cx="537823" cy="537823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2</a:t>
              </a:r>
              <a:endParaRPr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139223" y="4196019"/>
              <a:ext cx="2609106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Для всех участников очного этапа результаты предыдущего тура </a:t>
              </a:r>
              <a:r>
                <a:rPr lang="ru-RU" sz="2400" b="1" u="sng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обнуляются</a:t>
              </a:r>
              <a:endPara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88095" y="1768455"/>
            <a:ext cx="4244765" cy="2213862"/>
            <a:chOff x="88095" y="1768455"/>
            <a:chExt cx="4244765" cy="2213862"/>
          </a:xfrm>
        </p:grpSpPr>
        <p:sp>
          <p:nvSpPr>
            <p:cNvPr id="15" name="Shape 279"/>
            <p:cNvSpPr/>
            <p:nvPr/>
          </p:nvSpPr>
          <p:spPr>
            <a:xfrm>
              <a:off x="2834722" y="1768455"/>
              <a:ext cx="537823" cy="537823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4</a:t>
              </a:r>
              <a:endParaRPr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8095" y="2043325"/>
              <a:ext cx="4244765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Занятие-семинар </a:t>
              </a:r>
            </a:p>
            <a:p>
              <a:r>
                <a:rPr lang="ru-RU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 </a:t>
              </a:r>
              <a:r>
                <a:rPr lang="ru-RU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публичной презентацией собственного </a:t>
              </a:r>
              <a:r>
                <a:rPr lang="ru-RU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опыта, </a:t>
              </a:r>
              <a:r>
                <a:rPr lang="ru-RU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продолжительностью </a:t>
              </a:r>
              <a:endPara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ru-RU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не </a:t>
              </a:r>
              <a:r>
                <a:rPr lang="ru-RU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более 15 </a:t>
              </a:r>
              <a:r>
                <a:rPr lang="ru-RU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минут</a:t>
              </a:r>
              <a:endPara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5" name="Овал 54"/>
          <p:cNvSpPr/>
          <p:nvPr/>
        </p:nvSpPr>
        <p:spPr>
          <a:xfrm>
            <a:off x="4157758" y="2437259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4330264" y="2438826"/>
            <a:ext cx="45719" cy="4571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0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38646"/>
            <a:ext cx="9144000" cy="864096"/>
          </a:xfrm>
        </p:spPr>
        <p:txBody>
          <a:bodyPr/>
          <a:lstStyle/>
          <a:p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оценки занятия-семинара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Google Shape;313;p37"/>
          <p:cNvGraphicFramePr/>
          <p:nvPr>
            <p:extLst>
              <p:ext uri="{D42A27DB-BD31-4B8C-83A1-F6EECF244321}">
                <p14:modId xmlns:p14="http://schemas.microsoft.com/office/powerpoint/2010/main" val="2181318630"/>
              </p:ext>
            </p:extLst>
          </p:nvPr>
        </p:nvGraphicFramePr>
        <p:xfrm>
          <a:off x="179512" y="2420888"/>
          <a:ext cx="8755563" cy="378933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086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9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творческий подход к представлению опыта</a:t>
                      </a:r>
                      <a:endParaRPr sz="2000" b="1" i="0" u="none" strike="noStrike" cap="non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Muli"/>
                        <a:cs typeface="Calibri" panose="020F0502020204030204" pitchFamily="34" charset="0"/>
                        <a:sym typeface="Muli"/>
                      </a:endParaRPr>
                    </a:p>
                  </a:txBody>
                  <a:tcPr marL="80755" marR="80755" marT="60573" marB="60573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0-10 баллов</a:t>
                      </a:r>
                      <a:endParaRPr sz="2000" b="1" i="0" u="none" strike="noStrike" cap="non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Muli"/>
                        <a:cs typeface="Calibri" panose="020F0502020204030204" pitchFamily="34" charset="0"/>
                        <a:sym typeface="Muli"/>
                      </a:endParaRPr>
                    </a:p>
                  </a:txBody>
                  <a:tcPr marL="80755" marR="80755" marT="60573" marB="60573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08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коммуникативная культура и профессиональное взаимодействие с аудиторией</a:t>
                      </a:r>
                      <a:endParaRPr sz="2000" b="1" i="0" u="none" strike="noStrike" cap="non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Muli"/>
                        <a:cs typeface="Calibri" panose="020F0502020204030204" pitchFamily="34" charset="0"/>
                        <a:sym typeface="Muli"/>
                      </a:endParaRPr>
                    </a:p>
                  </a:txBody>
                  <a:tcPr marL="80755" marR="80755" marT="60573" marB="60573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0-10 баллов</a:t>
                      </a:r>
                      <a:endParaRPr lang="ru-RU" sz="2000" b="1" i="0" u="none" strike="noStrike" cap="none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Muli"/>
                        <a:cs typeface="Calibri" panose="020F0502020204030204" pitchFamily="34" charset="0"/>
                        <a:sym typeface="Muli"/>
                      </a:endParaRPr>
                    </a:p>
                  </a:txBody>
                  <a:tcPr marL="80755" marR="80755" marT="60573" marB="60573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75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информационная и языковая культура</a:t>
                      </a:r>
                    </a:p>
                  </a:txBody>
                  <a:tcPr marL="80755" marR="80755" marT="60573" marB="60573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0-10 баллов</a:t>
                      </a:r>
                      <a:endParaRPr lang="ru-RU" sz="2000" b="1" i="0" u="none" strike="noStrike" cap="none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Muli"/>
                        <a:cs typeface="Calibri" panose="020F0502020204030204" pitchFamily="34" charset="0"/>
                        <a:sym typeface="Muli"/>
                      </a:endParaRPr>
                    </a:p>
                  </a:txBody>
                  <a:tcPr marL="80755" marR="80755" marT="60573" marB="60573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10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результативность занятия-семинара</a:t>
                      </a:r>
                    </a:p>
                  </a:txBody>
                  <a:tcPr marL="80755" marR="80755" marT="60573" marB="60573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0-10 баллов</a:t>
                      </a:r>
                      <a:endParaRPr lang="ru-RU" sz="2000" b="1" i="0" u="none" strike="noStrike" cap="none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Muli"/>
                        <a:cs typeface="Calibri" panose="020F0502020204030204" pitchFamily="34" charset="0"/>
                        <a:sym typeface="Muli"/>
                      </a:endParaRPr>
                    </a:p>
                  </a:txBody>
                  <a:tcPr marL="80755" marR="80755" marT="60573" marB="60573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8387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рефлексивная культура</a:t>
                      </a:r>
                      <a:endParaRPr sz="2000" b="1" i="0" u="none" strike="noStrike" cap="non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Muli"/>
                        <a:cs typeface="Calibri" panose="020F0502020204030204" pitchFamily="34" charset="0"/>
                        <a:sym typeface="Muli"/>
                      </a:endParaRPr>
                    </a:p>
                  </a:txBody>
                  <a:tcPr marL="80755" marR="80755" marT="60573" marB="60573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0-10 баллов</a:t>
                      </a:r>
                      <a:endParaRPr lang="ru-RU" sz="2000" b="1" i="0" u="none" strike="noStrike" cap="none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Muli"/>
                        <a:cs typeface="Calibri" panose="020F0502020204030204" pitchFamily="34" charset="0"/>
                        <a:sym typeface="Muli"/>
                      </a:endParaRPr>
                    </a:p>
                  </a:txBody>
                  <a:tcPr marL="80755" marR="80755" marT="60573" marB="60573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298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Максимальное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кол-во баллов - 60</a:t>
                      </a:r>
                      <a:endParaRPr lang="ru-RU" sz="2000" b="1" i="0" u="none" strike="noStrike" cap="none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Muli"/>
                        <a:cs typeface="Calibri" panose="020F0502020204030204" pitchFamily="34" charset="0"/>
                        <a:sym typeface="Muli"/>
                      </a:endParaRPr>
                    </a:p>
                  </a:txBody>
                  <a:tcPr marL="80755" marR="80755" marT="60573" marB="60573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600" b="0" i="0" u="none" strike="noStrike" cap="none" dirty="0" smtClean="0">
                        <a:solidFill>
                          <a:srgbClr val="FFFFFF"/>
                        </a:solidFill>
                        <a:latin typeface="Muli"/>
                        <a:ea typeface="Muli"/>
                        <a:cs typeface="Muli"/>
                        <a:sym typeface="Muli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674415"/>
                  </a:ext>
                </a:extLst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6444208" y="1609450"/>
            <a:ext cx="0" cy="47518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79512" y="5517232"/>
            <a:ext cx="87555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180252"/>
              </p:ext>
            </p:extLst>
          </p:nvPr>
        </p:nvGraphicFramePr>
        <p:xfrm>
          <a:off x="179513" y="1609450"/>
          <a:ext cx="8755562" cy="80666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137718">
                  <a:extLst>
                    <a:ext uri="{9D8B030D-6E8A-4147-A177-3AD203B41FA5}">
                      <a16:colId xmlns:a16="http://schemas.microsoft.com/office/drawing/2014/main" val="1347639432"/>
                    </a:ext>
                  </a:extLst>
                </a:gridCol>
                <a:gridCol w="2617844">
                  <a:extLst>
                    <a:ext uri="{9D8B030D-6E8A-4147-A177-3AD203B41FA5}">
                      <a16:colId xmlns:a16="http://schemas.microsoft.com/office/drawing/2014/main" val="4052295112"/>
                    </a:ext>
                  </a:extLst>
                </a:gridCol>
              </a:tblGrid>
              <a:tr h="8066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ценностные ориентиры и образовательный потенциал представленного занятия – семинара</a:t>
                      </a:r>
                      <a:endParaRPr sz="2000" b="1" i="0" u="none" strike="noStrike" cap="non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Muli"/>
                        <a:cs typeface="Calibri" panose="020F0502020204030204" pitchFamily="34" charset="0"/>
                        <a:sym typeface="Muli"/>
                      </a:endParaRPr>
                    </a:p>
                  </a:txBody>
                  <a:tcPr marL="80755" marR="80755" marT="60572" marB="60572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i="0" u="none" strike="noStrike" cap="non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uli"/>
                          <a:cs typeface="Calibri" panose="020F0502020204030204" pitchFamily="34" charset="0"/>
                          <a:sym typeface="Arial"/>
                        </a:rPr>
                        <a:t>0-10 баллов</a:t>
                      </a:r>
                      <a:endParaRPr sz="2000" b="1" i="0" u="none" strike="noStrike" cap="non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Muli"/>
                        <a:cs typeface="Calibri" panose="020F0502020204030204" pitchFamily="34" charset="0"/>
                        <a:sym typeface="Muli"/>
                      </a:endParaRPr>
                    </a:p>
                  </a:txBody>
                  <a:tcPr marL="80755" marR="80755" marT="60572" marB="60572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714">
                        <a:alpha val="253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10347"/>
                  </a:ext>
                </a:extLst>
              </a:tr>
            </a:tbl>
          </a:graphicData>
        </a:graphic>
      </p:graphicFrame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01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6018" y="802843"/>
            <a:ext cx="7416824" cy="864096"/>
          </a:xfrm>
        </p:spPr>
        <p:txBody>
          <a:bodyPr/>
          <a:lstStyle/>
          <a:p>
            <a:r>
              <a:rPr lang="ru-RU" dirty="0" smtClean="0"/>
              <a:t>ПОДВЕДЕНИЕ ИТОГОВ КОНКУРСА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9867" y="1819787"/>
            <a:ext cx="4546017" cy="2136998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итогам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очного этапа определяются: 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Победители 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Лауреаты 1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степени </a:t>
            </a:r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ru-RU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Лауреаты 2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степени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grpSp>
        <p:nvGrpSpPr>
          <p:cNvPr id="11" name="Group 20">
            <a:extLst>
              <a:ext uri="{FF2B5EF4-FFF2-40B4-BE49-F238E27FC236}">
                <a16:creationId xmlns:a16="http://schemas.microsoft.com/office/drawing/2014/main" id="{0EFFAC80-FA02-4E4B-AF4D-0C8913E58F4D}"/>
              </a:ext>
            </a:extLst>
          </p:cNvPr>
          <p:cNvGrpSpPr/>
          <p:nvPr/>
        </p:nvGrpSpPr>
        <p:grpSpPr>
          <a:xfrm>
            <a:off x="3311808" y="3851170"/>
            <a:ext cx="3507582" cy="1751410"/>
            <a:chOff x="3816350" y="3741738"/>
            <a:chExt cx="4676776" cy="2335213"/>
          </a:xfrm>
        </p:grpSpPr>
        <p:sp>
          <p:nvSpPr>
            <p:cNvPr id="12" name="Freeform: Shape 5">
              <a:extLst>
                <a:ext uri="{FF2B5EF4-FFF2-40B4-BE49-F238E27FC236}">
                  <a16:creationId xmlns:a16="http://schemas.microsoft.com/office/drawing/2014/main" id="{42AA2DCE-7ECC-4679-878F-6703C2C43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6350" y="3741738"/>
              <a:ext cx="4676776" cy="2335213"/>
            </a:xfrm>
            <a:custGeom>
              <a:avLst/>
              <a:gdLst>
                <a:gd name="connsiteX0" fmla="*/ 1903239 w 4676776"/>
                <a:gd name="connsiteY0" fmla="*/ 0 h 2335213"/>
                <a:gd name="connsiteX1" fmla="*/ 2234857 w 4676776"/>
                <a:gd name="connsiteY1" fmla="*/ 0 h 2335213"/>
                <a:gd name="connsiteX2" fmla="*/ 2444301 w 4676776"/>
                <a:gd name="connsiteY2" fmla="*/ 0 h 2335213"/>
                <a:gd name="connsiteX3" fmla="*/ 2775919 w 4676776"/>
                <a:gd name="connsiteY3" fmla="*/ 0 h 2335213"/>
                <a:gd name="connsiteX4" fmla="*/ 3119438 w 4676776"/>
                <a:gd name="connsiteY4" fmla="*/ 266700 h 2335213"/>
                <a:gd name="connsiteX5" fmla="*/ 3120231 w 4676776"/>
                <a:gd name="connsiteY5" fmla="*/ 266700 h 2335213"/>
                <a:gd name="connsiteX6" fmla="*/ 3120231 w 4676776"/>
                <a:gd name="connsiteY6" fmla="*/ 1274762 h 2335213"/>
                <a:gd name="connsiteX7" fmla="*/ 4332907 w 4676776"/>
                <a:gd name="connsiteY7" fmla="*/ 1274762 h 2335213"/>
                <a:gd name="connsiteX8" fmla="*/ 4676776 w 4676776"/>
                <a:gd name="connsiteY8" fmla="*/ 1651000 h 2335213"/>
                <a:gd name="connsiteX9" fmla="*/ 4676775 w 4676776"/>
                <a:gd name="connsiteY9" fmla="*/ 1651132 h 2335213"/>
                <a:gd name="connsiteX10" fmla="*/ 4676775 w 4676776"/>
                <a:gd name="connsiteY10" fmla="*/ 2335213 h 2335213"/>
                <a:gd name="connsiteX11" fmla="*/ 3120231 w 4676776"/>
                <a:gd name="connsiteY11" fmla="*/ 2335213 h 2335213"/>
                <a:gd name="connsiteX12" fmla="*/ 3116660 w 4676776"/>
                <a:gd name="connsiteY12" fmla="*/ 2335213 h 2335213"/>
                <a:gd name="connsiteX13" fmla="*/ 1560116 w 4676776"/>
                <a:gd name="connsiteY13" fmla="*/ 2335213 h 2335213"/>
                <a:gd name="connsiteX14" fmla="*/ 0 w 4676776"/>
                <a:gd name="connsiteY14" fmla="*/ 2335213 h 2335213"/>
                <a:gd name="connsiteX15" fmla="*/ 0 w 4676776"/>
                <a:gd name="connsiteY15" fmla="*/ 1301750 h 2335213"/>
                <a:gd name="connsiteX16" fmla="*/ 0 w 4676776"/>
                <a:gd name="connsiteY16" fmla="*/ 1300758 h 2335213"/>
                <a:gd name="connsiteX17" fmla="*/ 901 w 4676776"/>
                <a:gd name="connsiteY17" fmla="*/ 1300758 h 2335213"/>
                <a:gd name="connsiteX18" fmla="*/ 342987 w 4676776"/>
                <a:gd name="connsiteY18" fmla="*/ 923925 h 2335213"/>
                <a:gd name="connsiteX19" fmla="*/ 1560116 w 4676776"/>
                <a:gd name="connsiteY19" fmla="*/ 923925 h 2335213"/>
                <a:gd name="connsiteX20" fmla="*/ 1560513 w 4676776"/>
                <a:gd name="connsiteY20" fmla="*/ 923925 h 2335213"/>
                <a:gd name="connsiteX21" fmla="*/ 1560116 w 4676776"/>
                <a:gd name="connsiteY21" fmla="*/ 266700 h 2335213"/>
                <a:gd name="connsiteX22" fmla="*/ 1560513 w 4676776"/>
                <a:gd name="connsiteY22" fmla="*/ 266700 h 2335213"/>
                <a:gd name="connsiteX0" fmla="*/ 1903239 w 4676776"/>
                <a:gd name="connsiteY0" fmla="*/ 0 h 2335213"/>
                <a:gd name="connsiteX1" fmla="*/ 2444301 w 4676776"/>
                <a:gd name="connsiteY1" fmla="*/ 0 h 2335213"/>
                <a:gd name="connsiteX2" fmla="*/ 2775919 w 4676776"/>
                <a:gd name="connsiteY2" fmla="*/ 0 h 2335213"/>
                <a:gd name="connsiteX3" fmla="*/ 3119438 w 4676776"/>
                <a:gd name="connsiteY3" fmla="*/ 266700 h 2335213"/>
                <a:gd name="connsiteX4" fmla="*/ 3120231 w 4676776"/>
                <a:gd name="connsiteY4" fmla="*/ 266700 h 2335213"/>
                <a:gd name="connsiteX5" fmla="*/ 3120231 w 4676776"/>
                <a:gd name="connsiteY5" fmla="*/ 1274762 h 2335213"/>
                <a:gd name="connsiteX6" fmla="*/ 4332907 w 4676776"/>
                <a:gd name="connsiteY6" fmla="*/ 1274762 h 2335213"/>
                <a:gd name="connsiteX7" fmla="*/ 4676776 w 4676776"/>
                <a:gd name="connsiteY7" fmla="*/ 1651000 h 2335213"/>
                <a:gd name="connsiteX8" fmla="*/ 4676775 w 4676776"/>
                <a:gd name="connsiteY8" fmla="*/ 1651132 h 2335213"/>
                <a:gd name="connsiteX9" fmla="*/ 4676775 w 4676776"/>
                <a:gd name="connsiteY9" fmla="*/ 2335213 h 2335213"/>
                <a:gd name="connsiteX10" fmla="*/ 3120231 w 4676776"/>
                <a:gd name="connsiteY10" fmla="*/ 2335213 h 2335213"/>
                <a:gd name="connsiteX11" fmla="*/ 3116660 w 4676776"/>
                <a:gd name="connsiteY11" fmla="*/ 2335213 h 2335213"/>
                <a:gd name="connsiteX12" fmla="*/ 1560116 w 4676776"/>
                <a:gd name="connsiteY12" fmla="*/ 2335213 h 2335213"/>
                <a:gd name="connsiteX13" fmla="*/ 0 w 4676776"/>
                <a:gd name="connsiteY13" fmla="*/ 2335213 h 2335213"/>
                <a:gd name="connsiteX14" fmla="*/ 0 w 4676776"/>
                <a:gd name="connsiteY14" fmla="*/ 1301750 h 2335213"/>
                <a:gd name="connsiteX15" fmla="*/ 0 w 4676776"/>
                <a:gd name="connsiteY15" fmla="*/ 1300758 h 2335213"/>
                <a:gd name="connsiteX16" fmla="*/ 901 w 4676776"/>
                <a:gd name="connsiteY16" fmla="*/ 1300758 h 2335213"/>
                <a:gd name="connsiteX17" fmla="*/ 342987 w 4676776"/>
                <a:gd name="connsiteY17" fmla="*/ 923925 h 2335213"/>
                <a:gd name="connsiteX18" fmla="*/ 1560116 w 4676776"/>
                <a:gd name="connsiteY18" fmla="*/ 923925 h 2335213"/>
                <a:gd name="connsiteX19" fmla="*/ 1560513 w 4676776"/>
                <a:gd name="connsiteY19" fmla="*/ 923925 h 2335213"/>
                <a:gd name="connsiteX20" fmla="*/ 1560116 w 4676776"/>
                <a:gd name="connsiteY20" fmla="*/ 266700 h 2335213"/>
                <a:gd name="connsiteX21" fmla="*/ 1560513 w 4676776"/>
                <a:gd name="connsiteY21" fmla="*/ 266700 h 2335213"/>
                <a:gd name="connsiteX22" fmla="*/ 1903239 w 4676776"/>
                <a:gd name="connsiteY22" fmla="*/ 0 h 2335213"/>
                <a:gd name="connsiteX0" fmla="*/ 1903239 w 4676776"/>
                <a:gd name="connsiteY0" fmla="*/ 0 h 2335213"/>
                <a:gd name="connsiteX1" fmla="*/ 2775919 w 4676776"/>
                <a:gd name="connsiteY1" fmla="*/ 0 h 2335213"/>
                <a:gd name="connsiteX2" fmla="*/ 3119438 w 4676776"/>
                <a:gd name="connsiteY2" fmla="*/ 266700 h 2335213"/>
                <a:gd name="connsiteX3" fmla="*/ 3120231 w 4676776"/>
                <a:gd name="connsiteY3" fmla="*/ 266700 h 2335213"/>
                <a:gd name="connsiteX4" fmla="*/ 3120231 w 4676776"/>
                <a:gd name="connsiteY4" fmla="*/ 1274762 h 2335213"/>
                <a:gd name="connsiteX5" fmla="*/ 4332907 w 4676776"/>
                <a:gd name="connsiteY5" fmla="*/ 1274762 h 2335213"/>
                <a:gd name="connsiteX6" fmla="*/ 4676776 w 4676776"/>
                <a:gd name="connsiteY6" fmla="*/ 1651000 h 2335213"/>
                <a:gd name="connsiteX7" fmla="*/ 4676775 w 4676776"/>
                <a:gd name="connsiteY7" fmla="*/ 1651132 h 2335213"/>
                <a:gd name="connsiteX8" fmla="*/ 4676775 w 4676776"/>
                <a:gd name="connsiteY8" fmla="*/ 2335213 h 2335213"/>
                <a:gd name="connsiteX9" fmla="*/ 3120231 w 4676776"/>
                <a:gd name="connsiteY9" fmla="*/ 2335213 h 2335213"/>
                <a:gd name="connsiteX10" fmla="*/ 3116660 w 4676776"/>
                <a:gd name="connsiteY10" fmla="*/ 2335213 h 2335213"/>
                <a:gd name="connsiteX11" fmla="*/ 1560116 w 4676776"/>
                <a:gd name="connsiteY11" fmla="*/ 2335213 h 2335213"/>
                <a:gd name="connsiteX12" fmla="*/ 0 w 4676776"/>
                <a:gd name="connsiteY12" fmla="*/ 2335213 h 2335213"/>
                <a:gd name="connsiteX13" fmla="*/ 0 w 4676776"/>
                <a:gd name="connsiteY13" fmla="*/ 1301750 h 2335213"/>
                <a:gd name="connsiteX14" fmla="*/ 0 w 4676776"/>
                <a:gd name="connsiteY14" fmla="*/ 1300758 h 2335213"/>
                <a:gd name="connsiteX15" fmla="*/ 901 w 4676776"/>
                <a:gd name="connsiteY15" fmla="*/ 1300758 h 2335213"/>
                <a:gd name="connsiteX16" fmla="*/ 342987 w 4676776"/>
                <a:gd name="connsiteY16" fmla="*/ 923925 h 2335213"/>
                <a:gd name="connsiteX17" fmla="*/ 1560116 w 4676776"/>
                <a:gd name="connsiteY17" fmla="*/ 923925 h 2335213"/>
                <a:gd name="connsiteX18" fmla="*/ 1560513 w 4676776"/>
                <a:gd name="connsiteY18" fmla="*/ 923925 h 2335213"/>
                <a:gd name="connsiteX19" fmla="*/ 1560116 w 4676776"/>
                <a:gd name="connsiteY19" fmla="*/ 266700 h 2335213"/>
                <a:gd name="connsiteX20" fmla="*/ 1560513 w 4676776"/>
                <a:gd name="connsiteY20" fmla="*/ 266700 h 2335213"/>
                <a:gd name="connsiteX21" fmla="*/ 1903239 w 4676776"/>
                <a:gd name="connsiteY21" fmla="*/ 0 h 2335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676776" h="2335213">
                  <a:moveTo>
                    <a:pt x="1903239" y="0"/>
                  </a:moveTo>
                  <a:lnTo>
                    <a:pt x="2775919" y="0"/>
                  </a:lnTo>
                  <a:lnTo>
                    <a:pt x="3119438" y="266700"/>
                  </a:lnTo>
                  <a:lnTo>
                    <a:pt x="3120231" y="266700"/>
                  </a:lnTo>
                  <a:lnTo>
                    <a:pt x="3120231" y="1274762"/>
                  </a:lnTo>
                  <a:lnTo>
                    <a:pt x="4332907" y="1274762"/>
                  </a:lnTo>
                  <a:lnTo>
                    <a:pt x="4676776" y="1651000"/>
                  </a:lnTo>
                  <a:cubicBezTo>
                    <a:pt x="4676776" y="1651044"/>
                    <a:pt x="4676775" y="1651088"/>
                    <a:pt x="4676775" y="1651132"/>
                  </a:cubicBezTo>
                  <a:lnTo>
                    <a:pt x="4676775" y="2335213"/>
                  </a:lnTo>
                  <a:lnTo>
                    <a:pt x="3120231" y="2335213"/>
                  </a:lnTo>
                  <a:lnTo>
                    <a:pt x="3116660" y="2335213"/>
                  </a:lnTo>
                  <a:lnTo>
                    <a:pt x="1560116" y="2335213"/>
                  </a:lnTo>
                  <a:lnTo>
                    <a:pt x="0" y="2335213"/>
                  </a:lnTo>
                  <a:lnTo>
                    <a:pt x="0" y="1301750"/>
                  </a:lnTo>
                  <a:lnTo>
                    <a:pt x="0" y="1300758"/>
                  </a:lnTo>
                  <a:lnTo>
                    <a:pt x="901" y="1300758"/>
                  </a:lnTo>
                  <a:lnTo>
                    <a:pt x="342987" y="923925"/>
                  </a:lnTo>
                  <a:lnTo>
                    <a:pt x="1560116" y="923925"/>
                  </a:lnTo>
                  <a:lnTo>
                    <a:pt x="1560513" y="923925"/>
                  </a:lnTo>
                  <a:cubicBezTo>
                    <a:pt x="1560381" y="704850"/>
                    <a:pt x="1560248" y="485775"/>
                    <a:pt x="1560116" y="266700"/>
                  </a:cubicBezTo>
                  <a:lnTo>
                    <a:pt x="1560513" y="266700"/>
                  </a:lnTo>
                  <a:lnTo>
                    <a:pt x="190323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8774A858-5002-42F0-8EFF-5FCF8BCCF4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6350" y="4008438"/>
              <a:ext cx="4676775" cy="2068513"/>
            </a:xfrm>
            <a:custGeom>
              <a:avLst/>
              <a:gdLst>
                <a:gd name="T0" fmla="*/ 7862 w 11784"/>
                <a:gd name="T1" fmla="*/ 3489 h 5213"/>
                <a:gd name="T2" fmla="*/ 7862 w 11784"/>
                <a:gd name="T3" fmla="*/ 0 h 5213"/>
                <a:gd name="T4" fmla="*/ 3931 w 11784"/>
                <a:gd name="T5" fmla="*/ 0 h 5213"/>
                <a:gd name="T6" fmla="*/ 3931 w 11784"/>
                <a:gd name="T7" fmla="*/ 2606 h 5213"/>
                <a:gd name="T8" fmla="*/ 0 w 11784"/>
                <a:gd name="T9" fmla="*/ 2606 h 5213"/>
                <a:gd name="T10" fmla="*/ 0 w 11784"/>
                <a:gd name="T11" fmla="*/ 5213 h 5213"/>
                <a:gd name="T12" fmla="*/ 3931 w 11784"/>
                <a:gd name="T13" fmla="*/ 5213 h 5213"/>
                <a:gd name="T14" fmla="*/ 7853 w 11784"/>
                <a:gd name="T15" fmla="*/ 5213 h 5213"/>
                <a:gd name="T16" fmla="*/ 7862 w 11784"/>
                <a:gd name="T17" fmla="*/ 5213 h 5213"/>
                <a:gd name="T18" fmla="*/ 11784 w 11784"/>
                <a:gd name="T19" fmla="*/ 5213 h 5213"/>
                <a:gd name="T20" fmla="*/ 11784 w 11784"/>
                <a:gd name="T21" fmla="*/ 3489 h 5213"/>
                <a:gd name="T22" fmla="*/ 7862 w 11784"/>
                <a:gd name="T23" fmla="*/ 3489 h 5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784" h="5213">
                  <a:moveTo>
                    <a:pt x="7862" y="3489"/>
                  </a:moveTo>
                  <a:lnTo>
                    <a:pt x="7862" y="0"/>
                  </a:lnTo>
                  <a:lnTo>
                    <a:pt x="3931" y="0"/>
                  </a:lnTo>
                  <a:lnTo>
                    <a:pt x="3931" y="2606"/>
                  </a:lnTo>
                  <a:lnTo>
                    <a:pt x="0" y="2606"/>
                  </a:lnTo>
                  <a:lnTo>
                    <a:pt x="0" y="5213"/>
                  </a:lnTo>
                  <a:lnTo>
                    <a:pt x="3931" y="5213"/>
                  </a:lnTo>
                  <a:lnTo>
                    <a:pt x="7853" y="5213"/>
                  </a:lnTo>
                  <a:lnTo>
                    <a:pt x="7862" y="5213"/>
                  </a:lnTo>
                  <a:lnTo>
                    <a:pt x="11784" y="5213"/>
                  </a:lnTo>
                  <a:lnTo>
                    <a:pt x="11784" y="3489"/>
                  </a:lnTo>
                  <a:lnTo>
                    <a:pt x="7862" y="348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" name="Freeform 25">
              <a:extLst>
                <a:ext uri="{FF2B5EF4-FFF2-40B4-BE49-F238E27FC236}">
                  <a16:creationId xmlns:a16="http://schemas.microsoft.com/office/drawing/2014/main" id="{354B7D35-FE4B-496A-B85F-9DE4940ECC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5788" y="5016500"/>
              <a:ext cx="1557338" cy="376238"/>
            </a:xfrm>
            <a:custGeom>
              <a:avLst/>
              <a:gdLst>
                <a:gd name="T0" fmla="*/ 3922 w 3922"/>
                <a:gd name="T1" fmla="*/ 949 h 949"/>
                <a:gd name="T2" fmla="*/ 3056 w 3922"/>
                <a:gd name="T3" fmla="*/ 0 h 949"/>
                <a:gd name="T4" fmla="*/ 0 w 3922"/>
                <a:gd name="T5" fmla="*/ 0 h 949"/>
                <a:gd name="T6" fmla="*/ 0 w 3922"/>
                <a:gd name="T7" fmla="*/ 949 h 949"/>
                <a:gd name="T8" fmla="*/ 3922 w 3922"/>
                <a:gd name="T9" fmla="*/ 949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2" h="949">
                  <a:moveTo>
                    <a:pt x="3922" y="949"/>
                  </a:moveTo>
                  <a:lnTo>
                    <a:pt x="3056" y="0"/>
                  </a:lnTo>
                  <a:lnTo>
                    <a:pt x="0" y="0"/>
                  </a:lnTo>
                  <a:lnTo>
                    <a:pt x="0" y="949"/>
                  </a:lnTo>
                  <a:lnTo>
                    <a:pt x="3922" y="94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Freeform 26">
              <a:extLst>
                <a:ext uri="{FF2B5EF4-FFF2-40B4-BE49-F238E27FC236}">
                  <a16:creationId xmlns:a16="http://schemas.microsoft.com/office/drawing/2014/main" id="{BCEAB8F3-48D7-49ED-9528-F2459CC67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6350" y="4665663"/>
              <a:ext cx="1560513" cy="377825"/>
            </a:xfrm>
            <a:custGeom>
              <a:avLst/>
              <a:gdLst>
                <a:gd name="T0" fmla="*/ 0 w 3931"/>
                <a:gd name="T1" fmla="*/ 950 h 950"/>
                <a:gd name="T2" fmla="*/ 864 w 3931"/>
                <a:gd name="T3" fmla="*/ 0 h 950"/>
                <a:gd name="T4" fmla="*/ 3931 w 3931"/>
                <a:gd name="T5" fmla="*/ 0 h 950"/>
                <a:gd name="T6" fmla="*/ 3931 w 3931"/>
                <a:gd name="T7" fmla="*/ 950 h 950"/>
                <a:gd name="T8" fmla="*/ 0 w 3931"/>
                <a:gd name="T9" fmla="*/ 95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1" h="950">
                  <a:moveTo>
                    <a:pt x="0" y="950"/>
                  </a:moveTo>
                  <a:lnTo>
                    <a:pt x="864" y="0"/>
                  </a:lnTo>
                  <a:lnTo>
                    <a:pt x="3931" y="0"/>
                  </a:lnTo>
                  <a:lnTo>
                    <a:pt x="3931" y="950"/>
                  </a:lnTo>
                  <a:lnTo>
                    <a:pt x="0" y="95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193B2A04-FB82-42FE-9057-9A9750B8E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6863" y="3741738"/>
              <a:ext cx="1558925" cy="266700"/>
            </a:xfrm>
            <a:custGeom>
              <a:avLst/>
              <a:gdLst>
                <a:gd name="T0" fmla="*/ 3064 w 3930"/>
                <a:gd name="T1" fmla="*/ 0 h 672"/>
                <a:gd name="T2" fmla="*/ 2228 w 3930"/>
                <a:gd name="T3" fmla="*/ 0 h 672"/>
                <a:gd name="T4" fmla="*/ 1700 w 3930"/>
                <a:gd name="T5" fmla="*/ 0 h 672"/>
                <a:gd name="T6" fmla="*/ 864 w 3930"/>
                <a:gd name="T7" fmla="*/ 0 h 672"/>
                <a:gd name="T8" fmla="*/ 0 w 3930"/>
                <a:gd name="T9" fmla="*/ 672 h 672"/>
                <a:gd name="T10" fmla="*/ 1700 w 3930"/>
                <a:gd name="T11" fmla="*/ 672 h 672"/>
                <a:gd name="T12" fmla="*/ 2228 w 3930"/>
                <a:gd name="T13" fmla="*/ 672 h 672"/>
                <a:gd name="T14" fmla="*/ 3930 w 3930"/>
                <a:gd name="T15" fmla="*/ 672 h 672"/>
                <a:gd name="T16" fmla="*/ 3064 w 3930"/>
                <a:gd name="T17" fmla="*/ 0 h 672"/>
                <a:gd name="connsiteX0" fmla="*/ 7796 w 10000"/>
                <a:gd name="connsiteY0" fmla="*/ 0 h 10000"/>
                <a:gd name="connsiteX1" fmla="*/ 5669 w 10000"/>
                <a:gd name="connsiteY1" fmla="*/ 0 h 10000"/>
                <a:gd name="connsiteX2" fmla="*/ 2198 w 10000"/>
                <a:gd name="connsiteY2" fmla="*/ 0 h 10000"/>
                <a:gd name="connsiteX3" fmla="*/ 0 w 10000"/>
                <a:gd name="connsiteY3" fmla="*/ 10000 h 10000"/>
                <a:gd name="connsiteX4" fmla="*/ 4326 w 10000"/>
                <a:gd name="connsiteY4" fmla="*/ 10000 h 10000"/>
                <a:gd name="connsiteX5" fmla="*/ 5669 w 10000"/>
                <a:gd name="connsiteY5" fmla="*/ 10000 h 10000"/>
                <a:gd name="connsiteX6" fmla="*/ 10000 w 10000"/>
                <a:gd name="connsiteY6" fmla="*/ 10000 h 10000"/>
                <a:gd name="connsiteX7" fmla="*/ 7796 w 10000"/>
                <a:gd name="connsiteY7" fmla="*/ 0 h 10000"/>
                <a:gd name="connsiteX0" fmla="*/ 7796 w 10000"/>
                <a:gd name="connsiteY0" fmla="*/ 0 h 10000"/>
                <a:gd name="connsiteX1" fmla="*/ 2198 w 10000"/>
                <a:gd name="connsiteY1" fmla="*/ 0 h 10000"/>
                <a:gd name="connsiteX2" fmla="*/ 0 w 10000"/>
                <a:gd name="connsiteY2" fmla="*/ 10000 h 10000"/>
                <a:gd name="connsiteX3" fmla="*/ 4326 w 10000"/>
                <a:gd name="connsiteY3" fmla="*/ 10000 h 10000"/>
                <a:gd name="connsiteX4" fmla="*/ 5669 w 10000"/>
                <a:gd name="connsiteY4" fmla="*/ 10000 h 10000"/>
                <a:gd name="connsiteX5" fmla="*/ 10000 w 10000"/>
                <a:gd name="connsiteY5" fmla="*/ 10000 h 10000"/>
                <a:gd name="connsiteX6" fmla="*/ 7796 w 10000"/>
                <a:gd name="connsiteY6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000">
                  <a:moveTo>
                    <a:pt x="7796" y="0"/>
                  </a:moveTo>
                  <a:lnTo>
                    <a:pt x="2198" y="0"/>
                  </a:lnTo>
                  <a:lnTo>
                    <a:pt x="0" y="10000"/>
                  </a:lnTo>
                  <a:lnTo>
                    <a:pt x="4326" y="10000"/>
                  </a:lnTo>
                  <a:lnTo>
                    <a:pt x="5669" y="10000"/>
                  </a:lnTo>
                  <a:lnTo>
                    <a:pt x="10000" y="10000"/>
                  </a:lnTo>
                  <a:lnTo>
                    <a:pt x="779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pic>
          <p:nvPicPr>
            <p:cNvPr id="17" name="Graphic 11" descr="Trophy">
              <a:extLst>
                <a:ext uri="{FF2B5EF4-FFF2-40B4-BE49-F238E27FC236}">
                  <a16:creationId xmlns:a16="http://schemas.microsoft.com/office/drawing/2014/main" id="{043F3136-57E6-45C1-BC89-71735C067E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5663952" y="4227926"/>
              <a:ext cx="990654" cy="990654"/>
            </a:xfrm>
            <a:prstGeom prst="rect">
              <a:avLst/>
            </a:prstGeom>
          </p:spPr>
        </p:pic>
        <p:pic>
          <p:nvPicPr>
            <p:cNvPr id="18" name="Graphic 13" descr="Ribbon">
              <a:extLst>
                <a:ext uri="{FF2B5EF4-FFF2-40B4-BE49-F238E27FC236}">
                  <a16:creationId xmlns:a16="http://schemas.microsoft.com/office/drawing/2014/main" id="{7AD24391-188E-4FFC-99C0-0AC06820F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4179317" y="5142930"/>
              <a:ext cx="834578" cy="834578"/>
            </a:xfrm>
            <a:prstGeom prst="rect">
              <a:avLst/>
            </a:prstGeom>
          </p:spPr>
        </p:pic>
        <p:pic>
          <p:nvPicPr>
            <p:cNvPr id="19" name="Graphic 14" descr="Ribbon">
              <a:extLst>
                <a:ext uri="{FF2B5EF4-FFF2-40B4-BE49-F238E27FC236}">
                  <a16:creationId xmlns:a16="http://schemas.microsoft.com/office/drawing/2014/main" id="{9DE7F484-0496-4370-B6F9-C8C4A910604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7392144" y="5453930"/>
              <a:ext cx="523578" cy="523578"/>
            </a:xfrm>
            <a:prstGeom prst="rect">
              <a:avLst/>
            </a:prstGeom>
          </p:spPr>
        </p:pic>
      </p:grpSp>
      <p:grpSp>
        <p:nvGrpSpPr>
          <p:cNvPr id="20" name="Group 25">
            <a:extLst>
              <a:ext uri="{FF2B5EF4-FFF2-40B4-BE49-F238E27FC236}">
                <a16:creationId xmlns:a16="http://schemas.microsoft.com/office/drawing/2014/main" id="{9A50FCEF-04A1-4377-8651-0146DB94A80D}"/>
              </a:ext>
            </a:extLst>
          </p:cNvPr>
          <p:cNvGrpSpPr>
            <a:grpSpLocks noChangeAspect="1"/>
          </p:cNvGrpSpPr>
          <p:nvPr/>
        </p:nvGrpSpPr>
        <p:grpSpPr>
          <a:xfrm>
            <a:off x="4654430" y="1767547"/>
            <a:ext cx="901928" cy="2213474"/>
            <a:chOff x="3213100" y="4545013"/>
            <a:chExt cx="744538" cy="1827213"/>
          </a:xfrm>
          <a:solidFill>
            <a:srgbClr val="FFFFFF"/>
          </a:solidFill>
        </p:grpSpPr>
        <p:sp>
          <p:nvSpPr>
            <p:cNvPr id="21" name="Freeform 334">
              <a:extLst>
                <a:ext uri="{FF2B5EF4-FFF2-40B4-BE49-F238E27FC236}">
                  <a16:creationId xmlns:a16="http://schemas.microsoft.com/office/drawing/2014/main" id="{8FCFBF3A-4053-4E2E-B8BD-36AE86891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3100" y="4545013"/>
              <a:ext cx="744538" cy="1827213"/>
            </a:xfrm>
            <a:custGeom>
              <a:avLst/>
              <a:gdLst>
                <a:gd name="T0" fmla="*/ 433 w 1876"/>
                <a:gd name="T1" fmla="*/ 967 h 4604"/>
                <a:gd name="T2" fmla="*/ 336 w 1876"/>
                <a:gd name="T3" fmla="*/ 728 h 4604"/>
                <a:gd name="T4" fmla="*/ 227 w 1876"/>
                <a:gd name="T5" fmla="*/ 422 h 4604"/>
                <a:gd name="T6" fmla="*/ 209 w 1876"/>
                <a:gd name="T7" fmla="*/ 174 h 4604"/>
                <a:gd name="T8" fmla="*/ 145 w 1876"/>
                <a:gd name="T9" fmla="*/ 2 h 4604"/>
                <a:gd name="T10" fmla="*/ 78 w 1876"/>
                <a:gd name="T11" fmla="*/ 26 h 4604"/>
                <a:gd name="T12" fmla="*/ 14 w 1876"/>
                <a:gd name="T13" fmla="*/ 61 h 4604"/>
                <a:gd name="T14" fmla="*/ 51 w 1876"/>
                <a:gd name="T15" fmla="*/ 341 h 4604"/>
                <a:gd name="T16" fmla="*/ 9 w 1876"/>
                <a:gd name="T17" fmla="*/ 500 h 4604"/>
                <a:gd name="T18" fmla="*/ 154 w 1876"/>
                <a:gd name="T19" fmla="*/ 1001 h 4604"/>
                <a:gd name="T20" fmla="*/ 305 w 1876"/>
                <a:gd name="T21" fmla="*/ 1361 h 4604"/>
                <a:gd name="T22" fmla="*/ 318 w 1876"/>
                <a:gd name="T23" fmla="*/ 2220 h 4604"/>
                <a:gd name="T24" fmla="*/ 184 w 1876"/>
                <a:gd name="T25" fmla="*/ 2520 h 4604"/>
                <a:gd name="T26" fmla="*/ 445 w 1876"/>
                <a:gd name="T27" fmla="*/ 2658 h 4604"/>
                <a:gd name="T28" fmla="*/ 429 w 1876"/>
                <a:gd name="T29" fmla="*/ 3209 h 4604"/>
                <a:gd name="T30" fmla="*/ 421 w 1876"/>
                <a:gd name="T31" fmla="*/ 3486 h 4604"/>
                <a:gd name="T32" fmla="*/ 390 w 1876"/>
                <a:gd name="T33" fmla="*/ 3941 h 4604"/>
                <a:gd name="T34" fmla="*/ 337 w 1876"/>
                <a:gd name="T35" fmla="*/ 4293 h 4604"/>
                <a:gd name="T36" fmla="*/ 354 w 1876"/>
                <a:gd name="T37" fmla="*/ 4452 h 4604"/>
                <a:gd name="T38" fmla="*/ 214 w 1876"/>
                <a:gd name="T39" fmla="*/ 4551 h 4604"/>
                <a:gd name="T40" fmla="*/ 291 w 1876"/>
                <a:gd name="T41" fmla="*/ 4595 h 4604"/>
                <a:gd name="T42" fmla="*/ 498 w 1876"/>
                <a:gd name="T43" fmla="*/ 4545 h 4604"/>
                <a:gd name="T44" fmla="*/ 642 w 1876"/>
                <a:gd name="T45" fmla="*/ 4499 h 4604"/>
                <a:gd name="T46" fmla="*/ 633 w 1876"/>
                <a:gd name="T47" fmla="*/ 4311 h 4604"/>
                <a:gd name="T48" fmla="*/ 603 w 1876"/>
                <a:gd name="T49" fmla="*/ 4157 h 4604"/>
                <a:gd name="T50" fmla="*/ 707 w 1876"/>
                <a:gd name="T51" fmla="*/ 3567 h 4604"/>
                <a:gd name="T52" fmla="*/ 849 w 1876"/>
                <a:gd name="T53" fmla="*/ 2892 h 4604"/>
                <a:gd name="T54" fmla="*/ 1003 w 1876"/>
                <a:gd name="T55" fmla="*/ 3279 h 4604"/>
                <a:gd name="T56" fmla="*/ 1060 w 1876"/>
                <a:gd name="T57" fmla="*/ 3527 h 4604"/>
                <a:gd name="T58" fmla="*/ 1107 w 1876"/>
                <a:gd name="T59" fmla="*/ 3865 h 4604"/>
                <a:gd name="T60" fmla="*/ 1132 w 1876"/>
                <a:gd name="T61" fmla="*/ 4053 h 4604"/>
                <a:gd name="T62" fmla="*/ 1146 w 1876"/>
                <a:gd name="T63" fmla="*/ 4249 h 4604"/>
                <a:gd name="T64" fmla="*/ 1182 w 1876"/>
                <a:gd name="T65" fmla="*/ 4456 h 4604"/>
                <a:gd name="T66" fmla="*/ 1259 w 1876"/>
                <a:gd name="T67" fmla="*/ 4551 h 4604"/>
                <a:gd name="T68" fmla="*/ 1467 w 1876"/>
                <a:gd name="T69" fmla="*/ 4602 h 4604"/>
                <a:gd name="T70" fmla="*/ 1469 w 1876"/>
                <a:gd name="T71" fmla="*/ 4525 h 4604"/>
                <a:gd name="T72" fmla="*/ 1375 w 1876"/>
                <a:gd name="T73" fmla="*/ 4295 h 4604"/>
                <a:gd name="T74" fmla="*/ 1349 w 1876"/>
                <a:gd name="T75" fmla="*/ 3744 h 4604"/>
                <a:gd name="T76" fmla="*/ 1324 w 1876"/>
                <a:gd name="T77" fmla="*/ 3422 h 4604"/>
                <a:gd name="T78" fmla="*/ 1286 w 1876"/>
                <a:gd name="T79" fmla="*/ 2762 h 4604"/>
                <a:gd name="T80" fmla="*/ 1456 w 1876"/>
                <a:gd name="T81" fmla="*/ 2715 h 4604"/>
                <a:gd name="T82" fmla="*/ 1357 w 1876"/>
                <a:gd name="T83" fmla="*/ 1567 h 4604"/>
                <a:gd name="T84" fmla="*/ 1552 w 1876"/>
                <a:gd name="T85" fmla="*/ 1252 h 4604"/>
                <a:gd name="T86" fmla="*/ 1631 w 1876"/>
                <a:gd name="T87" fmla="*/ 1068 h 4604"/>
                <a:gd name="T88" fmla="*/ 1706 w 1876"/>
                <a:gd name="T89" fmla="*/ 849 h 4604"/>
                <a:gd name="T90" fmla="*/ 1846 w 1876"/>
                <a:gd name="T91" fmla="*/ 579 h 4604"/>
                <a:gd name="T92" fmla="*/ 1856 w 1876"/>
                <a:gd name="T93" fmla="*/ 258 h 4604"/>
                <a:gd name="T94" fmla="*/ 1843 w 1876"/>
                <a:gd name="T95" fmla="*/ 157 h 4604"/>
                <a:gd name="T96" fmla="*/ 1786 w 1876"/>
                <a:gd name="T97" fmla="*/ 98 h 4604"/>
                <a:gd name="T98" fmla="*/ 1706 w 1876"/>
                <a:gd name="T99" fmla="*/ 109 h 4604"/>
                <a:gd name="T100" fmla="*/ 1635 w 1876"/>
                <a:gd name="T101" fmla="*/ 420 h 4604"/>
                <a:gd name="T102" fmla="*/ 1493 w 1876"/>
                <a:gd name="T103" fmla="*/ 800 h 4604"/>
                <a:gd name="T104" fmla="*/ 1292 w 1876"/>
                <a:gd name="T105" fmla="*/ 1150 h 4604"/>
                <a:gd name="T106" fmla="*/ 1130 w 1876"/>
                <a:gd name="T107" fmla="*/ 1214 h 4604"/>
                <a:gd name="T108" fmla="*/ 1127 w 1876"/>
                <a:gd name="T109" fmla="*/ 1168 h 4604"/>
                <a:gd name="T110" fmla="*/ 1154 w 1876"/>
                <a:gd name="T111" fmla="*/ 1050 h 4604"/>
                <a:gd name="T112" fmla="*/ 1046 w 1876"/>
                <a:gd name="T113" fmla="*/ 774 h 4604"/>
                <a:gd name="T114" fmla="*/ 835 w 1876"/>
                <a:gd name="T115" fmla="*/ 772 h 4604"/>
                <a:gd name="T116" fmla="*/ 723 w 1876"/>
                <a:gd name="T117" fmla="*/ 956 h 4604"/>
                <a:gd name="T118" fmla="*/ 708 w 1876"/>
                <a:gd name="T119" fmla="*/ 1047 h 4604"/>
                <a:gd name="T120" fmla="*/ 717 w 1876"/>
                <a:gd name="T121" fmla="*/ 1170 h 4604"/>
                <a:gd name="T122" fmla="*/ 586 w 1876"/>
                <a:gd name="T123" fmla="*/ 1208 h 4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76" h="4604">
                  <a:moveTo>
                    <a:pt x="586" y="1208"/>
                  </a:moveTo>
                  <a:lnTo>
                    <a:pt x="567" y="1185"/>
                  </a:lnTo>
                  <a:lnTo>
                    <a:pt x="504" y="1086"/>
                  </a:lnTo>
                  <a:lnTo>
                    <a:pt x="488" y="1052"/>
                  </a:lnTo>
                  <a:lnTo>
                    <a:pt x="476" y="1029"/>
                  </a:lnTo>
                  <a:lnTo>
                    <a:pt x="442" y="989"/>
                  </a:lnTo>
                  <a:lnTo>
                    <a:pt x="433" y="967"/>
                  </a:lnTo>
                  <a:lnTo>
                    <a:pt x="424" y="942"/>
                  </a:lnTo>
                  <a:lnTo>
                    <a:pt x="394" y="884"/>
                  </a:lnTo>
                  <a:lnTo>
                    <a:pt x="386" y="859"/>
                  </a:lnTo>
                  <a:lnTo>
                    <a:pt x="381" y="835"/>
                  </a:lnTo>
                  <a:lnTo>
                    <a:pt x="363" y="783"/>
                  </a:lnTo>
                  <a:lnTo>
                    <a:pt x="353" y="761"/>
                  </a:lnTo>
                  <a:lnTo>
                    <a:pt x="336" y="728"/>
                  </a:lnTo>
                  <a:lnTo>
                    <a:pt x="289" y="632"/>
                  </a:lnTo>
                  <a:lnTo>
                    <a:pt x="265" y="570"/>
                  </a:lnTo>
                  <a:lnTo>
                    <a:pt x="259" y="546"/>
                  </a:lnTo>
                  <a:lnTo>
                    <a:pt x="249" y="468"/>
                  </a:lnTo>
                  <a:lnTo>
                    <a:pt x="248" y="442"/>
                  </a:lnTo>
                  <a:lnTo>
                    <a:pt x="236" y="429"/>
                  </a:lnTo>
                  <a:lnTo>
                    <a:pt x="227" y="422"/>
                  </a:lnTo>
                  <a:lnTo>
                    <a:pt x="209" y="421"/>
                  </a:lnTo>
                  <a:lnTo>
                    <a:pt x="201" y="338"/>
                  </a:lnTo>
                  <a:lnTo>
                    <a:pt x="195" y="237"/>
                  </a:lnTo>
                  <a:lnTo>
                    <a:pt x="195" y="224"/>
                  </a:lnTo>
                  <a:lnTo>
                    <a:pt x="196" y="200"/>
                  </a:lnTo>
                  <a:lnTo>
                    <a:pt x="202" y="187"/>
                  </a:lnTo>
                  <a:lnTo>
                    <a:pt x="209" y="174"/>
                  </a:lnTo>
                  <a:lnTo>
                    <a:pt x="211" y="132"/>
                  </a:lnTo>
                  <a:lnTo>
                    <a:pt x="209" y="104"/>
                  </a:lnTo>
                  <a:lnTo>
                    <a:pt x="204" y="71"/>
                  </a:lnTo>
                  <a:lnTo>
                    <a:pt x="186" y="17"/>
                  </a:lnTo>
                  <a:lnTo>
                    <a:pt x="176" y="5"/>
                  </a:lnTo>
                  <a:lnTo>
                    <a:pt x="166" y="0"/>
                  </a:lnTo>
                  <a:lnTo>
                    <a:pt x="145" y="2"/>
                  </a:lnTo>
                  <a:lnTo>
                    <a:pt x="140" y="8"/>
                  </a:lnTo>
                  <a:lnTo>
                    <a:pt x="136" y="9"/>
                  </a:lnTo>
                  <a:lnTo>
                    <a:pt x="122" y="2"/>
                  </a:lnTo>
                  <a:lnTo>
                    <a:pt x="109" y="6"/>
                  </a:lnTo>
                  <a:lnTo>
                    <a:pt x="88" y="22"/>
                  </a:lnTo>
                  <a:lnTo>
                    <a:pt x="84" y="27"/>
                  </a:lnTo>
                  <a:lnTo>
                    <a:pt x="78" y="26"/>
                  </a:lnTo>
                  <a:lnTo>
                    <a:pt x="61" y="32"/>
                  </a:lnTo>
                  <a:lnTo>
                    <a:pt x="49" y="43"/>
                  </a:lnTo>
                  <a:lnTo>
                    <a:pt x="46" y="47"/>
                  </a:lnTo>
                  <a:lnTo>
                    <a:pt x="44" y="45"/>
                  </a:lnTo>
                  <a:lnTo>
                    <a:pt x="33" y="45"/>
                  </a:lnTo>
                  <a:lnTo>
                    <a:pt x="24" y="52"/>
                  </a:lnTo>
                  <a:lnTo>
                    <a:pt x="14" y="61"/>
                  </a:lnTo>
                  <a:lnTo>
                    <a:pt x="9" y="85"/>
                  </a:lnTo>
                  <a:lnTo>
                    <a:pt x="7" y="100"/>
                  </a:lnTo>
                  <a:lnTo>
                    <a:pt x="0" y="137"/>
                  </a:lnTo>
                  <a:lnTo>
                    <a:pt x="0" y="172"/>
                  </a:lnTo>
                  <a:lnTo>
                    <a:pt x="18" y="214"/>
                  </a:lnTo>
                  <a:lnTo>
                    <a:pt x="40" y="254"/>
                  </a:lnTo>
                  <a:lnTo>
                    <a:pt x="51" y="341"/>
                  </a:lnTo>
                  <a:lnTo>
                    <a:pt x="60" y="432"/>
                  </a:lnTo>
                  <a:lnTo>
                    <a:pt x="61" y="444"/>
                  </a:lnTo>
                  <a:lnTo>
                    <a:pt x="64" y="463"/>
                  </a:lnTo>
                  <a:lnTo>
                    <a:pt x="60" y="464"/>
                  </a:lnTo>
                  <a:lnTo>
                    <a:pt x="33" y="478"/>
                  </a:lnTo>
                  <a:lnTo>
                    <a:pt x="11" y="491"/>
                  </a:lnTo>
                  <a:lnTo>
                    <a:pt x="9" y="500"/>
                  </a:lnTo>
                  <a:lnTo>
                    <a:pt x="7" y="514"/>
                  </a:lnTo>
                  <a:lnTo>
                    <a:pt x="22" y="560"/>
                  </a:lnTo>
                  <a:lnTo>
                    <a:pt x="100" y="762"/>
                  </a:lnTo>
                  <a:lnTo>
                    <a:pt x="140" y="885"/>
                  </a:lnTo>
                  <a:lnTo>
                    <a:pt x="145" y="921"/>
                  </a:lnTo>
                  <a:lnTo>
                    <a:pt x="147" y="949"/>
                  </a:lnTo>
                  <a:lnTo>
                    <a:pt x="154" y="1001"/>
                  </a:lnTo>
                  <a:lnTo>
                    <a:pt x="176" y="1073"/>
                  </a:lnTo>
                  <a:lnTo>
                    <a:pt x="200" y="1122"/>
                  </a:lnTo>
                  <a:lnTo>
                    <a:pt x="222" y="1164"/>
                  </a:lnTo>
                  <a:lnTo>
                    <a:pt x="252" y="1218"/>
                  </a:lnTo>
                  <a:lnTo>
                    <a:pt x="270" y="1264"/>
                  </a:lnTo>
                  <a:lnTo>
                    <a:pt x="283" y="1308"/>
                  </a:lnTo>
                  <a:lnTo>
                    <a:pt x="305" y="1361"/>
                  </a:lnTo>
                  <a:lnTo>
                    <a:pt x="344" y="1422"/>
                  </a:lnTo>
                  <a:lnTo>
                    <a:pt x="440" y="1571"/>
                  </a:lnTo>
                  <a:lnTo>
                    <a:pt x="468" y="1620"/>
                  </a:lnTo>
                  <a:lnTo>
                    <a:pt x="455" y="1684"/>
                  </a:lnTo>
                  <a:lnTo>
                    <a:pt x="384" y="1999"/>
                  </a:lnTo>
                  <a:lnTo>
                    <a:pt x="344" y="2145"/>
                  </a:lnTo>
                  <a:lnTo>
                    <a:pt x="318" y="2220"/>
                  </a:lnTo>
                  <a:lnTo>
                    <a:pt x="307" y="2245"/>
                  </a:lnTo>
                  <a:lnTo>
                    <a:pt x="261" y="2326"/>
                  </a:lnTo>
                  <a:lnTo>
                    <a:pt x="176" y="2448"/>
                  </a:lnTo>
                  <a:lnTo>
                    <a:pt x="162" y="2479"/>
                  </a:lnTo>
                  <a:lnTo>
                    <a:pt x="160" y="2490"/>
                  </a:lnTo>
                  <a:lnTo>
                    <a:pt x="162" y="2503"/>
                  </a:lnTo>
                  <a:lnTo>
                    <a:pt x="184" y="2520"/>
                  </a:lnTo>
                  <a:lnTo>
                    <a:pt x="219" y="2549"/>
                  </a:lnTo>
                  <a:lnTo>
                    <a:pt x="243" y="2566"/>
                  </a:lnTo>
                  <a:lnTo>
                    <a:pt x="303" y="2592"/>
                  </a:lnTo>
                  <a:lnTo>
                    <a:pt x="393" y="2614"/>
                  </a:lnTo>
                  <a:lnTo>
                    <a:pt x="410" y="2615"/>
                  </a:lnTo>
                  <a:lnTo>
                    <a:pt x="416" y="2626"/>
                  </a:lnTo>
                  <a:lnTo>
                    <a:pt x="445" y="2658"/>
                  </a:lnTo>
                  <a:lnTo>
                    <a:pt x="441" y="2704"/>
                  </a:lnTo>
                  <a:lnTo>
                    <a:pt x="443" y="2723"/>
                  </a:lnTo>
                  <a:lnTo>
                    <a:pt x="445" y="2745"/>
                  </a:lnTo>
                  <a:lnTo>
                    <a:pt x="442" y="2761"/>
                  </a:lnTo>
                  <a:lnTo>
                    <a:pt x="434" y="2930"/>
                  </a:lnTo>
                  <a:lnTo>
                    <a:pt x="427" y="3162"/>
                  </a:lnTo>
                  <a:lnTo>
                    <a:pt x="429" y="3209"/>
                  </a:lnTo>
                  <a:lnTo>
                    <a:pt x="440" y="3266"/>
                  </a:lnTo>
                  <a:lnTo>
                    <a:pt x="442" y="3299"/>
                  </a:lnTo>
                  <a:lnTo>
                    <a:pt x="440" y="3312"/>
                  </a:lnTo>
                  <a:lnTo>
                    <a:pt x="424" y="3378"/>
                  </a:lnTo>
                  <a:lnTo>
                    <a:pt x="419" y="3431"/>
                  </a:lnTo>
                  <a:lnTo>
                    <a:pt x="420" y="3449"/>
                  </a:lnTo>
                  <a:lnTo>
                    <a:pt x="421" y="3486"/>
                  </a:lnTo>
                  <a:lnTo>
                    <a:pt x="416" y="3510"/>
                  </a:lnTo>
                  <a:lnTo>
                    <a:pt x="399" y="3569"/>
                  </a:lnTo>
                  <a:lnTo>
                    <a:pt x="396" y="3599"/>
                  </a:lnTo>
                  <a:lnTo>
                    <a:pt x="401" y="3718"/>
                  </a:lnTo>
                  <a:lnTo>
                    <a:pt x="405" y="3882"/>
                  </a:lnTo>
                  <a:lnTo>
                    <a:pt x="401" y="3908"/>
                  </a:lnTo>
                  <a:lnTo>
                    <a:pt x="390" y="3941"/>
                  </a:lnTo>
                  <a:lnTo>
                    <a:pt x="386" y="3995"/>
                  </a:lnTo>
                  <a:lnTo>
                    <a:pt x="380" y="4084"/>
                  </a:lnTo>
                  <a:lnTo>
                    <a:pt x="373" y="4129"/>
                  </a:lnTo>
                  <a:lnTo>
                    <a:pt x="366" y="4173"/>
                  </a:lnTo>
                  <a:lnTo>
                    <a:pt x="353" y="4220"/>
                  </a:lnTo>
                  <a:lnTo>
                    <a:pt x="344" y="4255"/>
                  </a:lnTo>
                  <a:lnTo>
                    <a:pt x="337" y="4293"/>
                  </a:lnTo>
                  <a:lnTo>
                    <a:pt x="342" y="4311"/>
                  </a:lnTo>
                  <a:lnTo>
                    <a:pt x="348" y="4317"/>
                  </a:lnTo>
                  <a:lnTo>
                    <a:pt x="376" y="4348"/>
                  </a:lnTo>
                  <a:lnTo>
                    <a:pt x="385" y="4365"/>
                  </a:lnTo>
                  <a:lnTo>
                    <a:pt x="384" y="4374"/>
                  </a:lnTo>
                  <a:lnTo>
                    <a:pt x="370" y="4420"/>
                  </a:lnTo>
                  <a:lnTo>
                    <a:pt x="354" y="4452"/>
                  </a:lnTo>
                  <a:lnTo>
                    <a:pt x="342" y="4465"/>
                  </a:lnTo>
                  <a:lnTo>
                    <a:pt x="318" y="4487"/>
                  </a:lnTo>
                  <a:lnTo>
                    <a:pt x="262" y="4517"/>
                  </a:lnTo>
                  <a:lnTo>
                    <a:pt x="249" y="4522"/>
                  </a:lnTo>
                  <a:lnTo>
                    <a:pt x="232" y="4529"/>
                  </a:lnTo>
                  <a:lnTo>
                    <a:pt x="222" y="4538"/>
                  </a:lnTo>
                  <a:lnTo>
                    <a:pt x="214" y="4551"/>
                  </a:lnTo>
                  <a:lnTo>
                    <a:pt x="213" y="4556"/>
                  </a:lnTo>
                  <a:lnTo>
                    <a:pt x="211" y="4556"/>
                  </a:lnTo>
                  <a:lnTo>
                    <a:pt x="210" y="4569"/>
                  </a:lnTo>
                  <a:lnTo>
                    <a:pt x="210" y="4573"/>
                  </a:lnTo>
                  <a:lnTo>
                    <a:pt x="221" y="4579"/>
                  </a:lnTo>
                  <a:lnTo>
                    <a:pt x="253" y="4588"/>
                  </a:lnTo>
                  <a:lnTo>
                    <a:pt x="291" y="4595"/>
                  </a:lnTo>
                  <a:lnTo>
                    <a:pt x="314" y="4597"/>
                  </a:lnTo>
                  <a:lnTo>
                    <a:pt x="370" y="4596"/>
                  </a:lnTo>
                  <a:lnTo>
                    <a:pt x="450" y="4586"/>
                  </a:lnTo>
                  <a:lnTo>
                    <a:pt x="475" y="4578"/>
                  </a:lnTo>
                  <a:lnTo>
                    <a:pt x="485" y="4570"/>
                  </a:lnTo>
                  <a:lnTo>
                    <a:pt x="497" y="4549"/>
                  </a:lnTo>
                  <a:lnTo>
                    <a:pt x="498" y="4545"/>
                  </a:lnTo>
                  <a:lnTo>
                    <a:pt x="512" y="4547"/>
                  </a:lnTo>
                  <a:lnTo>
                    <a:pt x="539" y="4547"/>
                  </a:lnTo>
                  <a:lnTo>
                    <a:pt x="581" y="4539"/>
                  </a:lnTo>
                  <a:lnTo>
                    <a:pt x="626" y="4525"/>
                  </a:lnTo>
                  <a:lnTo>
                    <a:pt x="637" y="4517"/>
                  </a:lnTo>
                  <a:lnTo>
                    <a:pt x="642" y="4501"/>
                  </a:lnTo>
                  <a:lnTo>
                    <a:pt x="642" y="4499"/>
                  </a:lnTo>
                  <a:lnTo>
                    <a:pt x="640" y="4479"/>
                  </a:lnTo>
                  <a:lnTo>
                    <a:pt x="643" y="4468"/>
                  </a:lnTo>
                  <a:lnTo>
                    <a:pt x="646" y="4450"/>
                  </a:lnTo>
                  <a:lnTo>
                    <a:pt x="633" y="4400"/>
                  </a:lnTo>
                  <a:lnTo>
                    <a:pt x="621" y="4351"/>
                  </a:lnTo>
                  <a:lnTo>
                    <a:pt x="621" y="4345"/>
                  </a:lnTo>
                  <a:lnTo>
                    <a:pt x="633" y="4311"/>
                  </a:lnTo>
                  <a:lnTo>
                    <a:pt x="648" y="4286"/>
                  </a:lnTo>
                  <a:lnTo>
                    <a:pt x="652" y="4280"/>
                  </a:lnTo>
                  <a:lnTo>
                    <a:pt x="653" y="4264"/>
                  </a:lnTo>
                  <a:lnTo>
                    <a:pt x="643" y="4238"/>
                  </a:lnTo>
                  <a:lnTo>
                    <a:pt x="605" y="4189"/>
                  </a:lnTo>
                  <a:lnTo>
                    <a:pt x="598" y="4171"/>
                  </a:lnTo>
                  <a:lnTo>
                    <a:pt x="603" y="4157"/>
                  </a:lnTo>
                  <a:lnTo>
                    <a:pt x="634" y="4105"/>
                  </a:lnTo>
                  <a:lnTo>
                    <a:pt x="644" y="4080"/>
                  </a:lnTo>
                  <a:lnTo>
                    <a:pt x="656" y="4028"/>
                  </a:lnTo>
                  <a:lnTo>
                    <a:pt x="694" y="3791"/>
                  </a:lnTo>
                  <a:lnTo>
                    <a:pt x="699" y="3716"/>
                  </a:lnTo>
                  <a:lnTo>
                    <a:pt x="701" y="3611"/>
                  </a:lnTo>
                  <a:lnTo>
                    <a:pt x="707" y="3567"/>
                  </a:lnTo>
                  <a:lnTo>
                    <a:pt x="708" y="3547"/>
                  </a:lnTo>
                  <a:lnTo>
                    <a:pt x="718" y="3441"/>
                  </a:lnTo>
                  <a:lnTo>
                    <a:pt x="727" y="3406"/>
                  </a:lnTo>
                  <a:lnTo>
                    <a:pt x="749" y="3336"/>
                  </a:lnTo>
                  <a:lnTo>
                    <a:pt x="766" y="3256"/>
                  </a:lnTo>
                  <a:lnTo>
                    <a:pt x="806" y="3069"/>
                  </a:lnTo>
                  <a:lnTo>
                    <a:pt x="849" y="2892"/>
                  </a:lnTo>
                  <a:lnTo>
                    <a:pt x="860" y="2871"/>
                  </a:lnTo>
                  <a:lnTo>
                    <a:pt x="874" y="2855"/>
                  </a:lnTo>
                  <a:lnTo>
                    <a:pt x="876" y="2855"/>
                  </a:lnTo>
                  <a:lnTo>
                    <a:pt x="887" y="2877"/>
                  </a:lnTo>
                  <a:lnTo>
                    <a:pt x="913" y="2964"/>
                  </a:lnTo>
                  <a:lnTo>
                    <a:pt x="958" y="3127"/>
                  </a:lnTo>
                  <a:lnTo>
                    <a:pt x="1003" y="3279"/>
                  </a:lnTo>
                  <a:lnTo>
                    <a:pt x="1015" y="3313"/>
                  </a:lnTo>
                  <a:lnTo>
                    <a:pt x="1028" y="3358"/>
                  </a:lnTo>
                  <a:lnTo>
                    <a:pt x="1029" y="3394"/>
                  </a:lnTo>
                  <a:lnTo>
                    <a:pt x="1031" y="3433"/>
                  </a:lnTo>
                  <a:lnTo>
                    <a:pt x="1042" y="3488"/>
                  </a:lnTo>
                  <a:lnTo>
                    <a:pt x="1051" y="3507"/>
                  </a:lnTo>
                  <a:lnTo>
                    <a:pt x="1060" y="3527"/>
                  </a:lnTo>
                  <a:lnTo>
                    <a:pt x="1075" y="3562"/>
                  </a:lnTo>
                  <a:lnTo>
                    <a:pt x="1076" y="3576"/>
                  </a:lnTo>
                  <a:lnTo>
                    <a:pt x="1081" y="3607"/>
                  </a:lnTo>
                  <a:lnTo>
                    <a:pt x="1103" y="3722"/>
                  </a:lnTo>
                  <a:lnTo>
                    <a:pt x="1111" y="3794"/>
                  </a:lnTo>
                  <a:lnTo>
                    <a:pt x="1110" y="3818"/>
                  </a:lnTo>
                  <a:lnTo>
                    <a:pt x="1107" y="3865"/>
                  </a:lnTo>
                  <a:lnTo>
                    <a:pt x="1110" y="3956"/>
                  </a:lnTo>
                  <a:lnTo>
                    <a:pt x="1112" y="3973"/>
                  </a:lnTo>
                  <a:lnTo>
                    <a:pt x="1108" y="3954"/>
                  </a:lnTo>
                  <a:lnTo>
                    <a:pt x="1115" y="3984"/>
                  </a:lnTo>
                  <a:lnTo>
                    <a:pt x="1124" y="4017"/>
                  </a:lnTo>
                  <a:lnTo>
                    <a:pt x="1133" y="4036"/>
                  </a:lnTo>
                  <a:lnTo>
                    <a:pt x="1132" y="4053"/>
                  </a:lnTo>
                  <a:lnTo>
                    <a:pt x="1127" y="4067"/>
                  </a:lnTo>
                  <a:lnTo>
                    <a:pt x="1115" y="4096"/>
                  </a:lnTo>
                  <a:lnTo>
                    <a:pt x="1106" y="4151"/>
                  </a:lnTo>
                  <a:lnTo>
                    <a:pt x="1110" y="4181"/>
                  </a:lnTo>
                  <a:lnTo>
                    <a:pt x="1115" y="4197"/>
                  </a:lnTo>
                  <a:lnTo>
                    <a:pt x="1129" y="4223"/>
                  </a:lnTo>
                  <a:lnTo>
                    <a:pt x="1146" y="4249"/>
                  </a:lnTo>
                  <a:lnTo>
                    <a:pt x="1159" y="4276"/>
                  </a:lnTo>
                  <a:lnTo>
                    <a:pt x="1162" y="4293"/>
                  </a:lnTo>
                  <a:lnTo>
                    <a:pt x="1167" y="4325"/>
                  </a:lnTo>
                  <a:lnTo>
                    <a:pt x="1181" y="4373"/>
                  </a:lnTo>
                  <a:lnTo>
                    <a:pt x="1187" y="4383"/>
                  </a:lnTo>
                  <a:lnTo>
                    <a:pt x="1189" y="4412"/>
                  </a:lnTo>
                  <a:lnTo>
                    <a:pt x="1182" y="4456"/>
                  </a:lnTo>
                  <a:lnTo>
                    <a:pt x="1182" y="4483"/>
                  </a:lnTo>
                  <a:lnTo>
                    <a:pt x="1184" y="4491"/>
                  </a:lnTo>
                  <a:lnTo>
                    <a:pt x="1184" y="4507"/>
                  </a:lnTo>
                  <a:lnTo>
                    <a:pt x="1189" y="4525"/>
                  </a:lnTo>
                  <a:lnTo>
                    <a:pt x="1208" y="4536"/>
                  </a:lnTo>
                  <a:lnTo>
                    <a:pt x="1238" y="4545"/>
                  </a:lnTo>
                  <a:lnTo>
                    <a:pt x="1259" y="4551"/>
                  </a:lnTo>
                  <a:lnTo>
                    <a:pt x="1264" y="4553"/>
                  </a:lnTo>
                  <a:lnTo>
                    <a:pt x="1264" y="4564"/>
                  </a:lnTo>
                  <a:lnTo>
                    <a:pt x="1267" y="4583"/>
                  </a:lnTo>
                  <a:lnTo>
                    <a:pt x="1281" y="4599"/>
                  </a:lnTo>
                  <a:lnTo>
                    <a:pt x="1294" y="4604"/>
                  </a:lnTo>
                  <a:lnTo>
                    <a:pt x="1365" y="4604"/>
                  </a:lnTo>
                  <a:lnTo>
                    <a:pt x="1467" y="4602"/>
                  </a:lnTo>
                  <a:lnTo>
                    <a:pt x="1487" y="4600"/>
                  </a:lnTo>
                  <a:lnTo>
                    <a:pt x="1499" y="4588"/>
                  </a:lnTo>
                  <a:lnTo>
                    <a:pt x="1500" y="4584"/>
                  </a:lnTo>
                  <a:lnTo>
                    <a:pt x="1499" y="4573"/>
                  </a:lnTo>
                  <a:lnTo>
                    <a:pt x="1495" y="4566"/>
                  </a:lnTo>
                  <a:lnTo>
                    <a:pt x="1489" y="4554"/>
                  </a:lnTo>
                  <a:lnTo>
                    <a:pt x="1469" y="4525"/>
                  </a:lnTo>
                  <a:lnTo>
                    <a:pt x="1439" y="4492"/>
                  </a:lnTo>
                  <a:lnTo>
                    <a:pt x="1414" y="4456"/>
                  </a:lnTo>
                  <a:lnTo>
                    <a:pt x="1396" y="4404"/>
                  </a:lnTo>
                  <a:lnTo>
                    <a:pt x="1378" y="4350"/>
                  </a:lnTo>
                  <a:lnTo>
                    <a:pt x="1368" y="4326"/>
                  </a:lnTo>
                  <a:lnTo>
                    <a:pt x="1366" y="4325"/>
                  </a:lnTo>
                  <a:lnTo>
                    <a:pt x="1375" y="4295"/>
                  </a:lnTo>
                  <a:lnTo>
                    <a:pt x="1387" y="4242"/>
                  </a:lnTo>
                  <a:lnTo>
                    <a:pt x="1386" y="4225"/>
                  </a:lnTo>
                  <a:lnTo>
                    <a:pt x="1378" y="4205"/>
                  </a:lnTo>
                  <a:lnTo>
                    <a:pt x="1377" y="4199"/>
                  </a:lnTo>
                  <a:lnTo>
                    <a:pt x="1364" y="4017"/>
                  </a:lnTo>
                  <a:lnTo>
                    <a:pt x="1351" y="3783"/>
                  </a:lnTo>
                  <a:lnTo>
                    <a:pt x="1349" y="3744"/>
                  </a:lnTo>
                  <a:lnTo>
                    <a:pt x="1347" y="3680"/>
                  </a:lnTo>
                  <a:lnTo>
                    <a:pt x="1351" y="3650"/>
                  </a:lnTo>
                  <a:lnTo>
                    <a:pt x="1355" y="3620"/>
                  </a:lnTo>
                  <a:lnTo>
                    <a:pt x="1348" y="3576"/>
                  </a:lnTo>
                  <a:lnTo>
                    <a:pt x="1346" y="3571"/>
                  </a:lnTo>
                  <a:lnTo>
                    <a:pt x="1337" y="3509"/>
                  </a:lnTo>
                  <a:lnTo>
                    <a:pt x="1324" y="3422"/>
                  </a:lnTo>
                  <a:lnTo>
                    <a:pt x="1322" y="3389"/>
                  </a:lnTo>
                  <a:lnTo>
                    <a:pt x="1318" y="3366"/>
                  </a:lnTo>
                  <a:lnTo>
                    <a:pt x="1304" y="3212"/>
                  </a:lnTo>
                  <a:lnTo>
                    <a:pt x="1294" y="3008"/>
                  </a:lnTo>
                  <a:lnTo>
                    <a:pt x="1292" y="2930"/>
                  </a:lnTo>
                  <a:lnTo>
                    <a:pt x="1292" y="2850"/>
                  </a:lnTo>
                  <a:lnTo>
                    <a:pt x="1286" y="2762"/>
                  </a:lnTo>
                  <a:lnTo>
                    <a:pt x="1281" y="2740"/>
                  </a:lnTo>
                  <a:lnTo>
                    <a:pt x="1282" y="2735"/>
                  </a:lnTo>
                  <a:lnTo>
                    <a:pt x="1287" y="2717"/>
                  </a:lnTo>
                  <a:lnTo>
                    <a:pt x="1308" y="2710"/>
                  </a:lnTo>
                  <a:lnTo>
                    <a:pt x="1365" y="2711"/>
                  </a:lnTo>
                  <a:lnTo>
                    <a:pt x="1425" y="2715"/>
                  </a:lnTo>
                  <a:lnTo>
                    <a:pt x="1456" y="2715"/>
                  </a:lnTo>
                  <a:lnTo>
                    <a:pt x="1467" y="2710"/>
                  </a:lnTo>
                  <a:lnTo>
                    <a:pt x="1467" y="2706"/>
                  </a:lnTo>
                  <a:lnTo>
                    <a:pt x="1417" y="2250"/>
                  </a:lnTo>
                  <a:lnTo>
                    <a:pt x="1360" y="1732"/>
                  </a:lnTo>
                  <a:lnTo>
                    <a:pt x="1356" y="1667"/>
                  </a:lnTo>
                  <a:lnTo>
                    <a:pt x="1353" y="1595"/>
                  </a:lnTo>
                  <a:lnTo>
                    <a:pt x="1357" y="1567"/>
                  </a:lnTo>
                  <a:lnTo>
                    <a:pt x="1362" y="1560"/>
                  </a:lnTo>
                  <a:lnTo>
                    <a:pt x="1387" y="1537"/>
                  </a:lnTo>
                  <a:lnTo>
                    <a:pt x="1466" y="1436"/>
                  </a:lnTo>
                  <a:lnTo>
                    <a:pt x="1514" y="1363"/>
                  </a:lnTo>
                  <a:lnTo>
                    <a:pt x="1530" y="1331"/>
                  </a:lnTo>
                  <a:lnTo>
                    <a:pt x="1541" y="1303"/>
                  </a:lnTo>
                  <a:lnTo>
                    <a:pt x="1552" y="1252"/>
                  </a:lnTo>
                  <a:lnTo>
                    <a:pt x="1556" y="1213"/>
                  </a:lnTo>
                  <a:lnTo>
                    <a:pt x="1565" y="1187"/>
                  </a:lnTo>
                  <a:lnTo>
                    <a:pt x="1574" y="1179"/>
                  </a:lnTo>
                  <a:lnTo>
                    <a:pt x="1584" y="1170"/>
                  </a:lnTo>
                  <a:lnTo>
                    <a:pt x="1600" y="1142"/>
                  </a:lnTo>
                  <a:lnTo>
                    <a:pt x="1619" y="1091"/>
                  </a:lnTo>
                  <a:lnTo>
                    <a:pt x="1631" y="1068"/>
                  </a:lnTo>
                  <a:lnTo>
                    <a:pt x="1640" y="1047"/>
                  </a:lnTo>
                  <a:lnTo>
                    <a:pt x="1654" y="989"/>
                  </a:lnTo>
                  <a:lnTo>
                    <a:pt x="1667" y="962"/>
                  </a:lnTo>
                  <a:lnTo>
                    <a:pt x="1677" y="938"/>
                  </a:lnTo>
                  <a:lnTo>
                    <a:pt x="1684" y="898"/>
                  </a:lnTo>
                  <a:lnTo>
                    <a:pt x="1694" y="867"/>
                  </a:lnTo>
                  <a:lnTo>
                    <a:pt x="1706" y="849"/>
                  </a:lnTo>
                  <a:lnTo>
                    <a:pt x="1743" y="784"/>
                  </a:lnTo>
                  <a:lnTo>
                    <a:pt x="1785" y="722"/>
                  </a:lnTo>
                  <a:lnTo>
                    <a:pt x="1812" y="684"/>
                  </a:lnTo>
                  <a:lnTo>
                    <a:pt x="1856" y="618"/>
                  </a:lnTo>
                  <a:lnTo>
                    <a:pt x="1863" y="601"/>
                  </a:lnTo>
                  <a:lnTo>
                    <a:pt x="1861" y="595"/>
                  </a:lnTo>
                  <a:lnTo>
                    <a:pt x="1846" y="579"/>
                  </a:lnTo>
                  <a:lnTo>
                    <a:pt x="1811" y="559"/>
                  </a:lnTo>
                  <a:lnTo>
                    <a:pt x="1803" y="555"/>
                  </a:lnTo>
                  <a:lnTo>
                    <a:pt x="1756" y="516"/>
                  </a:lnTo>
                  <a:lnTo>
                    <a:pt x="1769" y="456"/>
                  </a:lnTo>
                  <a:lnTo>
                    <a:pt x="1790" y="372"/>
                  </a:lnTo>
                  <a:lnTo>
                    <a:pt x="1819" y="320"/>
                  </a:lnTo>
                  <a:lnTo>
                    <a:pt x="1856" y="258"/>
                  </a:lnTo>
                  <a:lnTo>
                    <a:pt x="1867" y="234"/>
                  </a:lnTo>
                  <a:lnTo>
                    <a:pt x="1876" y="196"/>
                  </a:lnTo>
                  <a:lnTo>
                    <a:pt x="1871" y="181"/>
                  </a:lnTo>
                  <a:lnTo>
                    <a:pt x="1863" y="172"/>
                  </a:lnTo>
                  <a:lnTo>
                    <a:pt x="1846" y="165"/>
                  </a:lnTo>
                  <a:lnTo>
                    <a:pt x="1845" y="165"/>
                  </a:lnTo>
                  <a:lnTo>
                    <a:pt x="1843" y="157"/>
                  </a:lnTo>
                  <a:lnTo>
                    <a:pt x="1832" y="144"/>
                  </a:lnTo>
                  <a:lnTo>
                    <a:pt x="1819" y="139"/>
                  </a:lnTo>
                  <a:lnTo>
                    <a:pt x="1817" y="139"/>
                  </a:lnTo>
                  <a:lnTo>
                    <a:pt x="1817" y="136"/>
                  </a:lnTo>
                  <a:lnTo>
                    <a:pt x="1815" y="115"/>
                  </a:lnTo>
                  <a:lnTo>
                    <a:pt x="1804" y="107"/>
                  </a:lnTo>
                  <a:lnTo>
                    <a:pt x="1786" y="98"/>
                  </a:lnTo>
                  <a:lnTo>
                    <a:pt x="1782" y="98"/>
                  </a:lnTo>
                  <a:lnTo>
                    <a:pt x="1781" y="96"/>
                  </a:lnTo>
                  <a:lnTo>
                    <a:pt x="1768" y="82"/>
                  </a:lnTo>
                  <a:lnTo>
                    <a:pt x="1755" y="78"/>
                  </a:lnTo>
                  <a:lnTo>
                    <a:pt x="1747" y="78"/>
                  </a:lnTo>
                  <a:lnTo>
                    <a:pt x="1732" y="84"/>
                  </a:lnTo>
                  <a:lnTo>
                    <a:pt x="1706" y="109"/>
                  </a:lnTo>
                  <a:lnTo>
                    <a:pt x="1692" y="132"/>
                  </a:lnTo>
                  <a:lnTo>
                    <a:pt x="1668" y="172"/>
                  </a:lnTo>
                  <a:lnTo>
                    <a:pt x="1658" y="197"/>
                  </a:lnTo>
                  <a:lnTo>
                    <a:pt x="1654" y="220"/>
                  </a:lnTo>
                  <a:lnTo>
                    <a:pt x="1654" y="308"/>
                  </a:lnTo>
                  <a:lnTo>
                    <a:pt x="1651" y="332"/>
                  </a:lnTo>
                  <a:lnTo>
                    <a:pt x="1635" y="420"/>
                  </a:lnTo>
                  <a:lnTo>
                    <a:pt x="1616" y="487"/>
                  </a:lnTo>
                  <a:lnTo>
                    <a:pt x="1606" y="489"/>
                  </a:lnTo>
                  <a:lnTo>
                    <a:pt x="1598" y="495"/>
                  </a:lnTo>
                  <a:lnTo>
                    <a:pt x="1594" y="501"/>
                  </a:lnTo>
                  <a:lnTo>
                    <a:pt x="1589" y="504"/>
                  </a:lnTo>
                  <a:lnTo>
                    <a:pt x="1572" y="557"/>
                  </a:lnTo>
                  <a:lnTo>
                    <a:pt x="1493" y="800"/>
                  </a:lnTo>
                  <a:lnTo>
                    <a:pt x="1445" y="936"/>
                  </a:lnTo>
                  <a:lnTo>
                    <a:pt x="1431" y="967"/>
                  </a:lnTo>
                  <a:lnTo>
                    <a:pt x="1410" y="995"/>
                  </a:lnTo>
                  <a:lnTo>
                    <a:pt x="1381" y="1024"/>
                  </a:lnTo>
                  <a:lnTo>
                    <a:pt x="1356" y="1061"/>
                  </a:lnTo>
                  <a:lnTo>
                    <a:pt x="1329" y="1104"/>
                  </a:lnTo>
                  <a:lnTo>
                    <a:pt x="1292" y="1150"/>
                  </a:lnTo>
                  <a:lnTo>
                    <a:pt x="1279" y="1169"/>
                  </a:lnTo>
                  <a:lnTo>
                    <a:pt x="1255" y="1203"/>
                  </a:lnTo>
                  <a:lnTo>
                    <a:pt x="1246" y="1210"/>
                  </a:lnTo>
                  <a:lnTo>
                    <a:pt x="1217" y="1218"/>
                  </a:lnTo>
                  <a:lnTo>
                    <a:pt x="1172" y="1222"/>
                  </a:lnTo>
                  <a:lnTo>
                    <a:pt x="1159" y="1218"/>
                  </a:lnTo>
                  <a:lnTo>
                    <a:pt x="1130" y="1214"/>
                  </a:lnTo>
                  <a:lnTo>
                    <a:pt x="1115" y="1220"/>
                  </a:lnTo>
                  <a:lnTo>
                    <a:pt x="1086" y="1229"/>
                  </a:lnTo>
                  <a:lnTo>
                    <a:pt x="1082" y="1226"/>
                  </a:lnTo>
                  <a:lnTo>
                    <a:pt x="1092" y="1208"/>
                  </a:lnTo>
                  <a:lnTo>
                    <a:pt x="1098" y="1190"/>
                  </a:lnTo>
                  <a:lnTo>
                    <a:pt x="1106" y="1188"/>
                  </a:lnTo>
                  <a:lnTo>
                    <a:pt x="1127" y="1168"/>
                  </a:lnTo>
                  <a:lnTo>
                    <a:pt x="1137" y="1150"/>
                  </a:lnTo>
                  <a:lnTo>
                    <a:pt x="1146" y="1111"/>
                  </a:lnTo>
                  <a:lnTo>
                    <a:pt x="1146" y="1103"/>
                  </a:lnTo>
                  <a:lnTo>
                    <a:pt x="1149" y="1093"/>
                  </a:lnTo>
                  <a:lnTo>
                    <a:pt x="1155" y="1072"/>
                  </a:lnTo>
                  <a:lnTo>
                    <a:pt x="1154" y="1054"/>
                  </a:lnTo>
                  <a:lnTo>
                    <a:pt x="1154" y="1050"/>
                  </a:lnTo>
                  <a:lnTo>
                    <a:pt x="1154" y="1033"/>
                  </a:lnTo>
                  <a:lnTo>
                    <a:pt x="1151" y="950"/>
                  </a:lnTo>
                  <a:lnTo>
                    <a:pt x="1145" y="898"/>
                  </a:lnTo>
                  <a:lnTo>
                    <a:pt x="1139" y="881"/>
                  </a:lnTo>
                  <a:lnTo>
                    <a:pt x="1125" y="853"/>
                  </a:lnTo>
                  <a:lnTo>
                    <a:pt x="1086" y="802"/>
                  </a:lnTo>
                  <a:lnTo>
                    <a:pt x="1046" y="774"/>
                  </a:lnTo>
                  <a:lnTo>
                    <a:pt x="1020" y="765"/>
                  </a:lnTo>
                  <a:lnTo>
                    <a:pt x="993" y="758"/>
                  </a:lnTo>
                  <a:lnTo>
                    <a:pt x="948" y="759"/>
                  </a:lnTo>
                  <a:lnTo>
                    <a:pt x="898" y="774"/>
                  </a:lnTo>
                  <a:lnTo>
                    <a:pt x="883" y="774"/>
                  </a:lnTo>
                  <a:lnTo>
                    <a:pt x="871" y="769"/>
                  </a:lnTo>
                  <a:lnTo>
                    <a:pt x="835" y="772"/>
                  </a:lnTo>
                  <a:lnTo>
                    <a:pt x="806" y="785"/>
                  </a:lnTo>
                  <a:lnTo>
                    <a:pt x="792" y="794"/>
                  </a:lnTo>
                  <a:lnTo>
                    <a:pt x="766" y="819"/>
                  </a:lnTo>
                  <a:lnTo>
                    <a:pt x="745" y="853"/>
                  </a:lnTo>
                  <a:lnTo>
                    <a:pt x="733" y="893"/>
                  </a:lnTo>
                  <a:lnTo>
                    <a:pt x="729" y="915"/>
                  </a:lnTo>
                  <a:lnTo>
                    <a:pt x="723" y="956"/>
                  </a:lnTo>
                  <a:lnTo>
                    <a:pt x="730" y="1002"/>
                  </a:lnTo>
                  <a:lnTo>
                    <a:pt x="731" y="1008"/>
                  </a:lnTo>
                  <a:lnTo>
                    <a:pt x="731" y="1008"/>
                  </a:lnTo>
                  <a:lnTo>
                    <a:pt x="725" y="1010"/>
                  </a:lnTo>
                  <a:lnTo>
                    <a:pt x="716" y="1021"/>
                  </a:lnTo>
                  <a:lnTo>
                    <a:pt x="710" y="1029"/>
                  </a:lnTo>
                  <a:lnTo>
                    <a:pt x="708" y="1047"/>
                  </a:lnTo>
                  <a:lnTo>
                    <a:pt x="710" y="1078"/>
                  </a:lnTo>
                  <a:lnTo>
                    <a:pt x="713" y="1098"/>
                  </a:lnTo>
                  <a:lnTo>
                    <a:pt x="716" y="1133"/>
                  </a:lnTo>
                  <a:lnTo>
                    <a:pt x="721" y="1152"/>
                  </a:lnTo>
                  <a:lnTo>
                    <a:pt x="723" y="1160"/>
                  </a:lnTo>
                  <a:lnTo>
                    <a:pt x="721" y="1170"/>
                  </a:lnTo>
                  <a:lnTo>
                    <a:pt x="717" y="1170"/>
                  </a:lnTo>
                  <a:lnTo>
                    <a:pt x="710" y="1168"/>
                  </a:lnTo>
                  <a:lnTo>
                    <a:pt x="681" y="1164"/>
                  </a:lnTo>
                  <a:lnTo>
                    <a:pt x="668" y="1166"/>
                  </a:lnTo>
                  <a:lnTo>
                    <a:pt x="650" y="1173"/>
                  </a:lnTo>
                  <a:lnTo>
                    <a:pt x="629" y="1188"/>
                  </a:lnTo>
                  <a:lnTo>
                    <a:pt x="599" y="1205"/>
                  </a:lnTo>
                  <a:lnTo>
                    <a:pt x="586" y="12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" name="Freeform 335">
              <a:extLst>
                <a:ext uri="{FF2B5EF4-FFF2-40B4-BE49-F238E27FC236}">
                  <a16:creationId xmlns:a16="http://schemas.microsoft.com/office/drawing/2014/main" id="{B1045DB4-D6C7-4415-A218-C2D938F1B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712" y="5076825"/>
              <a:ext cx="268288" cy="447675"/>
            </a:xfrm>
            <a:custGeom>
              <a:avLst/>
              <a:gdLst>
                <a:gd name="T0" fmla="*/ 672 w 677"/>
                <a:gd name="T1" fmla="*/ 202 h 1127"/>
                <a:gd name="T2" fmla="*/ 664 w 677"/>
                <a:gd name="T3" fmla="*/ 185 h 1127"/>
                <a:gd name="T4" fmla="*/ 620 w 677"/>
                <a:gd name="T5" fmla="*/ 135 h 1127"/>
                <a:gd name="T6" fmla="*/ 532 w 677"/>
                <a:gd name="T7" fmla="*/ 53 h 1127"/>
                <a:gd name="T8" fmla="*/ 510 w 677"/>
                <a:gd name="T9" fmla="*/ 26 h 1127"/>
                <a:gd name="T10" fmla="*/ 492 w 677"/>
                <a:gd name="T11" fmla="*/ 14 h 1127"/>
                <a:gd name="T12" fmla="*/ 482 w 677"/>
                <a:gd name="T13" fmla="*/ 18 h 1127"/>
                <a:gd name="T14" fmla="*/ 450 w 677"/>
                <a:gd name="T15" fmla="*/ 27 h 1127"/>
                <a:gd name="T16" fmla="*/ 427 w 677"/>
                <a:gd name="T17" fmla="*/ 30 h 1127"/>
                <a:gd name="T18" fmla="*/ 361 w 677"/>
                <a:gd name="T19" fmla="*/ 32 h 1127"/>
                <a:gd name="T20" fmla="*/ 341 w 677"/>
                <a:gd name="T21" fmla="*/ 27 h 1127"/>
                <a:gd name="T22" fmla="*/ 306 w 677"/>
                <a:gd name="T23" fmla="*/ 10 h 1127"/>
                <a:gd name="T24" fmla="*/ 291 w 677"/>
                <a:gd name="T25" fmla="*/ 0 h 1127"/>
                <a:gd name="T26" fmla="*/ 287 w 677"/>
                <a:gd name="T27" fmla="*/ 0 h 1127"/>
                <a:gd name="T28" fmla="*/ 266 w 677"/>
                <a:gd name="T29" fmla="*/ 6 h 1127"/>
                <a:gd name="T30" fmla="*/ 257 w 677"/>
                <a:gd name="T31" fmla="*/ 17 h 1127"/>
                <a:gd name="T32" fmla="*/ 182 w 677"/>
                <a:gd name="T33" fmla="*/ 79 h 1127"/>
                <a:gd name="T34" fmla="*/ 114 w 677"/>
                <a:gd name="T35" fmla="*/ 126 h 1127"/>
                <a:gd name="T36" fmla="*/ 113 w 677"/>
                <a:gd name="T37" fmla="*/ 190 h 1127"/>
                <a:gd name="T38" fmla="*/ 114 w 677"/>
                <a:gd name="T39" fmla="*/ 324 h 1127"/>
                <a:gd name="T40" fmla="*/ 112 w 677"/>
                <a:gd name="T41" fmla="*/ 367 h 1127"/>
                <a:gd name="T42" fmla="*/ 81 w 677"/>
                <a:gd name="T43" fmla="*/ 560 h 1127"/>
                <a:gd name="T44" fmla="*/ 15 w 677"/>
                <a:gd name="T45" fmla="*/ 902 h 1127"/>
                <a:gd name="T46" fmla="*/ 0 w 677"/>
                <a:gd name="T47" fmla="*/ 974 h 1127"/>
                <a:gd name="T48" fmla="*/ 8 w 677"/>
                <a:gd name="T49" fmla="*/ 985 h 1127"/>
                <a:gd name="T50" fmla="*/ 65 w 677"/>
                <a:gd name="T51" fmla="*/ 1056 h 1127"/>
                <a:gd name="T52" fmla="*/ 90 w 677"/>
                <a:gd name="T53" fmla="*/ 1078 h 1127"/>
                <a:gd name="T54" fmla="*/ 105 w 677"/>
                <a:gd name="T55" fmla="*/ 1085 h 1127"/>
                <a:gd name="T56" fmla="*/ 177 w 677"/>
                <a:gd name="T57" fmla="*/ 1099 h 1127"/>
                <a:gd name="T58" fmla="*/ 304 w 677"/>
                <a:gd name="T59" fmla="*/ 1117 h 1127"/>
                <a:gd name="T60" fmla="*/ 329 w 677"/>
                <a:gd name="T61" fmla="*/ 1121 h 1127"/>
                <a:gd name="T62" fmla="*/ 297 w 677"/>
                <a:gd name="T63" fmla="*/ 1025 h 1127"/>
                <a:gd name="T64" fmla="*/ 333 w 677"/>
                <a:gd name="T65" fmla="*/ 106 h 1127"/>
                <a:gd name="T66" fmla="*/ 272 w 677"/>
                <a:gd name="T67" fmla="*/ 150 h 1127"/>
                <a:gd name="T68" fmla="*/ 339 w 677"/>
                <a:gd name="T69" fmla="*/ 49 h 1127"/>
                <a:gd name="T70" fmla="*/ 429 w 677"/>
                <a:gd name="T71" fmla="*/ 41 h 1127"/>
                <a:gd name="T72" fmla="*/ 458 w 677"/>
                <a:gd name="T73" fmla="*/ 91 h 1127"/>
                <a:gd name="T74" fmla="*/ 489 w 677"/>
                <a:gd name="T75" fmla="*/ 149 h 1127"/>
                <a:gd name="T76" fmla="*/ 471 w 677"/>
                <a:gd name="T77" fmla="*/ 131 h 1127"/>
                <a:gd name="T78" fmla="*/ 453 w 677"/>
                <a:gd name="T79" fmla="*/ 102 h 1127"/>
                <a:gd name="T80" fmla="*/ 422 w 677"/>
                <a:gd name="T81" fmla="*/ 122 h 1127"/>
                <a:gd name="T82" fmla="*/ 420 w 677"/>
                <a:gd name="T83" fmla="*/ 126 h 1127"/>
                <a:gd name="T84" fmla="*/ 420 w 677"/>
                <a:gd name="T85" fmla="*/ 144 h 1127"/>
                <a:gd name="T86" fmla="*/ 445 w 677"/>
                <a:gd name="T87" fmla="*/ 596 h 1127"/>
                <a:gd name="T88" fmla="*/ 469 w 677"/>
                <a:gd name="T89" fmla="*/ 1034 h 1127"/>
                <a:gd name="T90" fmla="*/ 447 w 677"/>
                <a:gd name="T91" fmla="*/ 1073 h 1127"/>
                <a:gd name="T92" fmla="*/ 423 w 677"/>
                <a:gd name="T93" fmla="*/ 1125 h 1127"/>
                <a:gd name="T94" fmla="*/ 427 w 677"/>
                <a:gd name="T95" fmla="*/ 1127 h 1127"/>
                <a:gd name="T96" fmla="*/ 468 w 677"/>
                <a:gd name="T97" fmla="*/ 1122 h 1127"/>
                <a:gd name="T98" fmla="*/ 560 w 677"/>
                <a:gd name="T99" fmla="*/ 1104 h 1127"/>
                <a:gd name="T100" fmla="*/ 595 w 677"/>
                <a:gd name="T101" fmla="*/ 1099 h 1127"/>
                <a:gd name="T102" fmla="*/ 606 w 677"/>
                <a:gd name="T103" fmla="*/ 1096 h 1127"/>
                <a:gd name="T104" fmla="*/ 624 w 677"/>
                <a:gd name="T105" fmla="*/ 1083 h 1127"/>
                <a:gd name="T106" fmla="*/ 648 w 677"/>
                <a:gd name="T107" fmla="*/ 1050 h 1127"/>
                <a:gd name="T108" fmla="*/ 663 w 677"/>
                <a:gd name="T109" fmla="*/ 1024 h 1127"/>
                <a:gd name="T110" fmla="*/ 669 w 677"/>
                <a:gd name="T111" fmla="*/ 989 h 1127"/>
                <a:gd name="T112" fmla="*/ 676 w 677"/>
                <a:gd name="T113" fmla="*/ 762 h 1127"/>
                <a:gd name="T114" fmla="*/ 677 w 677"/>
                <a:gd name="T115" fmla="*/ 320 h 1127"/>
                <a:gd name="T116" fmla="*/ 672 w 677"/>
                <a:gd name="T117" fmla="*/ 202 h 1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77" h="1127">
                  <a:moveTo>
                    <a:pt x="672" y="202"/>
                  </a:moveTo>
                  <a:lnTo>
                    <a:pt x="664" y="185"/>
                  </a:lnTo>
                  <a:lnTo>
                    <a:pt x="620" y="135"/>
                  </a:lnTo>
                  <a:lnTo>
                    <a:pt x="532" y="53"/>
                  </a:lnTo>
                  <a:lnTo>
                    <a:pt x="510" y="26"/>
                  </a:lnTo>
                  <a:lnTo>
                    <a:pt x="492" y="14"/>
                  </a:lnTo>
                  <a:lnTo>
                    <a:pt x="482" y="18"/>
                  </a:lnTo>
                  <a:lnTo>
                    <a:pt x="450" y="27"/>
                  </a:lnTo>
                  <a:lnTo>
                    <a:pt x="427" y="30"/>
                  </a:lnTo>
                  <a:lnTo>
                    <a:pt x="361" y="32"/>
                  </a:lnTo>
                  <a:lnTo>
                    <a:pt x="341" y="27"/>
                  </a:lnTo>
                  <a:lnTo>
                    <a:pt x="306" y="10"/>
                  </a:lnTo>
                  <a:lnTo>
                    <a:pt x="291" y="0"/>
                  </a:lnTo>
                  <a:lnTo>
                    <a:pt x="287" y="0"/>
                  </a:lnTo>
                  <a:lnTo>
                    <a:pt x="266" y="6"/>
                  </a:lnTo>
                  <a:lnTo>
                    <a:pt x="257" y="17"/>
                  </a:lnTo>
                  <a:lnTo>
                    <a:pt x="182" y="79"/>
                  </a:lnTo>
                  <a:lnTo>
                    <a:pt x="114" y="126"/>
                  </a:lnTo>
                  <a:lnTo>
                    <a:pt x="113" y="190"/>
                  </a:lnTo>
                  <a:lnTo>
                    <a:pt x="114" y="324"/>
                  </a:lnTo>
                  <a:lnTo>
                    <a:pt x="112" y="367"/>
                  </a:lnTo>
                  <a:lnTo>
                    <a:pt x="81" y="560"/>
                  </a:lnTo>
                  <a:lnTo>
                    <a:pt x="15" y="902"/>
                  </a:lnTo>
                  <a:lnTo>
                    <a:pt x="0" y="974"/>
                  </a:lnTo>
                  <a:lnTo>
                    <a:pt x="8" y="985"/>
                  </a:lnTo>
                  <a:lnTo>
                    <a:pt x="65" y="1056"/>
                  </a:lnTo>
                  <a:lnTo>
                    <a:pt x="90" y="1078"/>
                  </a:lnTo>
                  <a:lnTo>
                    <a:pt x="105" y="1085"/>
                  </a:lnTo>
                  <a:lnTo>
                    <a:pt x="177" y="1099"/>
                  </a:lnTo>
                  <a:lnTo>
                    <a:pt x="304" y="1117"/>
                  </a:lnTo>
                  <a:lnTo>
                    <a:pt x="329" y="1121"/>
                  </a:lnTo>
                  <a:lnTo>
                    <a:pt x="297" y="1025"/>
                  </a:lnTo>
                  <a:lnTo>
                    <a:pt x="333" y="106"/>
                  </a:lnTo>
                  <a:lnTo>
                    <a:pt x="272" y="150"/>
                  </a:lnTo>
                  <a:lnTo>
                    <a:pt x="339" y="49"/>
                  </a:lnTo>
                  <a:lnTo>
                    <a:pt x="429" y="41"/>
                  </a:lnTo>
                  <a:lnTo>
                    <a:pt x="458" y="91"/>
                  </a:lnTo>
                  <a:lnTo>
                    <a:pt x="489" y="149"/>
                  </a:lnTo>
                  <a:lnTo>
                    <a:pt x="471" y="131"/>
                  </a:lnTo>
                  <a:lnTo>
                    <a:pt x="453" y="102"/>
                  </a:lnTo>
                  <a:lnTo>
                    <a:pt x="422" y="122"/>
                  </a:lnTo>
                  <a:lnTo>
                    <a:pt x="420" y="126"/>
                  </a:lnTo>
                  <a:lnTo>
                    <a:pt x="420" y="144"/>
                  </a:lnTo>
                  <a:lnTo>
                    <a:pt x="445" y="596"/>
                  </a:lnTo>
                  <a:lnTo>
                    <a:pt x="469" y="1034"/>
                  </a:lnTo>
                  <a:lnTo>
                    <a:pt x="447" y="1073"/>
                  </a:lnTo>
                  <a:lnTo>
                    <a:pt x="423" y="1125"/>
                  </a:lnTo>
                  <a:lnTo>
                    <a:pt x="427" y="1127"/>
                  </a:lnTo>
                  <a:lnTo>
                    <a:pt x="468" y="1122"/>
                  </a:lnTo>
                  <a:lnTo>
                    <a:pt x="560" y="1104"/>
                  </a:lnTo>
                  <a:lnTo>
                    <a:pt x="595" y="1099"/>
                  </a:lnTo>
                  <a:lnTo>
                    <a:pt x="606" y="1096"/>
                  </a:lnTo>
                  <a:lnTo>
                    <a:pt x="624" y="1083"/>
                  </a:lnTo>
                  <a:lnTo>
                    <a:pt x="648" y="1050"/>
                  </a:lnTo>
                  <a:lnTo>
                    <a:pt x="663" y="1024"/>
                  </a:lnTo>
                  <a:lnTo>
                    <a:pt x="669" y="989"/>
                  </a:lnTo>
                  <a:lnTo>
                    <a:pt x="676" y="762"/>
                  </a:lnTo>
                  <a:lnTo>
                    <a:pt x="677" y="320"/>
                  </a:lnTo>
                  <a:lnTo>
                    <a:pt x="672" y="2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" name="Freeform 336">
              <a:extLst>
                <a:ext uri="{FF2B5EF4-FFF2-40B4-BE49-F238E27FC236}">
                  <a16:creationId xmlns:a16="http://schemas.microsoft.com/office/drawing/2014/main" id="{6167A050-0564-42EF-8731-5C887286D8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4700588"/>
              <a:ext cx="71438" cy="33338"/>
            </a:xfrm>
            <a:custGeom>
              <a:avLst/>
              <a:gdLst>
                <a:gd name="T0" fmla="*/ 182 w 182"/>
                <a:gd name="T1" fmla="*/ 33 h 85"/>
                <a:gd name="T2" fmla="*/ 175 w 182"/>
                <a:gd name="T3" fmla="*/ 10 h 85"/>
                <a:gd name="T4" fmla="*/ 170 w 182"/>
                <a:gd name="T5" fmla="*/ 0 h 85"/>
                <a:gd name="T6" fmla="*/ 85 w 182"/>
                <a:gd name="T7" fmla="*/ 28 h 85"/>
                <a:gd name="T8" fmla="*/ 0 w 182"/>
                <a:gd name="T9" fmla="*/ 62 h 85"/>
                <a:gd name="T10" fmla="*/ 0 w 182"/>
                <a:gd name="T11" fmla="*/ 78 h 85"/>
                <a:gd name="T12" fmla="*/ 3 w 182"/>
                <a:gd name="T13" fmla="*/ 85 h 85"/>
                <a:gd name="T14" fmla="*/ 182 w 182"/>
                <a:gd name="T15" fmla="*/ 3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2" h="85">
                  <a:moveTo>
                    <a:pt x="182" y="33"/>
                  </a:moveTo>
                  <a:lnTo>
                    <a:pt x="175" y="10"/>
                  </a:lnTo>
                  <a:lnTo>
                    <a:pt x="170" y="0"/>
                  </a:lnTo>
                  <a:lnTo>
                    <a:pt x="85" y="28"/>
                  </a:lnTo>
                  <a:lnTo>
                    <a:pt x="0" y="62"/>
                  </a:lnTo>
                  <a:lnTo>
                    <a:pt x="0" y="78"/>
                  </a:lnTo>
                  <a:lnTo>
                    <a:pt x="3" y="85"/>
                  </a:lnTo>
                  <a:lnTo>
                    <a:pt x="182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" name="Freeform 337">
              <a:extLst>
                <a:ext uri="{FF2B5EF4-FFF2-40B4-BE49-F238E27FC236}">
                  <a16:creationId xmlns:a16="http://schemas.microsoft.com/office/drawing/2014/main" id="{2CEF61CA-32CB-4296-829D-DD500623D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9688" y="4725988"/>
              <a:ext cx="77788" cy="39688"/>
            </a:xfrm>
            <a:custGeom>
              <a:avLst/>
              <a:gdLst>
                <a:gd name="T0" fmla="*/ 0 w 196"/>
                <a:gd name="T1" fmla="*/ 36 h 99"/>
                <a:gd name="T2" fmla="*/ 5 w 196"/>
                <a:gd name="T3" fmla="*/ 7 h 99"/>
                <a:gd name="T4" fmla="*/ 13 w 196"/>
                <a:gd name="T5" fmla="*/ 0 h 99"/>
                <a:gd name="T6" fmla="*/ 64 w 196"/>
                <a:gd name="T7" fmla="*/ 14 h 99"/>
                <a:gd name="T8" fmla="*/ 154 w 196"/>
                <a:gd name="T9" fmla="*/ 50 h 99"/>
                <a:gd name="T10" fmla="*/ 196 w 196"/>
                <a:gd name="T11" fmla="*/ 73 h 99"/>
                <a:gd name="T12" fmla="*/ 188 w 196"/>
                <a:gd name="T13" fmla="*/ 99 h 99"/>
                <a:gd name="T14" fmla="*/ 0 w 196"/>
                <a:gd name="T15" fmla="*/ 36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6" h="99">
                  <a:moveTo>
                    <a:pt x="0" y="36"/>
                  </a:moveTo>
                  <a:lnTo>
                    <a:pt x="5" y="7"/>
                  </a:lnTo>
                  <a:lnTo>
                    <a:pt x="13" y="0"/>
                  </a:lnTo>
                  <a:lnTo>
                    <a:pt x="64" y="14"/>
                  </a:lnTo>
                  <a:lnTo>
                    <a:pt x="154" y="50"/>
                  </a:lnTo>
                  <a:lnTo>
                    <a:pt x="196" y="73"/>
                  </a:lnTo>
                  <a:lnTo>
                    <a:pt x="188" y="99"/>
                  </a:lnTo>
                  <a:lnTo>
                    <a:pt x="0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5821621" y="1846622"/>
            <a:ext cx="328368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Участники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очного этапа Конкурса получают диплом участника Конкурса, участники заочного этапа – сертификат участника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29139" y="5854417"/>
            <a:ext cx="59148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участник имеет право ознакомиться со своим результатом по индивидуальному запросу в Оргкомитет Конкурса.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0518" y="4042852"/>
            <a:ext cx="318348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Победители 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лауреаты награждаются дипломами на торжественной церемонии награждения, которая состоится в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октябре 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года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959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988840"/>
            <a:ext cx="7416824" cy="864096"/>
          </a:xfrm>
        </p:spPr>
        <p:txBody>
          <a:bodyPr/>
          <a:lstStyle/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539552" y="3111760"/>
            <a:ext cx="8496944" cy="18734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39552" y="3103539"/>
            <a:ext cx="8496944" cy="18633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Контактная информация: 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ТОИПКРО, Пирогова, 10, 224 кабинет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Тел.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8(3822) 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90-20-71</a:t>
            </a:r>
          </a:p>
        </p:txBody>
      </p:sp>
    </p:spTree>
    <p:extLst>
      <p:ext uri="{BB962C8B-B14F-4D97-AF65-F5344CB8AC3E}">
        <p14:creationId xmlns:p14="http://schemas.microsoft.com/office/powerpoint/2010/main" val="143787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5008" y="770478"/>
            <a:ext cx="6858000" cy="714306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документы: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706582"/>
            <a:ext cx="8928992" cy="5034786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от 29.12.2012 № 273-ФЗ                                 «Об образовании в Российской Федерации»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Национальный проект «Образование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Методология (целевая модель)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обучающимися, разработанная национальным ресурсным центром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наставничества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МЕНТОРИ совместно с Министерством Просвещения РФ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902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73648"/>
            <a:ext cx="8748464" cy="936104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Учредитель и оператор конкурса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-26568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5374957"/>
            <a:ext cx="17490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Учредитель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82949" y="5378671"/>
            <a:ext cx="14779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ператор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39307"/>
            <a:ext cx="2796397" cy="279639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506" y="2439307"/>
            <a:ext cx="2428771" cy="2749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95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51859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837928"/>
            <a:ext cx="6858000" cy="646856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и задачи конкурса: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graphicFrame>
        <p:nvGraphicFramePr>
          <p:cNvPr id="15" name="Diagram 2"/>
          <p:cNvGraphicFramePr/>
          <p:nvPr>
            <p:extLst>
              <p:ext uri="{D42A27DB-BD31-4B8C-83A1-F6EECF244321}">
                <p14:modId xmlns:p14="http://schemas.microsoft.com/office/powerpoint/2010/main" val="2740955833"/>
              </p:ext>
            </p:extLst>
          </p:nvPr>
        </p:nvGraphicFramePr>
        <p:xfrm>
          <a:off x="107504" y="1755298"/>
          <a:ext cx="8928992" cy="484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6707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1119" y="750700"/>
            <a:ext cx="6858000" cy="549836"/>
          </a:xfrm>
        </p:spPr>
        <p:txBody>
          <a:bodyPr/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участники конкурса: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7504" y="1300536"/>
            <a:ext cx="8827572" cy="5440832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участию в Конкурсе приглашаются педагогические работники образовательных организаций общего образования и дополнительного образования детей (муниципальные образовательные организации, государственные образовательные организации, в отношении которых Департамент общего образования Томской области осуществляет функции и полномочия Учредителя), негосударственных образовательных организаций.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Участники Конкурса должны иметь стаж педагогической работы не менее трех лет. Основным местом работы участников Конкурса должна являться образовательная организация, расположенная на территории Томской области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Победители и лауреаты Конкурса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имеют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на повторное участие не ранее чем через два года (2017 г. и ранее).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Конкурс делегируются не более 2 кандидатур от одной образовательной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540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1119" y="750700"/>
            <a:ext cx="6858000" cy="549836"/>
          </a:xfrm>
        </p:spPr>
        <p:txBody>
          <a:bodyPr/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Номинации конкурса: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7504" y="1454178"/>
            <a:ext cx="9001000" cy="5287190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«Лучшие практики наставничества в управлении образовательной организацией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Лучшие практики наставничества учителей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Лучшие практики наставничества преподавателей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Лучшие практики наставничества педагогов-организаторов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Лучшие практики наставничества социальных педагогов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Лучшие практики наставничества учителей-дефектологов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Лучшие практики наставничества учителей - логопедов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Лучшие практики наставничества педагогов-психологов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Лучшие практики наставничества воспитателей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Лучшие практики наставничества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тьюторов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Лучшие практики наставничества педагогов-библиотекарей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Лучшая система работы наставника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Лучшие методические и диагностические материалы наставника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Лучший сетевой наставник»</a:t>
            </a:r>
          </a:p>
        </p:txBody>
      </p:sp>
    </p:spTree>
    <p:extLst>
      <p:ext uri="{BB962C8B-B14F-4D97-AF65-F5344CB8AC3E}">
        <p14:creationId xmlns:p14="http://schemas.microsoft.com/office/powerpoint/2010/main" val="399129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782796"/>
            <a:ext cx="6858000" cy="736532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КОНКУРСА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68053" y="4968683"/>
            <a:ext cx="5336395" cy="1587316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Очный этап  - май – сентябрь 2020 г.:</a:t>
            </a:r>
          </a:p>
          <a:p>
            <a:pPr algn="l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публичное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представление опыта, определение победителей. 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grpSp>
        <p:nvGrpSpPr>
          <p:cNvPr id="14" name="Group 18">
            <a:extLst>
              <a:ext uri="{FF2B5EF4-FFF2-40B4-BE49-F238E27FC236}">
                <a16:creationId xmlns:a16="http://schemas.microsoft.com/office/drawing/2014/main" id="{D6C3E0BA-0ADE-486D-BB41-B6B6B7A40D05}"/>
              </a:ext>
            </a:extLst>
          </p:cNvPr>
          <p:cNvGrpSpPr/>
          <p:nvPr/>
        </p:nvGrpSpPr>
        <p:grpSpPr>
          <a:xfrm>
            <a:off x="2169123" y="1735909"/>
            <a:ext cx="4368015" cy="4446624"/>
            <a:chOff x="3108579" y="1387853"/>
            <a:chExt cx="4574670" cy="4656997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01FD4A17-19CD-FC48-90F3-F6C08C9AA08A}"/>
                </a:ext>
              </a:extLst>
            </p:cNvPr>
            <p:cNvSpPr/>
            <p:nvPr/>
          </p:nvSpPr>
          <p:spPr>
            <a:xfrm>
              <a:off x="3897793" y="3038604"/>
              <a:ext cx="1089780" cy="135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82" extrusionOk="0">
                  <a:moveTo>
                    <a:pt x="164" y="100"/>
                  </a:moveTo>
                  <a:cubicBezTo>
                    <a:pt x="264" y="107"/>
                    <a:pt x="364" y="112"/>
                    <a:pt x="464" y="118"/>
                  </a:cubicBezTo>
                  <a:cubicBezTo>
                    <a:pt x="393" y="114"/>
                    <a:pt x="324" y="110"/>
                    <a:pt x="254" y="105"/>
                  </a:cubicBezTo>
                  <a:cubicBezTo>
                    <a:pt x="2279" y="478"/>
                    <a:pt x="2626" y="2321"/>
                    <a:pt x="2959" y="3727"/>
                  </a:cubicBezTo>
                  <a:cubicBezTo>
                    <a:pt x="3280" y="5085"/>
                    <a:pt x="3605" y="6442"/>
                    <a:pt x="3931" y="7800"/>
                  </a:cubicBezTo>
                  <a:cubicBezTo>
                    <a:pt x="4699" y="10995"/>
                    <a:pt x="5461" y="14190"/>
                    <a:pt x="6295" y="17372"/>
                  </a:cubicBezTo>
                  <a:cubicBezTo>
                    <a:pt x="6684" y="18852"/>
                    <a:pt x="7159" y="21270"/>
                    <a:pt x="9475" y="21412"/>
                  </a:cubicBezTo>
                  <a:cubicBezTo>
                    <a:pt x="11414" y="21532"/>
                    <a:pt x="13396" y="21460"/>
                    <a:pt x="15339" y="21460"/>
                  </a:cubicBezTo>
                  <a:cubicBezTo>
                    <a:pt x="16721" y="21460"/>
                    <a:pt x="18103" y="21459"/>
                    <a:pt x="19485" y="21446"/>
                  </a:cubicBezTo>
                  <a:cubicBezTo>
                    <a:pt x="20046" y="21441"/>
                    <a:pt x="20646" y="21378"/>
                    <a:pt x="21203" y="21412"/>
                  </a:cubicBezTo>
                  <a:cubicBezTo>
                    <a:pt x="19088" y="21282"/>
                    <a:pt x="18508" y="19191"/>
                    <a:pt x="18140" y="17811"/>
                  </a:cubicBezTo>
                  <a:cubicBezTo>
                    <a:pt x="17750" y="16351"/>
                    <a:pt x="17387" y="14885"/>
                    <a:pt x="17025" y="13420"/>
                  </a:cubicBezTo>
                  <a:cubicBezTo>
                    <a:pt x="16248" y="10269"/>
                    <a:pt x="15491" y="7115"/>
                    <a:pt x="14743" y="3959"/>
                  </a:cubicBezTo>
                  <a:cubicBezTo>
                    <a:pt x="14354" y="2319"/>
                    <a:pt x="13981" y="225"/>
                    <a:pt x="11473" y="75"/>
                  </a:cubicBezTo>
                  <a:cubicBezTo>
                    <a:pt x="9088" y="-68"/>
                    <a:pt x="6651" y="35"/>
                    <a:pt x="4261" y="41"/>
                  </a:cubicBezTo>
                  <a:cubicBezTo>
                    <a:pt x="3093" y="44"/>
                    <a:pt x="1924" y="45"/>
                    <a:pt x="756" y="64"/>
                  </a:cubicBezTo>
                  <a:cubicBezTo>
                    <a:pt x="648" y="65"/>
                    <a:pt x="-397" y="66"/>
                    <a:pt x="164" y="100"/>
                  </a:cubicBezTo>
                  <a:lnTo>
                    <a:pt x="164" y="1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solidFill>
                <a:schemeClr val="accent1">
                  <a:lumMod val="50000"/>
                </a:schemeClr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39838A3-5963-4F4A-AD12-EE7D12A148B7}"/>
                </a:ext>
              </a:extLst>
            </p:cNvPr>
            <p:cNvSpPr/>
            <p:nvPr/>
          </p:nvSpPr>
          <p:spPr>
            <a:xfrm>
              <a:off x="6340599" y="1387853"/>
              <a:ext cx="1342650" cy="3006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415" extrusionOk="0">
                  <a:moveTo>
                    <a:pt x="20685" y="1835"/>
                  </a:moveTo>
                  <a:lnTo>
                    <a:pt x="18952" y="527"/>
                  </a:lnTo>
                  <a:cubicBezTo>
                    <a:pt x="18216" y="-28"/>
                    <a:pt x="16578" y="-170"/>
                    <a:pt x="15444" y="225"/>
                  </a:cubicBezTo>
                  <a:lnTo>
                    <a:pt x="12736" y="1166"/>
                  </a:lnTo>
                  <a:cubicBezTo>
                    <a:pt x="12271" y="1328"/>
                    <a:pt x="11952" y="1562"/>
                    <a:pt x="11841" y="1823"/>
                  </a:cubicBezTo>
                  <a:cubicBezTo>
                    <a:pt x="10896" y="4050"/>
                    <a:pt x="9961" y="6278"/>
                    <a:pt x="9015" y="8506"/>
                  </a:cubicBezTo>
                  <a:cubicBezTo>
                    <a:pt x="7724" y="11537"/>
                    <a:pt x="6443" y="14570"/>
                    <a:pt x="5061" y="17593"/>
                  </a:cubicBezTo>
                  <a:cubicBezTo>
                    <a:pt x="4840" y="18078"/>
                    <a:pt x="4618" y="18563"/>
                    <a:pt x="4372" y="19045"/>
                  </a:cubicBezTo>
                  <a:cubicBezTo>
                    <a:pt x="3904" y="19967"/>
                    <a:pt x="2635" y="21213"/>
                    <a:pt x="309" y="21377"/>
                  </a:cubicBezTo>
                  <a:cubicBezTo>
                    <a:pt x="277" y="21378"/>
                    <a:pt x="225" y="21381"/>
                    <a:pt x="193" y="21382"/>
                  </a:cubicBezTo>
                  <a:cubicBezTo>
                    <a:pt x="-506" y="21394"/>
                    <a:pt x="946" y="21402"/>
                    <a:pt x="637" y="21399"/>
                  </a:cubicBezTo>
                  <a:cubicBezTo>
                    <a:pt x="1580" y="21407"/>
                    <a:pt x="2524" y="21408"/>
                    <a:pt x="3467" y="21409"/>
                  </a:cubicBezTo>
                  <a:cubicBezTo>
                    <a:pt x="5406" y="21411"/>
                    <a:pt x="7354" y="21430"/>
                    <a:pt x="9291" y="21394"/>
                  </a:cubicBezTo>
                  <a:cubicBezTo>
                    <a:pt x="12870" y="21327"/>
                    <a:pt x="13714" y="19352"/>
                    <a:pt x="14309" y="18071"/>
                  </a:cubicBezTo>
                  <a:cubicBezTo>
                    <a:pt x="14915" y="16768"/>
                    <a:pt x="15486" y="15461"/>
                    <a:pt x="16055" y="14155"/>
                  </a:cubicBezTo>
                  <a:cubicBezTo>
                    <a:pt x="17449" y="10956"/>
                    <a:pt x="18806" y="7754"/>
                    <a:pt x="20159" y="4552"/>
                  </a:cubicBezTo>
                  <a:cubicBezTo>
                    <a:pt x="20536" y="3658"/>
                    <a:pt x="20673" y="3329"/>
                    <a:pt x="20982" y="2598"/>
                  </a:cubicBezTo>
                  <a:cubicBezTo>
                    <a:pt x="21094" y="2336"/>
                    <a:pt x="20988" y="2064"/>
                    <a:pt x="20685" y="1835"/>
                  </a:cubicBezTo>
                  <a:close/>
                  <a:moveTo>
                    <a:pt x="19477" y="2676"/>
                  </a:moveTo>
                  <a:cubicBezTo>
                    <a:pt x="19434" y="2685"/>
                    <a:pt x="19389" y="2690"/>
                    <a:pt x="19345" y="2690"/>
                  </a:cubicBezTo>
                  <a:cubicBezTo>
                    <a:pt x="19226" y="2690"/>
                    <a:pt x="19113" y="2659"/>
                    <a:pt x="19060" y="2607"/>
                  </a:cubicBezTo>
                  <a:lnTo>
                    <a:pt x="17825" y="1401"/>
                  </a:lnTo>
                  <a:cubicBezTo>
                    <a:pt x="17601" y="1183"/>
                    <a:pt x="17237" y="1039"/>
                    <a:pt x="16825" y="1005"/>
                  </a:cubicBezTo>
                  <a:cubicBezTo>
                    <a:pt x="16474" y="977"/>
                    <a:pt x="16120" y="1033"/>
                    <a:pt x="15831" y="1163"/>
                  </a:cubicBezTo>
                  <a:lnTo>
                    <a:pt x="13900" y="2032"/>
                  </a:lnTo>
                  <a:cubicBezTo>
                    <a:pt x="13777" y="2088"/>
                    <a:pt x="13578" y="2087"/>
                    <a:pt x="13455" y="2031"/>
                  </a:cubicBezTo>
                  <a:cubicBezTo>
                    <a:pt x="13332" y="1976"/>
                    <a:pt x="13334" y="1886"/>
                    <a:pt x="13456" y="1830"/>
                  </a:cubicBezTo>
                  <a:lnTo>
                    <a:pt x="15387" y="961"/>
                  </a:lnTo>
                  <a:cubicBezTo>
                    <a:pt x="15827" y="764"/>
                    <a:pt x="16377" y="680"/>
                    <a:pt x="16936" y="725"/>
                  </a:cubicBezTo>
                  <a:cubicBezTo>
                    <a:pt x="17552" y="776"/>
                    <a:pt x="18084" y="978"/>
                    <a:pt x="18394" y="1282"/>
                  </a:cubicBezTo>
                  <a:lnTo>
                    <a:pt x="19629" y="2488"/>
                  </a:lnTo>
                  <a:cubicBezTo>
                    <a:pt x="19703" y="2558"/>
                    <a:pt x="19634" y="2643"/>
                    <a:pt x="19477" y="2676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accent1">
                  <a:lumMod val="50000"/>
                </a:schemeClr>
              </a:solidFill>
              <a:miter lim="400000"/>
            </a:ln>
          </p:spPr>
          <p:txBody>
            <a:bodyPr lIns="28575" tIns="28575" rIns="240030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ru-RU" sz="2250" dirty="0" smtClean="0"/>
                <a:t>       </a:t>
              </a:r>
              <a:r>
                <a:rPr lang="fr-CA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fr-CA" sz="2250" dirty="0" smtClean="0"/>
                <a:t>       </a:t>
              </a:r>
              <a:endParaRPr sz="2250" dirty="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36087716-42D0-ED40-B604-A93D69E26871}"/>
                </a:ext>
              </a:extLst>
            </p:cNvPr>
            <p:cNvSpPr/>
            <p:nvPr/>
          </p:nvSpPr>
          <p:spPr>
            <a:xfrm>
              <a:off x="5328245" y="2512461"/>
              <a:ext cx="1279219" cy="188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534" extrusionOk="0">
                  <a:moveTo>
                    <a:pt x="138" y="59"/>
                  </a:moveTo>
                  <a:cubicBezTo>
                    <a:pt x="222" y="62"/>
                    <a:pt x="307" y="66"/>
                    <a:pt x="391" y="69"/>
                  </a:cubicBezTo>
                  <a:cubicBezTo>
                    <a:pt x="332" y="66"/>
                    <a:pt x="274" y="63"/>
                    <a:pt x="215" y="59"/>
                  </a:cubicBezTo>
                  <a:cubicBezTo>
                    <a:pt x="2682" y="336"/>
                    <a:pt x="3100" y="2340"/>
                    <a:pt x="3493" y="3759"/>
                  </a:cubicBezTo>
                  <a:cubicBezTo>
                    <a:pt x="3879" y="5157"/>
                    <a:pt x="4268" y="6553"/>
                    <a:pt x="4658" y="7949"/>
                  </a:cubicBezTo>
                  <a:cubicBezTo>
                    <a:pt x="5555" y="11154"/>
                    <a:pt x="6446" y="14362"/>
                    <a:pt x="7425" y="17556"/>
                  </a:cubicBezTo>
                  <a:cubicBezTo>
                    <a:pt x="7896" y="19091"/>
                    <a:pt x="8506" y="21385"/>
                    <a:pt x="11281" y="21491"/>
                  </a:cubicBezTo>
                  <a:cubicBezTo>
                    <a:pt x="13295" y="21568"/>
                    <a:pt x="15332" y="21520"/>
                    <a:pt x="17347" y="21515"/>
                  </a:cubicBezTo>
                  <a:cubicBezTo>
                    <a:pt x="18329" y="21513"/>
                    <a:pt x="19312" y="21512"/>
                    <a:pt x="20294" y="21499"/>
                  </a:cubicBezTo>
                  <a:cubicBezTo>
                    <a:pt x="20383" y="21498"/>
                    <a:pt x="21265" y="21491"/>
                    <a:pt x="20792" y="21473"/>
                  </a:cubicBezTo>
                  <a:cubicBezTo>
                    <a:pt x="20719" y="21470"/>
                    <a:pt x="20648" y="21467"/>
                    <a:pt x="20575" y="21465"/>
                  </a:cubicBezTo>
                  <a:cubicBezTo>
                    <a:pt x="20634" y="21467"/>
                    <a:pt x="20692" y="21470"/>
                    <a:pt x="20751" y="21474"/>
                  </a:cubicBezTo>
                  <a:cubicBezTo>
                    <a:pt x="18403" y="21204"/>
                    <a:pt x="17793" y="19188"/>
                    <a:pt x="17371" y="17827"/>
                  </a:cubicBezTo>
                  <a:cubicBezTo>
                    <a:pt x="16926" y="16393"/>
                    <a:pt x="16510" y="14952"/>
                    <a:pt x="16096" y="13513"/>
                  </a:cubicBezTo>
                  <a:cubicBezTo>
                    <a:pt x="15186" y="10350"/>
                    <a:pt x="14303" y="7184"/>
                    <a:pt x="13426" y="4016"/>
                  </a:cubicBezTo>
                  <a:cubicBezTo>
                    <a:pt x="12982" y="2412"/>
                    <a:pt x="12566" y="150"/>
                    <a:pt x="9649" y="42"/>
                  </a:cubicBezTo>
                  <a:cubicBezTo>
                    <a:pt x="7635" y="-32"/>
                    <a:pt x="5600" y="13"/>
                    <a:pt x="3583" y="18"/>
                  </a:cubicBezTo>
                  <a:cubicBezTo>
                    <a:pt x="2601" y="20"/>
                    <a:pt x="1618" y="21"/>
                    <a:pt x="636" y="34"/>
                  </a:cubicBezTo>
                  <a:cubicBezTo>
                    <a:pt x="547" y="34"/>
                    <a:pt x="-335" y="41"/>
                    <a:pt x="138" y="59"/>
                  </a:cubicBezTo>
                  <a:lnTo>
                    <a:pt x="138" y="59"/>
                  </a:lnTo>
                  <a:close/>
                </a:path>
              </a:pathLst>
            </a:custGeom>
            <a:solidFill>
              <a:srgbClr val="00B050"/>
            </a:solidFill>
            <a:ln w="12700">
              <a:solidFill>
                <a:schemeClr val="accent1">
                  <a:lumMod val="50000"/>
                </a:schemeClr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1FFFA077-36CA-2742-BD1D-00D64A56C580}"/>
                </a:ext>
              </a:extLst>
            </p:cNvPr>
            <p:cNvSpPr/>
            <p:nvPr/>
          </p:nvSpPr>
          <p:spPr>
            <a:xfrm>
              <a:off x="4654124" y="2512461"/>
              <a:ext cx="1282376" cy="188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533" extrusionOk="0">
                  <a:moveTo>
                    <a:pt x="11136" y="41"/>
                  </a:moveTo>
                  <a:cubicBezTo>
                    <a:pt x="8499" y="140"/>
                    <a:pt x="7940" y="2087"/>
                    <a:pt x="7529" y="3599"/>
                  </a:cubicBezTo>
                  <a:cubicBezTo>
                    <a:pt x="7158" y="4963"/>
                    <a:pt x="6784" y="6326"/>
                    <a:pt x="6409" y="7689"/>
                  </a:cubicBezTo>
                  <a:cubicBezTo>
                    <a:pt x="5520" y="10918"/>
                    <a:pt x="4635" y="14150"/>
                    <a:pt x="3669" y="17368"/>
                  </a:cubicBezTo>
                  <a:cubicBezTo>
                    <a:pt x="3228" y="18838"/>
                    <a:pt x="2744" y="21177"/>
                    <a:pt x="202" y="21473"/>
                  </a:cubicBezTo>
                  <a:cubicBezTo>
                    <a:pt x="260" y="21470"/>
                    <a:pt x="317" y="21467"/>
                    <a:pt x="375" y="21464"/>
                  </a:cubicBezTo>
                  <a:cubicBezTo>
                    <a:pt x="304" y="21466"/>
                    <a:pt x="234" y="21469"/>
                    <a:pt x="162" y="21472"/>
                  </a:cubicBezTo>
                  <a:cubicBezTo>
                    <a:pt x="-466" y="21496"/>
                    <a:pt x="953" y="21503"/>
                    <a:pt x="652" y="21498"/>
                  </a:cubicBezTo>
                  <a:cubicBezTo>
                    <a:pt x="1620" y="21511"/>
                    <a:pt x="2588" y="21512"/>
                    <a:pt x="3555" y="21514"/>
                  </a:cubicBezTo>
                  <a:cubicBezTo>
                    <a:pt x="5540" y="21518"/>
                    <a:pt x="7546" y="21567"/>
                    <a:pt x="9530" y="21490"/>
                  </a:cubicBezTo>
                  <a:cubicBezTo>
                    <a:pt x="12011" y="21393"/>
                    <a:pt x="12752" y="19429"/>
                    <a:pt x="13193" y="17998"/>
                  </a:cubicBezTo>
                  <a:cubicBezTo>
                    <a:pt x="13625" y="16593"/>
                    <a:pt x="14027" y="15185"/>
                    <a:pt x="14427" y="13775"/>
                  </a:cubicBezTo>
                  <a:cubicBezTo>
                    <a:pt x="15333" y="10585"/>
                    <a:pt x="16212" y="7390"/>
                    <a:pt x="17082" y="4195"/>
                  </a:cubicBezTo>
                  <a:cubicBezTo>
                    <a:pt x="17496" y="2677"/>
                    <a:pt x="17790" y="360"/>
                    <a:pt x="20430" y="60"/>
                  </a:cubicBezTo>
                  <a:cubicBezTo>
                    <a:pt x="20372" y="63"/>
                    <a:pt x="20315" y="66"/>
                    <a:pt x="20257" y="70"/>
                  </a:cubicBezTo>
                  <a:cubicBezTo>
                    <a:pt x="20339" y="67"/>
                    <a:pt x="20422" y="63"/>
                    <a:pt x="20506" y="60"/>
                  </a:cubicBezTo>
                  <a:cubicBezTo>
                    <a:pt x="21134" y="37"/>
                    <a:pt x="19714" y="29"/>
                    <a:pt x="20016" y="34"/>
                  </a:cubicBezTo>
                  <a:cubicBezTo>
                    <a:pt x="19048" y="21"/>
                    <a:pt x="18080" y="20"/>
                    <a:pt x="17113" y="18"/>
                  </a:cubicBezTo>
                  <a:cubicBezTo>
                    <a:pt x="15125" y="14"/>
                    <a:pt x="13120" y="-33"/>
                    <a:pt x="11136" y="41"/>
                  </a:cubicBezTo>
                  <a:lnTo>
                    <a:pt x="11136" y="41"/>
                  </a:lnTo>
                  <a:close/>
                </a:path>
              </a:pathLst>
            </a:custGeom>
            <a:solidFill>
              <a:srgbClr val="92D050"/>
            </a:solidFill>
            <a:ln w="12700">
              <a:solidFill>
                <a:schemeClr val="accent1">
                  <a:lumMod val="50000"/>
                </a:schemeClr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8D43F308-53B6-2C44-A037-CADAC35F547F}"/>
                </a:ext>
              </a:extLst>
            </p:cNvPr>
            <p:cNvSpPr/>
            <p:nvPr/>
          </p:nvSpPr>
          <p:spPr>
            <a:xfrm>
              <a:off x="3108579" y="3038604"/>
              <a:ext cx="1338255" cy="300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415" extrusionOk="0">
                  <a:moveTo>
                    <a:pt x="340" y="19581"/>
                  </a:moveTo>
                  <a:lnTo>
                    <a:pt x="2072" y="20889"/>
                  </a:lnTo>
                  <a:cubicBezTo>
                    <a:pt x="2809" y="21444"/>
                    <a:pt x="4446" y="21586"/>
                    <a:pt x="5580" y="21191"/>
                  </a:cubicBezTo>
                  <a:lnTo>
                    <a:pt x="8290" y="20250"/>
                  </a:lnTo>
                  <a:cubicBezTo>
                    <a:pt x="8755" y="20088"/>
                    <a:pt x="9074" y="19854"/>
                    <a:pt x="9185" y="19593"/>
                  </a:cubicBezTo>
                  <a:cubicBezTo>
                    <a:pt x="10129" y="17366"/>
                    <a:pt x="11064" y="15138"/>
                    <a:pt x="12011" y="12910"/>
                  </a:cubicBezTo>
                  <a:cubicBezTo>
                    <a:pt x="13301" y="9879"/>
                    <a:pt x="14582" y="6846"/>
                    <a:pt x="15964" y="3822"/>
                  </a:cubicBezTo>
                  <a:cubicBezTo>
                    <a:pt x="16185" y="3338"/>
                    <a:pt x="16407" y="2853"/>
                    <a:pt x="16653" y="2371"/>
                  </a:cubicBezTo>
                  <a:cubicBezTo>
                    <a:pt x="17122" y="1449"/>
                    <a:pt x="18390" y="203"/>
                    <a:pt x="20716" y="39"/>
                  </a:cubicBezTo>
                  <a:cubicBezTo>
                    <a:pt x="20748" y="38"/>
                    <a:pt x="20800" y="35"/>
                    <a:pt x="20832" y="34"/>
                  </a:cubicBezTo>
                  <a:cubicBezTo>
                    <a:pt x="21531" y="22"/>
                    <a:pt x="20079" y="14"/>
                    <a:pt x="20388" y="17"/>
                  </a:cubicBezTo>
                  <a:cubicBezTo>
                    <a:pt x="19445" y="9"/>
                    <a:pt x="18501" y="8"/>
                    <a:pt x="17558" y="7"/>
                  </a:cubicBezTo>
                  <a:cubicBezTo>
                    <a:pt x="15620" y="5"/>
                    <a:pt x="13672" y="-14"/>
                    <a:pt x="11735" y="22"/>
                  </a:cubicBezTo>
                  <a:cubicBezTo>
                    <a:pt x="8156" y="89"/>
                    <a:pt x="7312" y="2064"/>
                    <a:pt x="6717" y="3345"/>
                  </a:cubicBezTo>
                  <a:cubicBezTo>
                    <a:pt x="6111" y="4648"/>
                    <a:pt x="5540" y="5955"/>
                    <a:pt x="4971" y="7261"/>
                  </a:cubicBezTo>
                  <a:cubicBezTo>
                    <a:pt x="3577" y="10460"/>
                    <a:pt x="2220" y="13662"/>
                    <a:pt x="867" y="16864"/>
                  </a:cubicBezTo>
                  <a:cubicBezTo>
                    <a:pt x="490" y="17758"/>
                    <a:pt x="353" y="18087"/>
                    <a:pt x="45" y="18818"/>
                  </a:cubicBezTo>
                  <a:cubicBezTo>
                    <a:pt x="-69" y="19080"/>
                    <a:pt x="37" y="19352"/>
                    <a:pt x="340" y="19581"/>
                  </a:cubicBezTo>
                  <a:close/>
                  <a:moveTo>
                    <a:pt x="1548" y="18740"/>
                  </a:moveTo>
                  <a:cubicBezTo>
                    <a:pt x="1591" y="18731"/>
                    <a:pt x="1636" y="18726"/>
                    <a:pt x="1680" y="18726"/>
                  </a:cubicBezTo>
                  <a:cubicBezTo>
                    <a:pt x="1799" y="18726"/>
                    <a:pt x="1912" y="18757"/>
                    <a:pt x="1965" y="18809"/>
                  </a:cubicBezTo>
                  <a:lnTo>
                    <a:pt x="3200" y="20015"/>
                  </a:lnTo>
                  <a:cubicBezTo>
                    <a:pt x="3423" y="20233"/>
                    <a:pt x="3788" y="20377"/>
                    <a:pt x="4200" y="20411"/>
                  </a:cubicBezTo>
                  <a:cubicBezTo>
                    <a:pt x="4551" y="20439"/>
                    <a:pt x="4905" y="20383"/>
                    <a:pt x="5194" y="20253"/>
                  </a:cubicBezTo>
                  <a:lnTo>
                    <a:pt x="7125" y="19384"/>
                  </a:lnTo>
                  <a:cubicBezTo>
                    <a:pt x="7248" y="19328"/>
                    <a:pt x="7447" y="19329"/>
                    <a:pt x="7569" y="19385"/>
                  </a:cubicBezTo>
                  <a:cubicBezTo>
                    <a:pt x="7692" y="19440"/>
                    <a:pt x="7691" y="19530"/>
                    <a:pt x="7568" y="19586"/>
                  </a:cubicBezTo>
                  <a:lnTo>
                    <a:pt x="5637" y="20455"/>
                  </a:lnTo>
                  <a:cubicBezTo>
                    <a:pt x="5198" y="20652"/>
                    <a:pt x="4648" y="20736"/>
                    <a:pt x="4089" y="20691"/>
                  </a:cubicBezTo>
                  <a:cubicBezTo>
                    <a:pt x="3472" y="20640"/>
                    <a:pt x="2940" y="20438"/>
                    <a:pt x="2630" y="20134"/>
                  </a:cubicBezTo>
                  <a:lnTo>
                    <a:pt x="1396" y="18928"/>
                  </a:lnTo>
                  <a:cubicBezTo>
                    <a:pt x="1322" y="18858"/>
                    <a:pt x="1390" y="18773"/>
                    <a:pt x="1548" y="1874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accent1">
                  <a:lumMod val="50000"/>
                </a:schemeClr>
              </a:solidFill>
              <a:miter lim="400000"/>
            </a:ln>
          </p:spPr>
          <p:txBody>
            <a:bodyPr lIns="240030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r>
                <a:rPr 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fr-CA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fr-CA" sz="2250" dirty="0" smtClean="0"/>
                <a:t>      </a:t>
              </a:r>
              <a:endParaRPr sz="2250" dirty="0"/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95956" y="1815544"/>
            <a:ext cx="489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Заочный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– март – май 2020 г:</a:t>
            </a:r>
          </a:p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представление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конкурсных работ, экспертиза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60136" y="2104141"/>
            <a:ext cx="25599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Октябрь 2020 г.  – награждение победителей, призеров и участников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191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43000" y="4044058"/>
            <a:ext cx="6858000" cy="1655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977" y="6048672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79512" y="714201"/>
            <a:ext cx="9144000" cy="14285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500" b="1" kern="1200" cap="all" normalizeH="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подачи документов </a:t>
            </a:r>
            <a:br>
              <a:rPr lang="ru-RU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конкурс:</a:t>
            </a:r>
            <a:endParaRPr lang="ru-RU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1860997" y="2226014"/>
            <a:ext cx="1885950" cy="406733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</a:t>
            </a: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1755489" y="5898460"/>
            <a:ext cx="1991458" cy="652829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МГОС/ГОС</a:t>
            </a: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6008767" y="2787479"/>
            <a:ext cx="3048706" cy="376380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>
              <a:buFont typeface="Symbol" panose="05050102010706020507" pitchFamily="18" charset="2"/>
              <a:buChar char=""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Заявка на участие в региональном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Конкурсе</a:t>
            </a:r>
          </a:p>
          <a:p>
            <a:pPr marL="257175" indent="-257175">
              <a:buFont typeface="Symbol" panose="05050102010706020507" pitchFamily="18" charset="2"/>
              <a:buChar char=""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Согласие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обработку персональных данных</a:t>
            </a:r>
          </a:p>
          <a:p>
            <a:pPr marL="257175" indent="-257175">
              <a:buFont typeface="Symbol" panose="05050102010706020507" pitchFamily="18" charset="2"/>
              <a:buChar char=""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от ОО</a:t>
            </a:r>
          </a:p>
          <a:p>
            <a:pPr marL="257175" indent="-257175">
              <a:buFont typeface="Symbol" panose="05050102010706020507" pitchFamily="18" charset="2"/>
              <a:buChar char=""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Письмо-подтверждение, подписанное председателем и секретарём  МГОС/ГОС </a:t>
            </a:r>
          </a:p>
          <a:p>
            <a:pPr marL="257175" indent="-257175">
              <a:buFont typeface="Symbol" panose="05050102010706020507" pitchFamily="18" charset="2"/>
              <a:buChar char=""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Выписка из решения МГОС/ГОС (подпись председателя и секретаря) </a:t>
            </a:r>
          </a:p>
          <a:p>
            <a:pPr marL="257175" indent="-257175">
              <a:buFont typeface="Symbol" panose="05050102010706020507" pitchFamily="18" charset="2"/>
              <a:buChar char=""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Конкурсные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материалы</a:t>
            </a:r>
          </a:p>
          <a:p>
            <a:pPr marL="257175" indent="-257175">
              <a:buFont typeface="Symbol" panose="05050102010706020507" pitchFamily="18" charset="2"/>
              <a:buChar char=""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Иные документы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buFont typeface="Symbol" panose="05050102010706020507" pitchFamily="18" charset="2"/>
              <a:buChar char=""/>
            </a:pPr>
            <a:endParaRPr lang="ru-RU" sz="13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403671" y="3147097"/>
            <a:ext cx="2371308" cy="2444651"/>
            <a:chOff x="382694" y="3119714"/>
            <a:chExt cx="2371308" cy="2325654"/>
          </a:xfrm>
        </p:grpSpPr>
        <p:sp>
          <p:nvSpPr>
            <p:cNvPr id="20" name="Блок-схема: процесс 19"/>
            <p:cNvSpPr/>
            <p:nvPr/>
          </p:nvSpPr>
          <p:spPr>
            <a:xfrm>
              <a:off x="382694" y="3119714"/>
              <a:ext cx="1872763" cy="2325654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57175" indent="-257175">
                <a:buFont typeface="Symbol" panose="05050102010706020507" pitchFamily="18" charset="2"/>
                <a:buChar char=""/>
              </a:pPr>
              <a:r>
                <a:rPr lang="ru-RU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Представление от ОО</a:t>
              </a:r>
              <a:endPara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57175" indent="-257175">
                <a:buFont typeface="Symbol" panose="05050102010706020507" pitchFamily="18" charset="2"/>
                <a:buChar char=""/>
              </a:pPr>
              <a:r>
                <a:rPr lang="ru-RU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Заявка на рассмотрение кандидатуры для участия в региональном </a:t>
              </a: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Конкурсе</a:t>
              </a:r>
            </a:p>
            <a:p>
              <a:pPr marL="257175" indent="-257175">
                <a:buFont typeface="Symbol" panose="05050102010706020507" pitchFamily="18" charset="2"/>
                <a:buChar char=""/>
              </a:pP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Конкурсные материалы</a:t>
              </a:r>
              <a:endPara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трелка вниз 21"/>
            <p:cNvSpPr/>
            <p:nvPr/>
          </p:nvSpPr>
          <p:spPr>
            <a:xfrm>
              <a:off x="2390528" y="3375834"/>
              <a:ext cx="363474" cy="181341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024252" y="2732895"/>
            <a:ext cx="2714152" cy="2966926"/>
            <a:chOff x="3003275" y="2835557"/>
            <a:chExt cx="2714152" cy="2837347"/>
          </a:xfrm>
        </p:grpSpPr>
        <p:sp>
          <p:nvSpPr>
            <p:cNvPr id="25" name="Блок-схема: процесс 24"/>
            <p:cNvSpPr/>
            <p:nvPr/>
          </p:nvSpPr>
          <p:spPr>
            <a:xfrm>
              <a:off x="3491881" y="2835557"/>
              <a:ext cx="2225546" cy="2837347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indent="135731">
                <a:lnSpc>
                  <a:spcPct val="107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ru-RU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Выписка </a:t>
              </a: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из решения </a:t>
              </a:r>
              <a:r>
                <a:rPr lang="ru-RU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МГОС/ГОС (подпись председателя и секретаря)</a:t>
              </a:r>
            </a:p>
            <a:p>
              <a:pPr indent="135731">
                <a:lnSpc>
                  <a:spcPct val="107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ru-RU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Письмо-подтверждение, подписанное председателем и секретарём  </a:t>
              </a: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МГОС/ГОС</a:t>
              </a:r>
              <a:endParaRPr lang="ru-RU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Стрелка вверх 25"/>
            <p:cNvSpPr/>
            <p:nvPr/>
          </p:nvSpPr>
          <p:spPr>
            <a:xfrm>
              <a:off x="3003275" y="3375834"/>
              <a:ext cx="363474" cy="1761715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347021" y="2226015"/>
            <a:ext cx="4127989" cy="393545"/>
            <a:chOff x="4326044" y="2198631"/>
            <a:chExt cx="4127989" cy="393545"/>
          </a:xfrm>
        </p:grpSpPr>
        <p:sp>
          <p:nvSpPr>
            <p:cNvPr id="28" name="Блок-схема: процесс 27"/>
            <p:cNvSpPr/>
            <p:nvPr/>
          </p:nvSpPr>
          <p:spPr>
            <a:xfrm>
              <a:off x="5987790" y="2198631"/>
              <a:ext cx="2466243" cy="349670"/>
            </a:xfrm>
            <a:prstGeom prst="flowChartProcess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Оператор Конкурса</a:t>
              </a:r>
            </a:p>
          </p:txBody>
        </p:sp>
        <p:sp>
          <p:nvSpPr>
            <p:cNvPr id="29" name="Стрелка вправо 28"/>
            <p:cNvSpPr/>
            <p:nvPr/>
          </p:nvSpPr>
          <p:spPr>
            <a:xfrm>
              <a:off x="4326044" y="2228702"/>
              <a:ext cx="1391383" cy="36347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</p:grpSp>
    </p:spTree>
    <p:extLst>
      <p:ext uri="{BB962C8B-B14F-4D97-AF65-F5344CB8AC3E}">
        <p14:creationId xmlns:p14="http://schemas.microsoft.com/office/powerpoint/2010/main" val="337099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8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9144000" cy="793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0E83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995957"/>
            <a:ext cx="9144000" cy="864096"/>
          </a:xfrm>
        </p:spPr>
        <p:txBody>
          <a:bodyPr/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документов 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конкурсной комиссии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496" y="44624"/>
            <a:ext cx="581978" cy="65885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16" y="66936"/>
            <a:ext cx="625760" cy="625760"/>
          </a:xfrm>
          <a:prstGeom prst="rect">
            <a:avLst/>
          </a:prstGeom>
        </p:spPr>
      </p:pic>
      <p:graphicFrame>
        <p:nvGraphicFramePr>
          <p:cNvPr id="11" name="Diagram 5"/>
          <p:cNvGraphicFramePr/>
          <p:nvPr>
            <p:extLst>
              <p:ext uri="{D42A27DB-BD31-4B8C-83A1-F6EECF244321}">
                <p14:modId xmlns:p14="http://schemas.microsoft.com/office/powerpoint/2010/main" val="3198829839"/>
              </p:ext>
            </p:extLst>
          </p:nvPr>
        </p:nvGraphicFramePr>
        <p:xfrm>
          <a:off x="735834" y="2757365"/>
          <a:ext cx="7573482" cy="3974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2" name="Шеврон 21"/>
          <p:cNvSpPr/>
          <p:nvPr/>
        </p:nvSpPr>
        <p:spPr>
          <a:xfrm rot="5400000">
            <a:off x="617565" y="2140224"/>
            <a:ext cx="885048" cy="619533"/>
          </a:xfrm>
          <a:prstGeom prst="chevron">
            <a:avLst/>
          </a:prstGeom>
          <a:gradFill>
            <a:gsLst>
              <a:gs pos="0">
                <a:srgbClr val="FFFF00"/>
              </a:gs>
              <a:gs pos="80000">
                <a:srgbClr val="FFFF00"/>
              </a:gs>
              <a:gs pos="100000">
                <a:srgbClr val="FFFF00"/>
              </a:gs>
            </a:gsLst>
          </a:gradFill>
          <a:ln>
            <a:noFill/>
          </a:ln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4" name="Группа 23"/>
          <p:cNvGrpSpPr/>
          <p:nvPr/>
        </p:nvGrpSpPr>
        <p:grpSpPr>
          <a:xfrm>
            <a:off x="1353407" y="2007466"/>
            <a:ext cx="6955909" cy="575281"/>
            <a:chOff x="651093" y="1181"/>
            <a:chExt cx="7333453" cy="606505"/>
          </a:xfrm>
        </p:grpSpPr>
        <p:sp>
          <p:nvSpPr>
            <p:cNvPr id="25" name="Прямоугольник с двумя скругленными соседними углами 24"/>
            <p:cNvSpPr/>
            <p:nvPr/>
          </p:nvSpPr>
          <p:spPr>
            <a:xfrm rot="5400000">
              <a:off x="4015600" y="-3361259"/>
              <a:ext cx="606505" cy="7331386"/>
            </a:xfrm>
            <a:prstGeom prst="round2SameRect">
              <a:avLst/>
            </a:prstGeom>
            <a:solidFill>
              <a:schemeClr val="lt1">
                <a:hueOff val="0"/>
                <a:satOff val="0"/>
                <a:lumOff val="0"/>
                <a:alpha val="0"/>
              </a:schemeClr>
            </a:solidFill>
            <a:ln w="19050">
              <a:solidFill>
                <a:srgbClr val="FFFF00"/>
              </a:solidFill>
            </a:ln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TextBox 25"/>
            <p:cNvSpPr txBox="1"/>
            <p:nvPr/>
          </p:nvSpPr>
          <p:spPr>
            <a:xfrm>
              <a:off x="651093" y="26056"/>
              <a:ext cx="7301779" cy="547291"/>
            </a:xfrm>
            <a:prstGeom prst="rect">
              <a:avLst/>
            </a:prstGeom>
            <a:ln w="1905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b="1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Представление от образовательной организации</a:t>
              </a:r>
              <a:endParaRPr lang="en-US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696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eet theme">
  <a:themeElements>
    <a:clrScheme name="Showeet">
      <a:dk1>
        <a:srgbClr val="95A5A6"/>
      </a:dk1>
      <a:lt1>
        <a:sysClr val="window" lastClr="FFFFFF"/>
      </a:lt1>
      <a:dk2>
        <a:srgbClr val="2C3E50"/>
      </a:dk2>
      <a:lt2>
        <a:srgbClr val="F2F2F2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4B2C50"/>
      </a:accent6>
      <a:hlink>
        <a:srgbClr val="16A085"/>
      </a:hlink>
      <a:folHlink>
        <a:srgbClr val="10786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">
  <a:themeElements>
    <a:clrScheme name="Showeet">
      <a:dk1>
        <a:srgbClr val="95A5A6"/>
      </a:dk1>
      <a:lt1>
        <a:sysClr val="window" lastClr="FFFFFF"/>
      </a:lt1>
      <a:dk2>
        <a:srgbClr val="2C3E50"/>
      </a:dk2>
      <a:lt2>
        <a:srgbClr val="F2F2F2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4B2C50"/>
      </a:accent6>
      <a:hlink>
        <a:srgbClr val="16A085"/>
      </a:hlink>
      <a:folHlink>
        <a:srgbClr val="10786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59433</TotalTime>
  <Words>875</Words>
  <Application>Microsoft Office PowerPoint</Application>
  <PresentationFormat>Экран (4:3)</PresentationFormat>
  <Paragraphs>134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Muli</vt:lpstr>
      <vt:lpstr>Open Sans</vt:lpstr>
      <vt:lpstr>Symbol</vt:lpstr>
      <vt:lpstr>Times New Roman</vt:lpstr>
      <vt:lpstr>Wingdings</vt:lpstr>
      <vt:lpstr>Showeet theme</vt:lpstr>
      <vt:lpstr>1_Blank</vt:lpstr>
      <vt:lpstr>РЕГИОНАЛЬНЫЙ КОНКУРС</vt:lpstr>
      <vt:lpstr>Основные документы:</vt:lpstr>
      <vt:lpstr>Учредитель и оператор конкурса</vt:lpstr>
      <vt:lpstr>Цели и задачи конкурса:</vt:lpstr>
      <vt:lpstr>участники конкурса:</vt:lpstr>
      <vt:lpstr>Номинации конкурса:</vt:lpstr>
      <vt:lpstr>ЭТАПЫ КОНКУРСА</vt:lpstr>
      <vt:lpstr>Презентация PowerPoint</vt:lpstr>
      <vt:lpstr>Перечень документов  для конкурсной комиссии</vt:lpstr>
      <vt:lpstr>Порядок подачи документов</vt:lpstr>
      <vt:lpstr>Заочный этап:</vt:lpstr>
      <vt:lpstr>Критерии оценки на заочном этапе</vt:lpstr>
      <vt:lpstr>ОЧНЫЙ ЭТАП</vt:lpstr>
      <vt:lpstr>КРИТЕРИИ оценки занятия-семинара</vt:lpstr>
      <vt:lpstr>ПОДВЕДЕНИЕ ИТОГОВ КОНКУРСА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team</dc:title>
  <dc:creator>showeet.com</dc:creator>
  <dc:description>© Copyright Showeet.com</dc:description>
  <cp:lastModifiedBy>Григорий Усольцев</cp:lastModifiedBy>
  <cp:revision>75</cp:revision>
  <dcterms:created xsi:type="dcterms:W3CDTF">2011-05-09T14:18:21Z</dcterms:created>
  <dcterms:modified xsi:type="dcterms:W3CDTF">2020-02-27T10:36:08Z</dcterms:modified>
  <cp:category>Templates</cp:category>
</cp:coreProperties>
</file>