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57" r:id="rId5"/>
    <p:sldId id="258" r:id="rId6"/>
    <p:sldId id="260" r:id="rId7"/>
    <p:sldId id="261" r:id="rId8"/>
    <p:sldId id="263" r:id="rId9"/>
    <p:sldId id="264" r:id="rId10"/>
    <p:sldId id="265" r:id="rId11"/>
    <p:sldId id="267" r:id="rId12"/>
    <p:sldId id="266" r:id="rId13"/>
    <p:sldId id="273" r:id="rId14"/>
    <p:sldId id="271" r:id="rId15"/>
    <p:sldId id="268" r:id="rId16"/>
    <p:sldId id="269" r:id="rId17"/>
    <p:sldId id="270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D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8723-73FB-4FAE-BF25-8C3445040A6B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1A3A-41E1-4836-B12F-B9FC5A99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189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8723-73FB-4FAE-BF25-8C3445040A6B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1A3A-41E1-4836-B12F-B9FC5A99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483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8723-73FB-4FAE-BF25-8C3445040A6B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1A3A-41E1-4836-B12F-B9FC5A99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87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032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736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340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85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414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728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43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05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8723-73FB-4FAE-BF25-8C3445040A6B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1A3A-41E1-4836-B12F-B9FC5A99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944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702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109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2899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130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9199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104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7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186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dholdsobjek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4234" y="836614"/>
            <a:ext cx="7103533" cy="7969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24417" y="2133601"/>
            <a:ext cx="5384800" cy="3992563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212417" y="2133601"/>
            <a:ext cx="5384800" cy="3992563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7D5F-ADD7-412C-90F4-7E920C55A4CE}" type="slidenum">
              <a:rPr kumimoji="0" lang="en-GB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002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766F54">
                  <a:shade val="9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766F54">
                  <a:shade val="9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488E6-9F65-4ED5-B8C4-660B84CE208C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766F54">
                    <a:shade val="9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66F54">
                  <a:shade val="9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961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8723-73FB-4FAE-BF25-8C3445040A6B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1A3A-41E1-4836-B12F-B9FC5A99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69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8723-73FB-4FAE-BF25-8C3445040A6B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1A3A-41E1-4836-B12F-B9FC5A99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526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8723-73FB-4FAE-BF25-8C3445040A6B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1A3A-41E1-4836-B12F-B9FC5A99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6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8723-73FB-4FAE-BF25-8C3445040A6B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1A3A-41E1-4836-B12F-B9FC5A99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95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8723-73FB-4FAE-BF25-8C3445040A6B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1A3A-41E1-4836-B12F-B9FC5A99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51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8723-73FB-4FAE-BF25-8C3445040A6B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1A3A-41E1-4836-B12F-B9FC5A99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96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8723-73FB-4FAE-BF25-8C3445040A6B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1A3A-41E1-4836-B12F-B9FC5A99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81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58723-73FB-4FAE-BF25-8C3445040A6B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41A3A-41E1-4836-B12F-B9FC5A99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50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60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olvas1961@mail.r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16776"/>
          </a:xfrm>
          <a:noFill/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проектных и исследовательских работ в профильных классах естественнонаучного направления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38400" y="5207727"/>
            <a:ext cx="9130748" cy="1342160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О.Л., к.х.н., учитель химии МБОУ СОШ «Школа будущего»,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Большое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Исаково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Калининградская обл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256" y="0"/>
            <a:ext cx="151193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51710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16836"/>
            <a:ext cx="10515600" cy="56601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 содержания </a:t>
            </a:r>
            <a:r>
              <a:rPr lang="ru-RU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танина </a:t>
            </a:r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некоторых видах </a:t>
            </a:r>
            <a:r>
              <a:rPr lang="ru-RU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чая + влияние на ССС</a:t>
            </a:r>
            <a:endParaRPr lang="ru-RU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(2021)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061" y="0"/>
            <a:ext cx="151193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3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водных объектов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70991"/>
            <a:ext cx="10515600" cy="47059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г. Качество питьевой воды в пос. Большое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Исаково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(доклад на выездном заседании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Роспотребнадзора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воды в реке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Гурьевка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2006 год – первое исследование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2018 г. Интегральная оценка качества воды в реке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Гурьевка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(Калининградская область)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061" y="0"/>
            <a:ext cx="151193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6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Хронология исследования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8" y="1645768"/>
            <a:ext cx="10972800" cy="4618840"/>
          </a:xfrm>
        </p:spPr>
      </p:pic>
      <p:sp>
        <p:nvSpPr>
          <p:cNvPr id="3" name="Левая фигурная скобка 2"/>
          <p:cNvSpPr/>
          <p:nvPr/>
        </p:nvSpPr>
        <p:spPr>
          <a:xfrm rot="16200000">
            <a:off x="5177054" y="2348880"/>
            <a:ext cx="1512168" cy="3672408"/>
          </a:xfrm>
          <a:prstGeom prst="leftBrac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1824" y="4941169"/>
            <a:ext cx="39276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Разработка методических рекомендаций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Оборудование лаборатории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Проведение исследований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Обращение школьников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к муниципальным властям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46232" y="2070616"/>
            <a:ext cx="7200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Парусно-гребная база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88488" y="2782668"/>
            <a:ext cx="66466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2020-2021</a:t>
            </a:r>
          </a:p>
        </p:txBody>
      </p:sp>
    </p:spTree>
    <p:extLst>
      <p:ext uri="{BB962C8B-B14F-4D97-AF65-F5344CB8AC3E}">
        <p14:creationId xmlns:p14="http://schemas.microsoft.com/office/powerpoint/2010/main" val="345438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383" y="371472"/>
            <a:ext cx="10515600" cy="2716005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2019-2020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г.г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Исследование качества воды озера </a:t>
            </a:r>
            <a:br>
              <a:rPr lang="ru-RU" sz="3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Синявинского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пос. Янтарный (привлечение учащихся школы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пос.Янтарный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к исследовательской работе)</a:t>
            </a:r>
            <a:br>
              <a:rPr lang="ru-RU" sz="3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926" y="140548"/>
            <a:ext cx="1511939" cy="1329043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956" y="2272860"/>
            <a:ext cx="5782557" cy="32584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513" y="3902095"/>
            <a:ext cx="6417930" cy="24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9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061" y="0"/>
            <a:ext cx="1511939" cy="13290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014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44826"/>
            <a:ext cx="10515600" cy="5332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г. Создание на пруду Чистый парусно-гребной базы и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-биологической лаборатории, для проведения мониторинговых исследований качества воды не только физико-химическими методами, но и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биоиндикацией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1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38200" y="319406"/>
            <a:ext cx="10515600" cy="45719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896" y="319406"/>
            <a:ext cx="10846904" cy="585755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исследовательской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еятельности в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спешности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216" y="210076"/>
            <a:ext cx="3292125" cy="2219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216" y="2304920"/>
            <a:ext cx="3346994" cy="2664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218" y="889777"/>
            <a:ext cx="2645893" cy="55356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0189" y="1523705"/>
            <a:ext cx="3200677" cy="50601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090" y="4811714"/>
            <a:ext cx="2859272" cy="19691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4506" y="-14044"/>
            <a:ext cx="151193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7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86" y="498237"/>
            <a:ext cx="4594842" cy="62367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928" y="498237"/>
            <a:ext cx="4401693" cy="6236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7891" y="190244"/>
            <a:ext cx="151193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7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4144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474"/>
            <a:ext cx="10515600" cy="5593489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en-US" dirty="0" smtClean="0">
                <a:hlinkClick r:id="rId3"/>
              </a:rPr>
              <a:t>olvas1961@mail.ru</a:t>
            </a:r>
            <a:r>
              <a:rPr lang="en-US" dirty="0" smtClean="0"/>
              <a:t>        </a:t>
            </a:r>
            <a:r>
              <a:rPr lang="en-US" b="1" u="sng" dirty="0">
                <a:solidFill>
                  <a:schemeClr val="tx2">
                    <a:lumMod val="50000"/>
                  </a:schemeClr>
                </a:solidFill>
              </a:rPr>
              <a:t>isakovo-shkola@yandex.ru</a:t>
            </a:r>
            <a:r>
              <a:rPr lang="ru-RU" b="1" u="sng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b="1" u="sng" dirty="0">
                <a:solidFill>
                  <a:schemeClr val="tx2">
                    <a:lumMod val="50000"/>
                  </a:schemeClr>
                </a:solidFill>
              </a:rPr>
            </a:br>
            <a:endParaRPr lang="ru-RU" dirty="0"/>
          </a:p>
          <a:p>
            <a:pPr marL="0" indent="0" algn="ctr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  <a:p>
            <a:pPr marL="0" indent="0" algn="ctr">
              <a:buNone/>
            </a:pP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22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061" y="-37989"/>
            <a:ext cx="1511939" cy="13290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81527"/>
          </a:xfrm>
        </p:spPr>
        <p:txBody>
          <a:bodyPr>
            <a:noAutofit/>
          </a:bodyPr>
          <a:lstStyle/>
          <a:p>
            <a:pPr algn="ctr"/>
            <a:r>
              <a:rPr lang="ru-RU" sz="800" dirty="0" smtClean="0"/>
              <a:t>                                                                                             </a:t>
            </a:r>
            <a:br>
              <a:rPr lang="ru-RU" sz="800" dirty="0" smtClean="0"/>
            </a:br>
            <a:r>
              <a:rPr lang="ru-RU" sz="800" dirty="0"/>
              <a:t> </a:t>
            </a:r>
            <a:r>
              <a:rPr lang="ru-RU" sz="800" dirty="0" smtClean="0"/>
              <a:t>                                                            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39787" y="437323"/>
            <a:ext cx="9840273" cy="1878494"/>
          </a:xfrm>
        </p:spPr>
        <p:txBody>
          <a:bodyPr>
            <a:noAutofit/>
          </a:bodyPr>
          <a:lstStyle/>
          <a:p>
            <a:pPr algn="just"/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Исаковская СОШ                       МБОУ СОШ «Школа будущего»</a:t>
            </a:r>
          </a:p>
          <a:p>
            <a:pPr algn="just"/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1946 года                                                      с 2010 года                  </a:t>
            </a:r>
          </a:p>
          <a:p>
            <a:pPr algn="just"/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</a:t>
            </a:r>
            <a:endParaRPr lang="ru-RU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807708" y="1962881"/>
            <a:ext cx="5214788" cy="3957595"/>
          </a:xfrm>
          <a:prstGeom prst="rect">
            <a:avLst/>
          </a:prstGeom>
        </p:spPr>
      </p:pic>
      <p:pic>
        <p:nvPicPr>
          <p:cNvPr id="5" name="Picture 3" descr="DSC000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3" y="2007508"/>
            <a:ext cx="5352429" cy="391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307483" y="1962882"/>
            <a:ext cx="5352429" cy="403041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61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846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09257" y="704760"/>
            <a:ext cx="5312229" cy="967285"/>
          </a:xfrm>
          <a:prstGeom prst="rect">
            <a:avLst/>
          </a:prstGeom>
          <a:solidFill>
            <a:srgbClr val="45D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32320" y="3204754"/>
            <a:ext cx="4145280" cy="131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178629" y="3204753"/>
            <a:ext cx="3796937" cy="131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931" y="3204754"/>
            <a:ext cx="2481943" cy="10101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78972"/>
            <a:ext cx="10515600" cy="569799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pPr marL="0" indent="0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МТБ          Квалификация    Подготовленность</a:t>
            </a: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учителя               ученика</a:t>
            </a:r>
            <a:endParaRPr lang="ru-RU" sz="40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1539239" y="1672045"/>
            <a:ext cx="3953692" cy="1532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521234" y="1672045"/>
            <a:ext cx="0" cy="1532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521234" y="1672045"/>
            <a:ext cx="4319451" cy="14861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061" y="40238"/>
            <a:ext cx="151193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9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013"/>
          </a:xfrm>
        </p:spPr>
        <p:txBody>
          <a:bodyPr>
            <a:noAutofit/>
          </a:bodyPr>
          <a:lstStyle/>
          <a:p>
            <a:endParaRPr lang="ru-RU" sz="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39549" y="1013791"/>
            <a:ext cx="5128590" cy="854766"/>
          </a:xfrm>
          <a:prstGeom prst="rect">
            <a:avLst/>
          </a:prstGeom>
          <a:solidFill>
            <a:srgbClr val="45D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205870" y="3389243"/>
            <a:ext cx="2325756" cy="655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38131" y="3309731"/>
            <a:ext cx="2087218" cy="6957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5126"/>
            <a:ext cx="10515600" cy="58118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Связь с ВУЗами</a:t>
            </a:r>
          </a:p>
          <a:p>
            <a:pPr marL="0" indent="0"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-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3011557" y="1868557"/>
            <a:ext cx="2335695" cy="1371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387009" y="1868557"/>
            <a:ext cx="3081130" cy="14411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722" y="0"/>
            <a:ext cx="151193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0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638" y="1666119"/>
            <a:ext cx="3274323" cy="4817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617" y="1666119"/>
            <a:ext cx="4230757" cy="49948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961" y="630898"/>
            <a:ext cx="4077439" cy="4832696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131782" y="1732550"/>
            <a:ext cx="3174931" cy="469983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31782" y="1732550"/>
            <a:ext cx="3267179" cy="46848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7830" y="0"/>
            <a:ext cx="151193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5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965" y="109330"/>
            <a:ext cx="1511939" cy="13290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48475" y="1996075"/>
            <a:ext cx="4505325" cy="3314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990" y="1270519"/>
            <a:ext cx="4397775" cy="356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5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992" y="457199"/>
            <a:ext cx="10605052" cy="1699591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Успешность исследовательской работы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15817"/>
            <a:ext cx="10515600" cy="3861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Практико-ориентированная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Публично представлена</a:t>
            </a:r>
          </a:p>
          <a:p>
            <a:pPr>
              <a:buFontTx/>
              <a:buChar char="-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продолжение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7830" y="80913"/>
            <a:ext cx="151193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0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направленность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регуляции кислотности желудочного сока некоторыми лекарственными 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средствами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692" y="3124597"/>
            <a:ext cx="4713482" cy="3465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7830" y="0"/>
            <a:ext cx="151193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0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2513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продуктов питания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90261"/>
            <a:ext cx="10611678" cy="4586702"/>
          </a:xfrm>
        </p:spPr>
        <p:txBody>
          <a:bodyPr>
            <a:normAutofit fontScale="92500"/>
          </a:bodyPr>
          <a:lstStyle/>
          <a:p>
            <a:pPr marL="742950" indent="-742950">
              <a:buAutoNum type="arabicPeriod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зависимости содержания витамина С в некоторых продуктах от времени года (2019)</a:t>
            </a:r>
          </a:p>
          <a:p>
            <a:pPr marL="742950" indent="-742950">
              <a:buAutoNum type="arabicPeriod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влияния некоторых видов кофе на ССС (содержание кофеина) (2017)</a:t>
            </a:r>
          </a:p>
          <a:p>
            <a:pPr marL="742950" indent="-742950">
              <a:buAutoNum type="arabicPeriod"/>
            </a:pPr>
            <a:r>
              <a:rPr lang="ru-RU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 содержания кофеина в некоторых видах чая (2019-2020)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061" y="0"/>
            <a:ext cx="151193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244</Words>
  <Application>Microsoft Office PowerPoint</Application>
  <PresentationFormat>Широкоэкранный</PresentationFormat>
  <Paragraphs>62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Candara</vt:lpstr>
      <vt:lpstr>Century Gothic</vt:lpstr>
      <vt:lpstr>Times New Roman</vt:lpstr>
      <vt:lpstr>Wingdings 3</vt:lpstr>
      <vt:lpstr>Тема Office</vt:lpstr>
      <vt:lpstr>6_Легкий дым</vt:lpstr>
      <vt:lpstr>Место проектных и исследовательских работ в профильных классах естественнонаучного направления</vt:lpstr>
      <vt:lpstr>                                                                               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Успешность исследовательской работы</vt:lpstr>
      <vt:lpstr>Медицинская направленность</vt:lpstr>
      <vt:lpstr>Анализ продуктов питания</vt:lpstr>
      <vt:lpstr>Презентация PowerPoint</vt:lpstr>
      <vt:lpstr>Состояние водных объектов</vt:lpstr>
      <vt:lpstr>Хронология исследования</vt:lpstr>
      <vt:lpstr>2019-2020 г.г. Исследование качества воды озера  Синявинского пос. Янтарный (привлечение учащихся школы пос.Янтарный к исследовательской работе)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FS</dc:creator>
  <cp:lastModifiedBy>FS</cp:lastModifiedBy>
  <cp:revision>31</cp:revision>
  <dcterms:created xsi:type="dcterms:W3CDTF">2021-11-02T08:20:33Z</dcterms:created>
  <dcterms:modified xsi:type="dcterms:W3CDTF">2021-11-03T14:06:15Z</dcterms:modified>
</cp:coreProperties>
</file>