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485824171" TargetMode="External"/><Relationship Id="rId2" Type="http://schemas.openxmlformats.org/officeDocument/2006/relationships/hyperlink" Target="mailto:zagvozdkina.galina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1627675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31800" y="3708301"/>
            <a:ext cx="4788792" cy="1512168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          </a:t>
            </a:r>
            <a:r>
              <a:rPr lang="ru-RU" sz="1800" dirty="0" smtClean="0"/>
              <a:t>Загвоздкина Галина Геннадьевна</a:t>
            </a:r>
          </a:p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/>
              <a:t>                  </a:t>
            </a:r>
            <a:r>
              <a:rPr lang="ru-RU" sz="1800" dirty="0" smtClean="0"/>
              <a:t>педагог – организатор </a:t>
            </a:r>
          </a:p>
          <a:p>
            <a:pPr>
              <a:buNone/>
            </a:pPr>
            <a:r>
              <a:rPr lang="ru-RU" sz="1600" b="1" dirty="0" smtClean="0"/>
              <a:t>                            </a:t>
            </a:r>
            <a:r>
              <a:rPr lang="ru-RU" sz="1600" dirty="0" smtClean="0">
                <a:ea typeface="Tahoma" pitchFamily="34" charset="0"/>
              </a:rPr>
              <a:t>МБОУ «СОШ №87» </a:t>
            </a:r>
            <a:r>
              <a:rPr lang="ru-RU" sz="1600" dirty="0" err="1" smtClean="0">
                <a:ea typeface="Tahoma" pitchFamily="34" charset="0"/>
              </a:rPr>
              <a:t>г.Северск</a:t>
            </a:r>
            <a:endParaRPr lang="ru-RU" sz="1600" dirty="0" smtClean="0">
              <a:ea typeface="Tahoma" pitchFamily="34" charset="0"/>
            </a:endParaRPr>
          </a:p>
          <a:p>
            <a:pPr>
              <a:buNone/>
            </a:pPr>
            <a:r>
              <a:rPr lang="ru-RU" sz="1800" dirty="0" smtClean="0"/>
              <a:t>  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23042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Segoe UI Semibold" pitchFamily="34" charset="0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</a:rPr>
              <a:t>Участие в проектах и конкурсах Российского движения школьников как способ самореализации детей и педагогов»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1913" y="5940548"/>
            <a:ext cx="305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Конкурс «Добро не уходит на каникулы»</a:t>
            </a:r>
            <a:br>
              <a:rPr lang="ru-RU" sz="2800" dirty="0" smtClean="0"/>
            </a:br>
            <a:r>
              <a:rPr lang="ru-RU" sz="2800" dirty="0" smtClean="0"/>
              <a:t>                    </a:t>
            </a:r>
            <a:r>
              <a:rPr lang="ru-RU" sz="2800" dirty="0" smtClean="0">
                <a:solidFill>
                  <a:srgbClr val="0070C0"/>
                </a:solidFill>
              </a:rPr>
              <a:t>проект «</a:t>
            </a:r>
            <a:r>
              <a:rPr lang="ru-RU" sz="2800" dirty="0" err="1" smtClean="0">
                <a:solidFill>
                  <a:srgbClr val="0070C0"/>
                </a:solidFill>
              </a:rPr>
              <a:t>ЭкоШик</a:t>
            </a:r>
            <a:r>
              <a:rPr lang="ru-RU" sz="2800" dirty="0" smtClean="0">
                <a:solidFill>
                  <a:srgbClr val="0070C0"/>
                </a:solidFill>
              </a:rPr>
              <a:t>»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         </a:t>
            </a:r>
            <a:r>
              <a:rPr lang="ru-RU" sz="2000" dirty="0" err="1" smtClean="0">
                <a:solidFill>
                  <a:srgbClr val="0070C0"/>
                </a:solidFill>
              </a:rPr>
              <a:t>экологично</a:t>
            </a:r>
            <a:r>
              <a:rPr lang="ru-RU" sz="2000" dirty="0" smtClean="0">
                <a:solidFill>
                  <a:srgbClr val="0070C0"/>
                </a:solidFill>
              </a:rPr>
              <a:t> шикарно индивидуально </a:t>
            </a:r>
            <a:r>
              <a:rPr lang="ru-RU" sz="2000" dirty="0" err="1" smtClean="0">
                <a:solidFill>
                  <a:srgbClr val="0070C0"/>
                </a:solidFill>
              </a:rPr>
              <a:t>креативно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E:\изображение\фото и видео проекта ЭкоШик\IMG_20200909_085458_5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08" y="2484165"/>
            <a:ext cx="2088232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E:\изображение\фото и видео проекта ЭкоШик\IMG_20200225_095047_3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2124125"/>
            <a:ext cx="2847975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:\изображение\фото и видео проекта ЭкоШик\IMG_20201001_102011_6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00" y="2412157"/>
            <a:ext cx="2290033" cy="314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Конкурс «Здоровое движение»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проект «Зарядка +»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s://sun9-6.userapi.com/impg/02dIdy1BWWXslFj8hGnJ0-e25x1HJlKqbcaG0g/zicAuhpOq9Q.jpg?size=1280x960&amp;quality=96&amp;sign=9f531f7e86c55a4988f02d1cbfeea7dc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1836093"/>
            <a:ext cx="3564848" cy="237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33.userapi.com/impg/OJy7QDbuhP5bEv5olSpzHu_qmPquCw4aNGiSHQ/MBZaqGpw5nM.jpg?size=810x1080&amp;quality=96&amp;sign=ee259eec0a9a66338947dd73f6e0b725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272" y="1404045"/>
            <a:ext cx="1857376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sun9-87.userapi.com/impg/a7fUkqKe-S1CglAlg6OqQuEzG3yMFjp9iKBAOQ/-quH6KGJz1Y.jpg?size=1280x960&amp;quality=96&amp;sign=0e60800efecdc007dbecde03abea116d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888" y="4284365"/>
            <a:ext cx="2450976" cy="185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un9-17.userapi.com/impg/2D4GBEYNntgAY0F35Gf39tkrrgx6fwYH1oEJVA/LkV3vYheYiw.jpg?size=1280x960&amp;quality=96&amp;sign=00ab41677db710ce23ad1b64eef08ed4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224" y="4284365"/>
            <a:ext cx="2464693" cy="184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827981"/>
            <a:ext cx="7560840" cy="1224136"/>
          </a:xfrm>
        </p:spPr>
        <p:txBody>
          <a:bodyPr/>
          <a:lstStyle/>
          <a:p>
            <a:r>
              <a:rPr lang="ru-RU" sz="3200" dirty="0" smtClean="0"/>
              <a:t>Конкурс «На старт, эко – отряд»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проект «Через искусство к зеленой планете»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s://sun9-40.userapi.com/impg/Ev9AgdCwVH3DKudcjooC9JtQ0jzK_qb6RAXuCQ/b01oNCjr0C0.jpg?size=1280x960&amp;quality=96&amp;sign=553fdc2ea6e05eb696cd77054f453483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1980109"/>
            <a:ext cx="2916776" cy="2160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sun9-74.userapi.com/impg/7AtelnHGgKPXnGEbP9vGDZPKKzfpzDnikX2sjA/ei-hGwyyFwQ.jpg?size=1280x960&amp;quality=96&amp;sign=bea4d6b2af3732d2297a85681864b243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352" y="2052117"/>
            <a:ext cx="266429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sun9-64.userapi.com/impg/2J61gtVD2POWmtw00tRp2ccSgY9305gC4VxeNA/1NysWjdA8Uo.jpg?size=1280x960&amp;quality=96&amp;sign=b0769d9b9151bd19af108d5988391569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920" y="4428382"/>
            <a:ext cx="2160240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ttps://sun9-66.userapi.com/impg/y2GhEAX_gTPzJ_hsBlKMUsZ2HWUbrlOzM-3AoA/e_0GZ5wgnf0.jpg?size=810x1080&amp;quality=96&amp;sign=e156f411aead3b0e3561fc9c2cbd3cf3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152" y="2124125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Галина\Downloads\загвоздкина эко_page-0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280" y="4428381"/>
            <a:ext cx="2097132" cy="1652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КОНКУРСЫ ДЛЯ ПЕДАГОГОВ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548061"/>
            <a:ext cx="756084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Всероссийские конкурсы: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региональный этап «Сердце отдаю детям»;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 финалист «Лига вожатых»;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региональный этап «Доброволец России»;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 финалист«Растим гражданина</a:t>
            </a:r>
            <a:r>
              <a:rPr lang="ru-RU" sz="2400" dirty="0" smtClean="0"/>
              <a:t>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https://sun9-40.userapi.com/impg/eLTpWZYPIMORHMZEQ86CCiMpE5Ceml_kz40cqA/HInoz8nwBPk.jpg?size=810x1080&amp;quality=96&amp;sign=90c4381685c37ed8d386c25b37e6849f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08" y="3636293"/>
            <a:ext cx="18722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40.userapi.com/impg/TZkKdYAXk5M74wU6RQg23twMHJV02lvd-VonEQ/o2SBfW8QumY.jpg?size=810x1080&amp;quality=96&amp;sign=4bb64a7f405da5c71e0afa59c0c5253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416" y="3636293"/>
            <a:ext cx="19107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un9-68.userapi.com/impg/Y-HcBajbXdkniD8bNodLvayRftlHPakU189gpA/pt89v0urriQ.jpg?size=1280x930&amp;quality=96&amp;sign=cfe2b038e117679dc0b307542639cce2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048" y="3924325"/>
            <a:ext cx="2927294" cy="2185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ttps://sun9-35.userapi.com/impg/sT421Xbd5kVPWUZtG21wODZrS0AVPZJbI9-L3g/R8ymgyGaSVI.jpg?size=859x612&amp;quality=96&amp;sign=f0e591aff644273c7ae753ce10949510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6376" y="1836093"/>
            <a:ext cx="2088232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1728192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</a:rPr>
              <a:t>Награды за активности воспитанников и педагога: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призеры «Лучшая команда РДШ»;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поездка на фестиваль «Большой школьный пикник»;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.стажировка в сфере гражданской активности и добровольчества  в Ростовской области в рамках Программы мобильности волонтеров.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s://sun9-23.userapi.com/impg/teR6GJ4wCoGjEzPCtGL07pbAowlipWaOX3V7Lw/MGZtr6DKoG8.jpg?size=785x1080&amp;quality=96&amp;sign=eaa47bcfa94362dd942a82c6a6180017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440" y="3564285"/>
            <a:ext cx="1635263" cy="2375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sun9-50.userapi.com/impg/iC_Zk1chXOvgrRa3RiDDxvg3J1VnDbKPxekwSQ/pNz1d9it3c0.jpg?size=1280x958&amp;quality=96&amp;sign=19e041e37ecb4eebdb09a356c4ca18c9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3996333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un9-42.userapi.com/impg/8BDGRlWLmz1uTex10XrDZiYWxzFJXJGVULWNPQ/HPSoWlzB3TQ.jpg?size=1280x962&amp;quality=96&amp;sign=e361c0b57c7d7d62d603da2c1b55e5fc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128" y="3996333"/>
            <a:ext cx="259690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Загвоздкина Г.Г.</a:t>
            </a:r>
            <a:r>
              <a:rPr lang="en-US" sz="2400" dirty="0" smtClean="0">
                <a:solidFill>
                  <a:srgbClr val="7030A0"/>
                </a:solidFill>
                <a:hlinkClick r:id="rId2"/>
              </a:rPr>
              <a:t>zagvozdkina.galina@yandex.ru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личная страница </a:t>
            </a:r>
            <a:r>
              <a:rPr lang="ru-RU" sz="2400" dirty="0" err="1" smtClean="0">
                <a:solidFill>
                  <a:srgbClr val="FF0000"/>
                </a:solidFill>
              </a:rPr>
              <a:t>Вконтакте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hlinkClick r:id="rId3"/>
              </a:rPr>
              <a:t>https://vk.com/id485824171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страница Первичного отделения РДШ</a:t>
            </a:r>
          </a:p>
          <a:p>
            <a:pPr>
              <a:buNone/>
            </a:pPr>
            <a:r>
              <a:rPr lang="en-US" sz="2400" dirty="0" smtClean="0">
                <a:hlinkClick r:id="rId4"/>
              </a:rPr>
              <a:t>https://vk.com/public162767588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5464" y="323480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111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 Semibold</vt:lpstr>
      <vt:lpstr>Tahoma</vt:lpstr>
      <vt:lpstr>Wingdings</vt:lpstr>
      <vt:lpstr>Тема Office</vt:lpstr>
      <vt:lpstr> «Участие в проектах и конкурсах Российского движения школьников как способ самореализации детей и педагогов»</vt:lpstr>
      <vt:lpstr>   Конкурс «Добро не уходит на каникулы»                     проект «ЭкоШик»             экологично шикарно индивидуально креативно</vt:lpstr>
      <vt:lpstr>Конкурс «Здоровое движение» проект «Зарядка +»</vt:lpstr>
      <vt:lpstr>Конкурс «На старт, эко – отряд» проект «Через искусство к зеленой планете»</vt:lpstr>
      <vt:lpstr>КОНКУРСЫ ДЛЯ ПЕДАГОГОВ</vt:lpstr>
      <vt:lpstr>Награды за активности воспитанников и педагога: 1.призеры «Лучшая команда РДШ»; 2.поездка на фестиваль «Большой школьный пикник»; 3.стажировка в сфере гражданской активности и добровольчества  в Ростовской области в рамках Программы мобильности волонтеров.   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31</cp:revision>
  <dcterms:created xsi:type="dcterms:W3CDTF">2021-07-29T09:26:48Z</dcterms:created>
  <dcterms:modified xsi:type="dcterms:W3CDTF">2021-08-03T03:44:42Z</dcterms:modified>
</cp:coreProperties>
</file>