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109" d="100"/>
          <a:sy n="109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C75BC6-D3E6-416A-978F-C114E09FAD92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8CE478-B2B7-4632-8CBE-D4C019EE06A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5BC6-D3E6-416A-978F-C114E09FAD92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E478-B2B7-4632-8CBE-D4C019EE06A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5BC6-D3E6-416A-978F-C114E09FAD92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E478-B2B7-4632-8CBE-D4C019EE06A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5BC6-D3E6-416A-978F-C114E09FAD92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E478-B2B7-4632-8CBE-D4C019EE0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5BC6-D3E6-416A-978F-C114E09FAD92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E478-B2B7-4632-8CBE-D4C019EE0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5BC6-D3E6-416A-978F-C114E09FAD92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E478-B2B7-4632-8CBE-D4C019EE0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5BC6-D3E6-416A-978F-C114E09FAD92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E478-B2B7-4632-8CBE-D4C019EE06A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5BC6-D3E6-416A-978F-C114E09FAD92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E478-B2B7-4632-8CBE-D4C019EE06A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5BC6-D3E6-416A-978F-C114E09FAD92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E478-B2B7-4632-8CBE-D4C019EE0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5BC6-D3E6-416A-978F-C114E09FAD92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E478-B2B7-4632-8CBE-D4C019EE0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5BC6-D3E6-416A-978F-C114E09FAD92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E478-B2B7-4632-8CBE-D4C019EE0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7C75BC6-D3E6-416A-978F-C114E09FAD92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78CE478-B2B7-4632-8CBE-D4C019EE0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2736304"/>
          </a:xfrm>
        </p:spPr>
        <p:txBody>
          <a:bodyPr/>
          <a:lstStyle/>
          <a:p>
            <a:r>
              <a:rPr lang="ru-RU" sz="4000" b="1" dirty="0" smtClean="0"/>
              <a:t>Рефлексия на уроке физической культуры и способы ее применения на практике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221088"/>
            <a:ext cx="5112568" cy="1872208"/>
          </a:xfrm>
        </p:spPr>
        <p:txBody>
          <a:bodyPr>
            <a:noAutofit/>
          </a:bodyPr>
          <a:lstStyle/>
          <a:p>
            <a:pPr algn="r"/>
            <a:r>
              <a:rPr lang="ru-RU" sz="2800" b="1" i="1" dirty="0" smtClean="0"/>
              <a:t>Журавлев Виктор Сергеевич, </a:t>
            </a:r>
          </a:p>
          <a:p>
            <a:pPr algn="r"/>
            <a:r>
              <a:rPr lang="ru-RU" sz="2800" b="1" i="1" dirty="0" smtClean="0"/>
              <a:t>учитель физической культуры МАОУ СОШ № 44 г. Томска</a:t>
            </a:r>
            <a:endParaRPr lang="ru-RU" sz="2800" b="1" i="1" dirty="0" smtClean="0"/>
          </a:p>
          <a:p>
            <a:pPr algn="r"/>
            <a:endParaRPr lang="ru-RU" sz="3200" dirty="0"/>
          </a:p>
        </p:txBody>
      </p:sp>
      <p:pic>
        <p:nvPicPr>
          <p:cNvPr id="1027" name="Picture 3" descr="C:\Users\Преподаватель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01008"/>
            <a:ext cx="3096344" cy="2808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093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</a:t>
            </a:r>
            <a:r>
              <a:rPr lang="ru-RU" sz="3200" b="1" dirty="0" smtClean="0">
                <a:solidFill>
                  <a:srgbClr val="FF0000"/>
                </a:solidFill>
              </a:rPr>
              <a:t>Рефлексия</a:t>
            </a:r>
            <a:r>
              <a:rPr lang="ru-RU" sz="3200" dirty="0" smtClean="0">
                <a:solidFill>
                  <a:srgbClr val="FF0000"/>
                </a:solidFill>
              </a:rPr>
              <a:t> </a:t>
            </a:r>
            <a:r>
              <a:rPr lang="ru-RU" sz="3200" dirty="0" smtClean="0"/>
              <a:t>- это особый навык, направленный на самосознание, умение отслеживать свои эмоции, свои поступки, умение анализировать их и оценивать. В упрощенном понимании - это </a:t>
            </a:r>
            <a:r>
              <a:rPr lang="ru-RU" sz="3200" b="1" i="1" dirty="0" smtClean="0">
                <a:solidFill>
                  <a:schemeClr val="tx1"/>
                </a:solidFill>
              </a:rPr>
              <a:t>«разговор с самим собой».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132856"/>
            <a:ext cx="8388424" cy="45365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    </a:t>
            </a:r>
            <a:r>
              <a:rPr lang="ru-RU" sz="2800" b="1" dirty="0" smtClean="0">
                <a:solidFill>
                  <a:schemeClr val="tx1"/>
                </a:solidFill>
              </a:rPr>
              <a:t>Памятка для обучающихся «</a:t>
            </a:r>
            <a:r>
              <a:rPr lang="ru-RU" sz="2800" b="1" i="1" dirty="0" smtClean="0">
                <a:solidFill>
                  <a:schemeClr val="tx1"/>
                </a:solidFill>
              </a:rPr>
              <a:t>рефлексия урока</a:t>
            </a:r>
            <a:r>
              <a:rPr lang="ru-RU" sz="2800" b="1" dirty="0" smtClean="0">
                <a:solidFill>
                  <a:schemeClr val="tx1"/>
                </a:solidFill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70C0"/>
                </a:solidFill>
              </a:rPr>
              <a:t>Наш урок подошел к концу, и я хочу сказать...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B050"/>
                </a:solidFill>
              </a:rPr>
              <a:t>Мне больше всего удалось…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B050"/>
                </a:solidFill>
              </a:rPr>
              <a:t>Я могу себя похвалить за…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B050"/>
                </a:solidFill>
              </a:rPr>
              <a:t>Я могу похвалить одноклассников за…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B050"/>
                </a:solidFill>
              </a:rPr>
              <a:t>Меня удивило…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B050"/>
                </a:solidFill>
              </a:rPr>
              <a:t>Для меня было открытием то, что…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B050"/>
                </a:solidFill>
              </a:rPr>
              <a:t>На мой взгляд, мне не удалось … , потому что …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B050"/>
                </a:solidFill>
              </a:rPr>
              <a:t>На будущее я учту…</a:t>
            </a:r>
          </a:p>
          <a:p>
            <a:pPr>
              <a:buFont typeface="Wingdings" pitchFamily="2" charset="2"/>
              <a:buChar char="ü"/>
            </a:pP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56263" cy="1054250"/>
          </a:xfrm>
        </p:spPr>
        <p:txBody>
          <a:bodyPr/>
          <a:lstStyle/>
          <a:p>
            <a:r>
              <a:rPr lang="ru-RU" b="1" dirty="0" smtClean="0"/>
              <a:t>Рефлексия на уроках физической культуры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0262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2060847"/>
            <a:ext cx="6984776" cy="3744417"/>
          </a:xfrm>
        </p:spPr>
        <p:txBody>
          <a:bodyPr>
            <a:normAutofit/>
          </a:bodyPr>
          <a:lstStyle/>
          <a:p>
            <a:r>
              <a:rPr lang="ru-RU" b="1" dirty="0" smtClean="0"/>
              <a:t>Вывод</a:t>
            </a:r>
            <a:r>
              <a:rPr lang="ru-RU" dirty="0" smtClean="0"/>
              <a:t> - таким образом, обучение навыкам рефлексии на уроках физической культуры – процесс трудный и многоплановый, ему нельзя научить за один урок, за один день, и в то же время – это процесс многоуровневый, постоянно усложняющийся. Обучение рефлексии на уроках физической культуры позволяет расширить спектр знаний, обогатить уроки </a:t>
            </a:r>
            <a:r>
              <a:rPr lang="ru-RU" dirty="0" err="1" smtClean="0"/>
              <a:t>межпредметными</a:t>
            </a:r>
            <a:r>
              <a:rPr lang="ru-RU" dirty="0" smtClean="0"/>
              <a:t> связями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Памятка для обучающихся «</a:t>
            </a:r>
            <a:r>
              <a:rPr lang="ru-RU" sz="2800" b="1" i="1" dirty="0" smtClean="0">
                <a:solidFill>
                  <a:schemeClr val="tx1"/>
                </a:solidFill>
              </a:rPr>
              <a:t>рефлексия урока</a:t>
            </a:r>
            <a:r>
              <a:rPr lang="ru-RU" sz="2800" b="1" dirty="0" smtClean="0">
                <a:solidFill>
                  <a:schemeClr val="tx1"/>
                </a:solidFill>
              </a:rPr>
              <a:t>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4680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mg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2204864"/>
            <a:ext cx="9160612" cy="465313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476672"/>
            <a:ext cx="7324215" cy="1872208"/>
          </a:xfrm>
        </p:spPr>
        <p:txBody>
          <a:bodyPr/>
          <a:lstStyle/>
          <a:p>
            <a:r>
              <a:rPr lang="ru-RU" sz="3200" b="1" dirty="0" smtClean="0"/>
              <a:t>Примеры рефлексии на уроке физической культуры: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5445224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33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kartinka-spasibo-za-vnimanie-dlya-prezentacii-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896" y="0"/>
            <a:ext cx="9135103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786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142</TotalTime>
  <Words>205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Book Antiqua</vt:lpstr>
      <vt:lpstr>Times New Roman</vt:lpstr>
      <vt:lpstr>Wingdings</vt:lpstr>
      <vt:lpstr>Твердый переплет</vt:lpstr>
      <vt:lpstr>Рефлексия на уроке физической культуры и способы ее применения на практике </vt:lpstr>
      <vt:lpstr>Рефлексия</vt:lpstr>
      <vt:lpstr>Рефлексия на уроках физической культуры</vt:lpstr>
      <vt:lpstr>Памятка для обучающихся «рефлексия урока»</vt:lpstr>
      <vt:lpstr>Примеры рефлексии на уроке физической культуры: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Одновременный одношажный ход</dc:title>
  <dc:creator>Евгений</dc:creator>
  <cp:lastModifiedBy>Преподаватель</cp:lastModifiedBy>
  <cp:revision>17</cp:revision>
  <dcterms:created xsi:type="dcterms:W3CDTF">2020-02-13T07:41:55Z</dcterms:created>
  <dcterms:modified xsi:type="dcterms:W3CDTF">2020-04-03T06:17:43Z</dcterms:modified>
</cp:coreProperties>
</file>