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6"/>
  </p:notesMasterIdLst>
  <p:sldIdLst>
    <p:sldId id="256" r:id="rId3"/>
    <p:sldId id="272" r:id="rId4"/>
    <p:sldId id="303" r:id="rId5"/>
    <p:sldId id="30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318" r:id="rId15"/>
    <p:sldId id="274" r:id="rId16"/>
    <p:sldId id="279" r:id="rId17"/>
    <p:sldId id="280" r:id="rId18"/>
    <p:sldId id="312" r:id="rId19"/>
    <p:sldId id="315" r:id="rId20"/>
    <p:sldId id="281" r:id="rId21"/>
    <p:sldId id="282" r:id="rId22"/>
    <p:sldId id="283" r:id="rId23"/>
    <p:sldId id="288" r:id="rId24"/>
    <p:sldId id="289" r:id="rId25"/>
    <p:sldId id="287" r:id="rId26"/>
    <p:sldId id="322" r:id="rId27"/>
    <p:sldId id="334" r:id="rId28"/>
    <p:sldId id="335" r:id="rId29"/>
    <p:sldId id="336" r:id="rId30"/>
    <p:sldId id="337" r:id="rId31"/>
    <p:sldId id="338" r:id="rId32"/>
    <p:sldId id="343" r:id="rId33"/>
    <p:sldId id="344" r:id="rId34"/>
    <p:sldId id="290" r:id="rId35"/>
    <p:sldId id="291" r:id="rId36"/>
    <p:sldId id="326" r:id="rId37"/>
    <p:sldId id="323" r:id="rId38"/>
    <p:sldId id="324" r:id="rId39"/>
    <p:sldId id="325" r:id="rId40"/>
    <p:sldId id="350" r:id="rId41"/>
    <p:sldId id="342" r:id="rId42"/>
    <p:sldId id="352" r:id="rId43"/>
    <p:sldId id="353" r:id="rId44"/>
    <p:sldId id="329" r:id="rId45"/>
    <p:sldId id="346" r:id="rId46"/>
    <p:sldId id="328" r:id="rId47"/>
    <p:sldId id="330" r:id="rId48"/>
    <p:sldId id="331" r:id="rId49"/>
    <p:sldId id="347" r:id="rId50"/>
    <p:sldId id="332" r:id="rId51"/>
    <p:sldId id="348" r:id="rId52"/>
    <p:sldId id="349" r:id="rId53"/>
    <p:sldId id="351" r:id="rId54"/>
    <p:sldId id="316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85AAAB"/>
    <a:srgbClr val="21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FD616-01A7-49BF-AADE-9515CF62D01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99ED7C-EF44-43BD-B050-627E8B3CBFC7}">
      <dgm:prSet phldrT="[Текст]"/>
      <dgm:spPr>
        <a:solidFill>
          <a:srgbClr val="228092"/>
        </a:solidFill>
      </dgm:spPr>
      <dgm:t>
        <a:bodyPr/>
        <a:lstStyle/>
        <a:p>
          <a:r>
            <a:rPr lang="ru-RU" b="1" dirty="0" smtClean="0"/>
            <a:t>Управленческие команды</a:t>
          </a:r>
          <a:endParaRPr lang="ru-RU" dirty="0"/>
        </a:p>
      </dgm:t>
    </dgm:pt>
    <dgm:pt modelId="{B6C01A09-395B-4F1B-A7EF-96E5C5229C2A}" type="parTrans" cxnId="{CD95B2A9-BE40-402D-85E0-DBC724A2DF69}">
      <dgm:prSet/>
      <dgm:spPr/>
      <dgm:t>
        <a:bodyPr/>
        <a:lstStyle/>
        <a:p>
          <a:endParaRPr lang="ru-RU"/>
        </a:p>
      </dgm:t>
    </dgm:pt>
    <dgm:pt modelId="{E6C4BCEE-E193-4C10-BC12-E00291CF509F}" type="sibTrans" cxnId="{CD95B2A9-BE40-402D-85E0-DBC724A2DF69}">
      <dgm:prSet/>
      <dgm:spPr/>
      <dgm:t>
        <a:bodyPr/>
        <a:lstStyle/>
        <a:p>
          <a:endParaRPr lang="ru-RU"/>
        </a:p>
      </dgm:t>
    </dgm:pt>
    <dgm:pt modelId="{7939793B-2061-40F0-8F0B-254728F51B47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800" b="1" dirty="0" smtClean="0"/>
            <a:t>Кейсы, сценарии, модели управления/стимулирования внедрения  эффективных образовательных технологий  в образовательной организации на основе социальных контрактов  и дистрибутивного обучения</a:t>
          </a:r>
          <a:endParaRPr lang="ru-RU" sz="800" b="1" dirty="0"/>
        </a:p>
      </dgm:t>
    </dgm:pt>
    <dgm:pt modelId="{D0EF9157-0627-48A2-A90C-E52A6702F24D}" type="parTrans" cxnId="{5677D90A-187E-4966-A3DE-368010C87F5A}">
      <dgm:prSet/>
      <dgm:spPr/>
      <dgm:t>
        <a:bodyPr/>
        <a:lstStyle/>
        <a:p>
          <a:endParaRPr lang="ru-RU"/>
        </a:p>
      </dgm:t>
    </dgm:pt>
    <dgm:pt modelId="{81D53DBE-BE85-4DEB-8C55-03A4B779C3AF}" type="sibTrans" cxnId="{5677D90A-187E-4966-A3DE-368010C87F5A}">
      <dgm:prSet/>
      <dgm:spPr/>
      <dgm:t>
        <a:bodyPr/>
        <a:lstStyle/>
        <a:p>
          <a:endParaRPr lang="ru-RU"/>
        </a:p>
      </dgm:t>
    </dgm:pt>
    <dgm:pt modelId="{E5B7BE8F-4FAF-4354-91B3-893510AF351D}">
      <dgm:prSet phldrT="[Текст]"/>
      <dgm:spPr>
        <a:solidFill>
          <a:srgbClr val="228092"/>
        </a:solidFill>
      </dgm:spPr>
      <dgm:t>
        <a:bodyPr/>
        <a:lstStyle/>
        <a:p>
          <a:r>
            <a:rPr lang="ru-RU" b="1" dirty="0" smtClean="0"/>
            <a:t>Открытая сетевая методическая служба</a:t>
          </a:r>
          <a:endParaRPr lang="ru-RU" dirty="0"/>
        </a:p>
      </dgm:t>
    </dgm:pt>
    <dgm:pt modelId="{BD45B689-19A5-4263-9F2A-D5FAF28CB19E}" type="parTrans" cxnId="{6952BDB0-3459-44DD-AFA7-780FE71AE8E0}">
      <dgm:prSet/>
      <dgm:spPr/>
      <dgm:t>
        <a:bodyPr/>
        <a:lstStyle/>
        <a:p>
          <a:endParaRPr lang="ru-RU"/>
        </a:p>
      </dgm:t>
    </dgm:pt>
    <dgm:pt modelId="{C993A148-86FD-4B62-BFB0-FDD0425219FB}" type="sibTrans" cxnId="{6952BDB0-3459-44DD-AFA7-780FE71AE8E0}">
      <dgm:prSet/>
      <dgm:spPr/>
      <dgm:t>
        <a:bodyPr/>
        <a:lstStyle/>
        <a:p>
          <a:endParaRPr lang="ru-RU"/>
        </a:p>
      </dgm:t>
    </dgm:pt>
    <dgm:pt modelId="{7B845830-B4E3-417B-B25A-7B6E1C3A3D6A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800" b="1" dirty="0" smtClean="0"/>
            <a:t>Интеграция системы ДПО и Ассоциаций педагогов</a:t>
          </a:r>
          <a:endParaRPr lang="ru-RU" sz="800" b="1" dirty="0"/>
        </a:p>
      </dgm:t>
    </dgm:pt>
    <dgm:pt modelId="{F16D1E73-AD13-4813-98AC-892CE7CE47EE}" type="parTrans" cxnId="{FCC5799B-4F0A-48C0-B112-4DCB6D2334FD}">
      <dgm:prSet/>
      <dgm:spPr/>
      <dgm:t>
        <a:bodyPr/>
        <a:lstStyle/>
        <a:p>
          <a:endParaRPr lang="ru-RU"/>
        </a:p>
      </dgm:t>
    </dgm:pt>
    <dgm:pt modelId="{1286A59C-529C-4273-89D3-855EBC25CE89}" type="sibTrans" cxnId="{FCC5799B-4F0A-48C0-B112-4DCB6D2334FD}">
      <dgm:prSet/>
      <dgm:spPr/>
      <dgm:t>
        <a:bodyPr/>
        <a:lstStyle/>
        <a:p>
          <a:endParaRPr lang="ru-RU"/>
        </a:p>
      </dgm:t>
    </dgm:pt>
    <dgm:pt modelId="{12965822-CEA4-4F09-8F37-B4A57DCC91F1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800" b="1" dirty="0" smtClean="0"/>
            <a:t> Интернет-платформа «Педагогическая навигация» - ресурс оперативной помощи учителям при решении определенной задачи/затруднения</a:t>
          </a:r>
          <a:endParaRPr lang="ru-RU" sz="800" b="1" dirty="0"/>
        </a:p>
      </dgm:t>
    </dgm:pt>
    <dgm:pt modelId="{00F0C667-DCDB-4A86-A3BA-810D53197A5D}" type="parTrans" cxnId="{A16603DF-0DA1-4ED7-8717-5123108CA97B}">
      <dgm:prSet/>
      <dgm:spPr/>
      <dgm:t>
        <a:bodyPr/>
        <a:lstStyle/>
        <a:p>
          <a:endParaRPr lang="ru-RU"/>
        </a:p>
      </dgm:t>
    </dgm:pt>
    <dgm:pt modelId="{3F8A3C4D-8D5C-477A-8993-1D9EDAEAD331}" type="sibTrans" cxnId="{A16603DF-0DA1-4ED7-8717-5123108CA97B}">
      <dgm:prSet/>
      <dgm:spPr/>
      <dgm:t>
        <a:bodyPr/>
        <a:lstStyle/>
        <a:p>
          <a:endParaRPr lang="ru-RU"/>
        </a:p>
      </dgm:t>
    </dgm:pt>
    <dgm:pt modelId="{CA4A8D06-2BD6-4044-928D-B1C29075F3FB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sz="800" b="1" dirty="0"/>
        </a:p>
      </dgm:t>
    </dgm:pt>
    <dgm:pt modelId="{54D0CCE0-E1A7-417B-9E8D-4A931EC8C681}" type="parTrans" cxnId="{96059FCB-FB5C-4002-8148-4F87BD28ADF2}">
      <dgm:prSet/>
      <dgm:spPr/>
      <dgm:t>
        <a:bodyPr/>
        <a:lstStyle/>
        <a:p>
          <a:endParaRPr lang="ru-RU"/>
        </a:p>
      </dgm:t>
    </dgm:pt>
    <dgm:pt modelId="{CB0FCE1D-6940-4E23-9444-7015B7D7F9F9}" type="sibTrans" cxnId="{96059FCB-FB5C-4002-8148-4F87BD28ADF2}">
      <dgm:prSet/>
      <dgm:spPr/>
      <dgm:t>
        <a:bodyPr/>
        <a:lstStyle/>
        <a:p>
          <a:endParaRPr lang="ru-RU"/>
        </a:p>
      </dgm:t>
    </dgm:pt>
    <dgm:pt modelId="{48C8D2AB-73DC-40DC-BC53-2555B82CEA2A}" type="pres">
      <dgm:prSet presAssocID="{50FFD616-01A7-49BF-AADE-9515CF62D01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0C141DD-C65B-4321-A46A-8E7377D963FE}" type="pres">
      <dgm:prSet presAssocID="{CA99ED7C-EF44-43BD-B050-627E8B3CBFC7}" presName="linNode" presStyleCnt="0"/>
      <dgm:spPr/>
    </dgm:pt>
    <dgm:pt modelId="{3E3A9506-A047-4882-971C-406577B09EB3}" type="pres">
      <dgm:prSet presAssocID="{CA99ED7C-EF44-43BD-B050-627E8B3CBFC7}" presName="parentShp" presStyleLbl="node1" presStyleIdx="0" presStyleCnt="2" custLinFactNeighborX="-344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E1B00-85FD-4781-9692-D88BF5C0FF2E}" type="pres">
      <dgm:prSet presAssocID="{CA99ED7C-EF44-43BD-B050-627E8B3CBFC7}" presName="childShp" presStyleLbl="bgAccFollowNode1" presStyleIdx="0" presStyleCnt="2" custScaleX="72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0ECC0-2C80-431F-9A79-E570D5305DBB}" type="pres">
      <dgm:prSet presAssocID="{E6C4BCEE-E193-4C10-BC12-E00291CF509F}" presName="spacing" presStyleCnt="0"/>
      <dgm:spPr/>
    </dgm:pt>
    <dgm:pt modelId="{581FBF88-DBFB-4C9C-A3A8-D47F462526FB}" type="pres">
      <dgm:prSet presAssocID="{E5B7BE8F-4FAF-4354-91B3-893510AF351D}" presName="linNode" presStyleCnt="0"/>
      <dgm:spPr/>
    </dgm:pt>
    <dgm:pt modelId="{73B2E8DD-091F-47C8-A15A-E9ED3E1A3554}" type="pres">
      <dgm:prSet presAssocID="{E5B7BE8F-4FAF-4354-91B3-893510AF351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E616B-4CC1-4C7A-9D58-EA2B10217567}" type="pres">
      <dgm:prSet presAssocID="{E5B7BE8F-4FAF-4354-91B3-893510AF351D}" presName="childShp" presStyleLbl="bgAccFollowNode1" presStyleIdx="1" presStyleCnt="2" custScaleX="69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D18794-7814-4738-AAC0-47957A8C27A7}" type="presOf" srcId="{12965822-CEA4-4F09-8F37-B4A57DCC91F1}" destId="{23CE616B-4CC1-4C7A-9D58-EA2B10217567}" srcOrd="0" destOrd="2" presId="urn:microsoft.com/office/officeart/2005/8/layout/vList6"/>
    <dgm:cxn modelId="{5677D90A-187E-4966-A3DE-368010C87F5A}" srcId="{CA99ED7C-EF44-43BD-B050-627E8B3CBFC7}" destId="{7939793B-2061-40F0-8F0B-254728F51B47}" srcOrd="0" destOrd="0" parTransId="{D0EF9157-0627-48A2-A90C-E52A6702F24D}" sibTransId="{81D53DBE-BE85-4DEB-8C55-03A4B779C3AF}"/>
    <dgm:cxn modelId="{CD95B2A9-BE40-402D-85E0-DBC724A2DF69}" srcId="{50FFD616-01A7-49BF-AADE-9515CF62D010}" destId="{CA99ED7C-EF44-43BD-B050-627E8B3CBFC7}" srcOrd="0" destOrd="0" parTransId="{B6C01A09-395B-4F1B-A7EF-96E5C5229C2A}" sibTransId="{E6C4BCEE-E193-4C10-BC12-E00291CF509F}"/>
    <dgm:cxn modelId="{6952BDB0-3459-44DD-AFA7-780FE71AE8E0}" srcId="{50FFD616-01A7-49BF-AADE-9515CF62D010}" destId="{E5B7BE8F-4FAF-4354-91B3-893510AF351D}" srcOrd="1" destOrd="0" parTransId="{BD45B689-19A5-4263-9F2A-D5FAF28CB19E}" sibTransId="{C993A148-86FD-4B62-BFB0-FDD0425219FB}"/>
    <dgm:cxn modelId="{FCC5799B-4F0A-48C0-B112-4DCB6D2334FD}" srcId="{E5B7BE8F-4FAF-4354-91B3-893510AF351D}" destId="{7B845830-B4E3-417B-B25A-7B6E1C3A3D6A}" srcOrd="0" destOrd="0" parTransId="{F16D1E73-AD13-4813-98AC-892CE7CE47EE}" sibTransId="{1286A59C-529C-4273-89D3-855EBC25CE89}"/>
    <dgm:cxn modelId="{1465AB77-0476-4805-B4D6-27B6DD23CC1E}" type="presOf" srcId="{CA99ED7C-EF44-43BD-B050-627E8B3CBFC7}" destId="{3E3A9506-A047-4882-971C-406577B09EB3}" srcOrd="0" destOrd="0" presId="urn:microsoft.com/office/officeart/2005/8/layout/vList6"/>
    <dgm:cxn modelId="{F35ECEC5-FDD9-4087-B6C3-23DF07307FFA}" type="presOf" srcId="{50FFD616-01A7-49BF-AADE-9515CF62D010}" destId="{48C8D2AB-73DC-40DC-BC53-2555B82CEA2A}" srcOrd="0" destOrd="0" presId="urn:microsoft.com/office/officeart/2005/8/layout/vList6"/>
    <dgm:cxn modelId="{A16603DF-0DA1-4ED7-8717-5123108CA97B}" srcId="{E5B7BE8F-4FAF-4354-91B3-893510AF351D}" destId="{12965822-CEA4-4F09-8F37-B4A57DCC91F1}" srcOrd="2" destOrd="0" parTransId="{00F0C667-DCDB-4A86-A3BA-810D53197A5D}" sibTransId="{3F8A3C4D-8D5C-477A-8993-1D9EDAEAD331}"/>
    <dgm:cxn modelId="{395DE205-06BD-4067-9835-62F0C1D18A0C}" type="presOf" srcId="{E5B7BE8F-4FAF-4354-91B3-893510AF351D}" destId="{73B2E8DD-091F-47C8-A15A-E9ED3E1A3554}" srcOrd="0" destOrd="0" presId="urn:microsoft.com/office/officeart/2005/8/layout/vList6"/>
    <dgm:cxn modelId="{C11D4BEB-EA49-480C-9C1C-B41902D0A787}" type="presOf" srcId="{7939793B-2061-40F0-8F0B-254728F51B47}" destId="{E2DE1B00-85FD-4781-9692-D88BF5C0FF2E}" srcOrd="0" destOrd="0" presId="urn:microsoft.com/office/officeart/2005/8/layout/vList6"/>
    <dgm:cxn modelId="{496A21D9-6A1F-46F6-ADE7-ED9D8581171E}" type="presOf" srcId="{7B845830-B4E3-417B-B25A-7B6E1C3A3D6A}" destId="{23CE616B-4CC1-4C7A-9D58-EA2B10217567}" srcOrd="0" destOrd="0" presId="urn:microsoft.com/office/officeart/2005/8/layout/vList6"/>
    <dgm:cxn modelId="{2891DD2F-02B1-4AF4-B1A5-5F445E64A091}" type="presOf" srcId="{CA4A8D06-2BD6-4044-928D-B1C29075F3FB}" destId="{23CE616B-4CC1-4C7A-9D58-EA2B10217567}" srcOrd="0" destOrd="1" presId="urn:microsoft.com/office/officeart/2005/8/layout/vList6"/>
    <dgm:cxn modelId="{96059FCB-FB5C-4002-8148-4F87BD28ADF2}" srcId="{E5B7BE8F-4FAF-4354-91B3-893510AF351D}" destId="{CA4A8D06-2BD6-4044-928D-B1C29075F3FB}" srcOrd="1" destOrd="0" parTransId="{54D0CCE0-E1A7-417B-9E8D-4A931EC8C681}" sibTransId="{CB0FCE1D-6940-4E23-9444-7015B7D7F9F9}"/>
    <dgm:cxn modelId="{A9D2BD58-1461-49FD-8C80-A27EFAB46816}" type="presParOf" srcId="{48C8D2AB-73DC-40DC-BC53-2555B82CEA2A}" destId="{A0C141DD-C65B-4321-A46A-8E7377D963FE}" srcOrd="0" destOrd="0" presId="urn:microsoft.com/office/officeart/2005/8/layout/vList6"/>
    <dgm:cxn modelId="{D0870515-D288-40B6-8D27-3D07044090A8}" type="presParOf" srcId="{A0C141DD-C65B-4321-A46A-8E7377D963FE}" destId="{3E3A9506-A047-4882-971C-406577B09EB3}" srcOrd="0" destOrd="0" presId="urn:microsoft.com/office/officeart/2005/8/layout/vList6"/>
    <dgm:cxn modelId="{EC06B94E-C13F-4ABD-AD5C-C388F8539DDA}" type="presParOf" srcId="{A0C141DD-C65B-4321-A46A-8E7377D963FE}" destId="{E2DE1B00-85FD-4781-9692-D88BF5C0FF2E}" srcOrd="1" destOrd="0" presId="urn:microsoft.com/office/officeart/2005/8/layout/vList6"/>
    <dgm:cxn modelId="{A4ED4CFE-AEFC-4AB3-B9E9-E94F1F4812E2}" type="presParOf" srcId="{48C8D2AB-73DC-40DC-BC53-2555B82CEA2A}" destId="{F490ECC0-2C80-431F-9A79-E570D5305DBB}" srcOrd="1" destOrd="0" presId="urn:microsoft.com/office/officeart/2005/8/layout/vList6"/>
    <dgm:cxn modelId="{275497C5-414E-45AC-BE88-AB8FC3F1D3EC}" type="presParOf" srcId="{48C8D2AB-73DC-40DC-BC53-2555B82CEA2A}" destId="{581FBF88-DBFB-4C9C-A3A8-D47F462526FB}" srcOrd="2" destOrd="0" presId="urn:microsoft.com/office/officeart/2005/8/layout/vList6"/>
    <dgm:cxn modelId="{69737659-9103-49B5-A842-49E9561E9097}" type="presParOf" srcId="{581FBF88-DBFB-4C9C-A3A8-D47F462526FB}" destId="{73B2E8DD-091F-47C8-A15A-E9ED3E1A3554}" srcOrd="0" destOrd="0" presId="urn:microsoft.com/office/officeart/2005/8/layout/vList6"/>
    <dgm:cxn modelId="{819053EA-73A2-489D-99CC-E05B52431649}" type="presParOf" srcId="{581FBF88-DBFB-4C9C-A3A8-D47F462526FB}" destId="{23CE616B-4CC1-4C7A-9D58-EA2B1021756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FFD616-01A7-49BF-AADE-9515CF62D01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99ED7C-EF44-43BD-B050-627E8B3CBFC7}">
      <dgm:prSet phldrT="[Текст]"/>
      <dgm:spPr>
        <a:solidFill>
          <a:srgbClr val="228092"/>
        </a:solidFill>
      </dgm:spPr>
      <dgm:t>
        <a:bodyPr/>
        <a:lstStyle/>
        <a:p>
          <a:r>
            <a:rPr lang="ru-RU" b="1" dirty="0" smtClean="0"/>
            <a:t>Система наставничества</a:t>
          </a:r>
          <a:endParaRPr lang="ru-RU" dirty="0"/>
        </a:p>
      </dgm:t>
    </dgm:pt>
    <dgm:pt modelId="{B6C01A09-395B-4F1B-A7EF-96E5C5229C2A}" type="parTrans" cxnId="{CD95B2A9-BE40-402D-85E0-DBC724A2DF69}">
      <dgm:prSet/>
      <dgm:spPr/>
      <dgm:t>
        <a:bodyPr/>
        <a:lstStyle/>
        <a:p>
          <a:endParaRPr lang="ru-RU"/>
        </a:p>
      </dgm:t>
    </dgm:pt>
    <dgm:pt modelId="{E6C4BCEE-E193-4C10-BC12-E00291CF509F}" type="sibTrans" cxnId="{CD95B2A9-BE40-402D-85E0-DBC724A2DF69}">
      <dgm:prSet/>
      <dgm:spPr/>
      <dgm:t>
        <a:bodyPr/>
        <a:lstStyle/>
        <a:p>
          <a:endParaRPr lang="ru-RU"/>
        </a:p>
      </dgm:t>
    </dgm:pt>
    <dgm:pt modelId="{7939793B-2061-40F0-8F0B-254728F51B47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900" b="1" dirty="0" smtClean="0"/>
            <a:t>Организация  экспертного сообщества педагогов по внедрению эффективных образовательных технологий </a:t>
          </a:r>
          <a:endParaRPr lang="ru-RU" sz="900" b="1" dirty="0"/>
        </a:p>
      </dgm:t>
    </dgm:pt>
    <dgm:pt modelId="{D0EF9157-0627-48A2-A90C-E52A6702F24D}" type="parTrans" cxnId="{5677D90A-187E-4966-A3DE-368010C87F5A}">
      <dgm:prSet/>
      <dgm:spPr/>
      <dgm:t>
        <a:bodyPr/>
        <a:lstStyle/>
        <a:p>
          <a:endParaRPr lang="ru-RU"/>
        </a:p>
      </dgm:t>
    </dgm:pt>
    <dgm:pt modelId="{81D53DBE-BE85-4DEB-8C55-03A4B779C3AF}" type="sibTrans" cxnId="{5677D90A-187E-4966-A3DE-368010C87F5A}">
      <dgm:prSet/>
      <dgm:spPr/>
      <dgm:t>
        <a:bodyPr/>
        <a:lstStyle/>
        <a:p>
          <a:endParaRPr lang="ru-RU"/>
        </a:p>
      </dgm:t>
    </dgm:pt>
    <dgm:pt modelId="{E5B7BE8F-4FAF-4354-91B3-893510AF351D}">
      <dgm:prSet phldrT="[Текст]"/>
      <dgm:spPr>
        <a:solidFill>
          <a:srgbClr val="228092"/>
        </a:solidFill>
      </dgm:spPr>
      <dgm:t>
        <a:bodyPr/>
        <a:lstStyle/>
        <a:p>
          <a:r>
            <a:rPr lang="ru-RU" b="1" dirty="0" smtClean="0"/>
            <a:t>Социально-психологическая поддержка педагога</a:t>
          </a:r>
          <a:endParaRPr lang="ru-RU" dirty="0"/>
        </a:p>
      </dgm:t>
    </dgm:pt>
    <dgm:pt modelId="{BD45B689-19A5-4263-9F2A-D5FAF28CB19E}" type="parTrans" cxnId="{6952BDB0-3459-44DD-AFA7-780FE71AE8E0}">
      <dgm:prSet/>
      <dgm:spPr/>
      <dgm:t>
        <a:bodyPr/>
        <a:lstStyle/>
        <a:p>
          <a:endParaRPr lang="ru-RU"/>
        </a:p>
      </dgm:t>
    </dgm:pt>
    <dgm:pt modelId="{C993A148-86FD-4B62-BFB0-FDD0425219FB}" type="sibTrans" cxnId="{6952BDB0-3459-44DD-AFA7-780FE71AE8E0}">
      <dgm:prSet/>
      <dgm:spPr/>
      <dgm:t>
        <a:bodyPr/>
        <a:lstStyle/>
        <a:p>
          <a:endParaRPr lang="ru-RU"/>
        </a:p>
      </dgm:t>
    </dgm:pt>
    <dgm:pt modelId="{B1A95673-29C3-436F-9E0D-AB9591FFE992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sz="900" b="1" dirty="0"/>
        </a:p>
      </dgm:t>
    </dgm:pt>
    <dgm:pt modelId="{96700640-A5BA-4EAD-A95C-08DCC747E916}" type="parTrans" cxnId="{FE495E27-21B5-4BBC-91A8-B6768DE6F27A}">
      <dgm:prSet/>
      <dgm:spPr/>
      <dgm:t>
        <a:bodyPr/>
        <a:lstStyle/>
        <a:p>
          <a:endParaRPr lang="ru-RU"/>
        </a:p>
      </dgm:t>
    </dgm:pt>
    <dgm:pt modelId="{1A988255-C3FA-40E5-A723-AF22CFFA948C}" type="sibTrans" cxnId="{FE495E27-21B5-4BBC-91A8-B6768DE6F27A}">
      <dgm:prSet/>
      <dgm:spPr/>
      <dgm:t>
        <a:bodyPr/>
        <a:lstStyle/>
        <a:p>
          <a:endParaRPr lang="ru-RU"/>
        </a:p>
      </dgm:t>
    </dgm:pt>
    <dgm:pt modelId="{816A2CC3-52F4-474D-8818-51B85606CB5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800" b="1" dirty="0" smtClean="0"/>
            <a:t>Коммуникативное и  регулятивное</a:t>
          </a:r>
          <a:endParaRPr lang="ru-RU" sz="800" b="1" dirty="0"/>
        </a:p>
      </dgm:t>
    </dgm:pt>
    <dgm:pt modelId="{3F0A65C5-A5AA-4230-8D66-F30D91882805}" type="parTrans" cxnId="{9DF4D7B0-5B47-46B4-A8CB-B59B29D78481}">
      <dgm:prSet/>
      <dgm:spPr/>
      <dgm:t>
        <a:bodyPr/>
        <a:lstStyle/>
        <a:p>
          <a:endParaRPr lang="ru-RU"/>
        </a:p>
      </dgm:t>
    </dgm:pt>
    <dgm:pt modelId="{E6FBF2AB-BC7A-4FC0-9B10-8D817C212ED0}" type="sibTrans" cxnId="{9DF4D7B0-5B47-46B4-A8CB-B59B29D78481}">
      <dgm:prSet/>
      <dgm:spPr/>
      <dgm:t>
        <a:bodyPr/>
        <a:lstStyle/>
        <a:p>
          <a:endParaRPr lang="ru-RU"/>
        </a:p>
      </dgm:t>
    </dgm:pt>
    <dgm:pt modelId="{189026E4-1715-4B44-BC03-7DA4E60A0EB3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800" b="1" dirty="0" smtClean="0"/>
            <a:t>Рефлексивное</a:t>
          </a:r>
          <a:endParaRPr lang="ru-RU" sz="800" b="1" dirty="0"/>
        </a:p>
      </dgm:t>
    </dgm:pt>
    <dgm:pt modelId="{092ABFCD-A418-4E4A-8B75-80D4587DE1E6}" type="parTrans" cxnId="{D1E6B67E-4CCB-4235-B648-3449879BE690}">
      <dgm:prSet/>
      <dgm:spPr/>
      <dgm:t>
        <a:bodyPr/>
        <a:lstStyle/>
        <a:p>
          <a:endParaRPr lang="ru-RU"/>
        </a:p>
      </dgm:t>
    </dgm:pt>
    <dgm:pt modelId="{D4F8363F-6BF5-4C61-A043-80A9045FED1F}" type="sibTrans" cxnId="{D1E6B67E-4CCB-4235-B648-3449879BE690}">
      <dgm:prSet/>
      <dgm:spPr/>
      <dgm:t>
        <a:bodyPr/>
        <a:lstStyle/>
        <a:p>
          <a:endParaRPr lang="ru-RU"/>
        </a:p>
      </dgm:t>
    </dgm:pt>
    <dgm:pt modelId="{0CB8BEE8-8CA9-46CB-97D8-0C358C66038A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800" b="1" dirty="0" smtClean="0"/>
            <a:t>Обновление компетенций педагогов:  </a:t>
          </a:r>
          <a:endParaRPr lang="ru-RU" sz="800" b="1" dirty="0"/>
        </a:p>
      </dgm:t>
    </dgm:pt>
    <dgm:pt modelId="{3D8F1B39-1FB1-40E3-921F-8C146D892DBE}" type="parTrans" cxnId="{7B0D2196-72D8-4555-A67E-4F62074BD514}">
      <dgm:prSet/>
      <dgm:spPr/>
      <dgm:t>
        <a:bodyPr/>
        <a:lstStyle/>
        <a:p>
          <a:endParaRPr lang="ru-RU"/>
        </a:p>
      </dgm:t>
    </dgm:pt>
    <dgm:pt modelId="{EC736030-0559-4B32-B65F-9E3745999160}" type="sibTrans" cxnId="{7B0D2196-72D8-4555-A67E-4F62074BD514}">
      <dgm:prSet/>
      <dgm:spPr/>
      <dgm:t>
        <a:bodyPr/>
        <a:lstStyle/>
        <a:p>
          <a:endParaRPr lang="ru-RU"/>
        </a:p>
      </dgm:t>
    </dgm:pt>
    <dgm:pt modelId="{7B845830-B4E3-417B-B25A-7B6E1C3A3D6A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800" b="1" dirty="0" smtClean="0"/>
            <a:t>конструкторское</a:t>
          </a:r>
          <a:endParaRPr lang="ru-RU" sz="800" b="1" dirty="0"/>
        </a:p>
      </dgm:t>
    </dgm:pt>
    <dgm:pt modelId="{1286A59C-529C-4273-89D3-855EBC25CE89}" type="sibTrans" cxnId="{FCC5799B-4F0A-48C0-B112-4DCB6D2334FD}">
      <dgm:prSet/>
      <dgm:spPr/>
      <dgm:t>
        <a:bodyPr/>
        <a:lstStyle/>
        <a:p>
          <a:endParaRPr lang="ru-RU"/>
        </a:p>
      </dgm:t>
    </dgm:pt>
    <dgm:pt modelId="{F16D1E73-AD13-4813-98AC-892CE7CE47EE}" type="parTrans" cxnId="{FCC5799B-4F0A-48C0-B112-4DCB6D2334FD}">
      <dgm:prSet/>
      <dgm:spPr/>
      <dgm:t>
        <a:bodyPr/>
        <a:lstStyle/>
        <a:p>
          <a:endParaRPr lang="ru-RU"/>
        </a:p>
      </dgm:t>
    </dgm:pt>
    <dgm:pt modelId="{597B9C8D-7AC1-40D8-B702-5FAD767B4A1F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800" b="1" dirty="0" smtClean="0"/>
            <a:t>Психологическое сопровождение внедрения технологий в образовательных организациях </a:t>
          </a:r>
          <a:endParaRPr lang="ru-RU" sz="800" b="1" dirty="0"/>
        </a:p>
      </dgm:t>
    </dgm:pt>
    <dgm:pt modelId="{F401F145-2203-4E42-B1F0-EAF2438EC7E5}" type="parTrans" cxnId="{D27895CB-FEF1-437E-B905-BD9804080EBA}">
      <dgm:prSet/>
      <dgm:spPr/>
      <dgm:t>
        <a:bodyPr/>
        <a:lstStyle/>
        <a:p>
          <a:endParaRPr lang="ru-RU"/>
        </a:p>
      </dgm:t>
    </dgm:pt>
    <dgm:pt modelId="{DBBD1F4B-8421-4D27-85EC-FD6129BCCAA1}" type="sibTrans" cxnId="{D27895CB-FEF1-437E-B905-BD9804080EBA}">
      <dgm:prSet/>
      <dgm:spPr/>
      <dgm:t>
        <a:bodyPr/>
        <a:lstStyle/>
        <a:p>
          <a:endParaRPr lang="ru-RU"/>
        </a:p>
      </dgm:t>
    </dgm:pt>
    <dgm:pt modelId="{48C8D2AB-73DC-40DC-BC53-2555B82CEA2A}" type="pres">
      <dgm:prSet presAssocID="{50FFD616-01A7-49BF-AADE-9515CF62D010}" presName="Name0" presStyleCnt="0">
        <dgm:presLayoutVars>
          <dgm:dir val="rev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0C141DD-C65B-4321-A46A-8E7377D963FE}" type="pres">
      <dgm:prSet presAssocID="{CA99ED7C-EF44-43BD-B050-627E8B3CBFC7}" presName="linNode" presStyleCnt="0"/>
      <dgm:spPr/>
    </dgm:pt>
    <dgm:pt modelId="{3E3A9506-A047-4882-971C-406577B09EB3}" type="pres">
      <dgm:prSet presAssocID="{CA99ED7C-EF44-43BD-B050-627E8B3CBFC7}" presName="parentShp" presStyleLbl="node1" presStyleIdx="0" presStyleCnt="2" custLinFactNeighborX="337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E1B00-85FD-4781-9692-D88BF5C0FF2E}" type="pres">
      <dgm:prSet presAssocID="{CA99ED7C-EF44-43BD-B050-627E8B3CBFC7}" presName="childShp" presStyleLbl="bgAccFollowNode1" presStyleIdx="0" presStyleCnt="2" custScaleX="77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0ECC0-2C80-431F-9A79-E570D5305DBB}" type="pres">
      <dgm:prSet presAssocID="{E6C4BCEE-E193-4C10-BC12-E00291CF509F}" presName="spacing" presStyleCnt="0"/>
      <dgm:spPr/>
    </dgm:pt>
    <dgm:pt modelId="{581FBF88-DBFB-4C9C-A3A8-D47F462526FB}" type="pres">
      <dgm:prSet presAssocID="{E5B7BE8F-4FAF-4354-91B3-893510AF351D}" presName="linNode" presStyleCnt="0"/>
      <dgm:spPr/>
    </dgm:pt>
    <dgm:pt modelId="{73B2E8DD-091F-47C8-A15A-E9ED3E1A3554}" type="pres">
      <dgm:prSet presAssocID="{E5B7BE8F-4FAF-4354-91B3-893510AF351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E616B-4CC1-4C7A-9D58-EA2B10217567}" type="pres">
      <dgm:prSet presAssocID="{E5B7BE8F-4FAF-4354-91B3-893510AF351D}" presName="childShp" presStyleLbl="bgAccFollowNode1" presStyleIdx="1" presStyleCnt="2" custScaleX="80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D20D72-A327-4B63-A968-E7249FC7CD34}" type="presOf" srcId="{189026E4-1715-4B44-BC03-7DA4E60A0EB3}" destId="{23CE616B-4CC1-4C7A-9D58-EA2B10217567}" srcOrd="0" destOrd="3" presId="urn:microsoft.com/office/officeart/2005/8/layout/vList6"/>
    <dgm:cxn modelId="{FE495E27-21B5-4BBC-91A8-B6768DE6F27A}" srcId="{CA99ED7C-EF44-43BD-B050-627E8B3CBFC7}" destId="{B1A95673-29C3-436F-9E0D-AB9591FFE992}" srcOrd="1" destOrd="0" parTransId="{96700640-A5BA-4EAD-A95C-08DCC747E916}" sibTransId="{1A988255-C3FA-40E5-A723-AF22CFFA948C}"/>
    <dgm:cxn modelId="{27ADFD82-9B85-436B-8179-C42BFB7A39A1}" type="presOf" srcId="{50FFD616-01A7-49BF-AADE-9515CF62D010}" destId="{48C8D2AB-73DC-40DC-BC53-2555B82CEA2A}" srcOrd="0" destOrd="0" presId="urn:microsoft.com/office/officeart/2005/8/layout/vList6"/>
    <dgm:cxn modelId="{5F32578A-6226-4807-8D16-F51717699CA0}" type="presOf" srcId="{816A2CC3-52F4-474D-8818-51B85606CB58}" destId="{23CE616B-4CC1-4C7A-9D58-EA2B10217567}" srcOrd="0" destOrd="2" presId="urn:microsoft.com/office/officeart/2005/8/layout/vList6"/>
    <dgm:cxn modelId="{5677D90A-187E-4966-A3DE-368010C87F5A}" srcId="{CA99ED7C-EF44-43BD-B050-627E8B3CBFC7}" destId="{7939793B-2061-40F0-8F0B-254728F51B47}" srcOrd="0" destOrd="0" parTransId="{D0EF9157-0627-48A2-A90C-E52A6702F24D}" sibTransId="{81D53DBE-BE85-4DEB-8C55-03A4B779C3AF}"/>
    <dgm:cxn modelId="{A2AA1B7A-898D-4172-B1E1-17C7063C4DDA}" type="presOf" srcId="{0CB8BEE8-8CA9-46CB-97D8-0C358C66038A}" destId="{23CE616B-4CC1-4C7A-9D58-EA2B10217567}" srcOrd="0" destOrd="0" presId="urn:microsoft.com/office/officeart/2005/8/layout/vList6"/>
    <dgm:cxn modelId="{7B0D2196-72D8-4555-A67E-4F62074BD514}" srcId="{E5B7BE8F-4FAF-4354-91B3-893510AF351D}" destId="{0CB8BEE8-8CA9-46CB-97D8-0C358C66038A}" srcOrd="0" destOrd="0" parTransId="{3D8F1B39-1FB1-40E3-921F-8C146D892DBE}" sibTransId="{EC736030-0559-4B32-B65F-9E3745999160}"/>
    <dgm:cxn modelId="{CD95B2A9-BE40-402D-85E0-DBC724A2DF69}" srcId="{50FFD616-01A7-49BF-AADE-9515CF62D010}" destId="{CA99ED7C-EF44-43BD-B050-627E8B3CBFC7}" srcOrd="0" destOrd="0" parTransId="{B6C01A09-395B-4F1B-A7EF-96E5C5229C2A}" sibTransId="{E6C4BCEE-E193-4C10-BC12-E00291CF509F}"/>
    <dgm:cxn modelId="{6952BDB0-3459-44DD-AFA7-780FE71AE8E0}" srcId="{50FFD616-01A7-49BF-AADE-9515CF62D010}" destId="{E5B7BE8F-4FAF-4354-91B3-893510AF351D}" srcOrd="1" destOrd="0" parTransId="{BD45B689-19A5-4263-9F2A-D5FAF28CB19E}" sibTransId="{C993A148-86FD-4B62-BFB0-FDD0425219FB}"/>
    <dgm:cxn modelId="{FCC5799B-4F0A-48C0-B112-4DCB6D2334FD}" srcId="{E5B7BE8F-4FAF-4354-91B3-893510AF351D}" destId="{7B845830-B4E3-417B-B25A-7B6E1C3A3D6A}" srcOrd="1" destOrd="0" parTransId="{F16D1E73-AD13-4813-98AC-892CE7CE47EE}" sibTransId="{1286A59C-529C-4273-89D3-855EBC25CE89}"/>
    <dgm:cxn modelId="{C3CC58CF-AF65-4C9F-9255-2B1891E94C70}" type="presOf" srcId="{E5B7BE8F-4FAF-4354-91B3-893510AF351D}" destId="{73B2E8DD-091F-47C8-A15A-E9ED3E1A3554}" srcOrd="0" destOrd="0" presId="urn:microsoft.com/office/officeart/2005/8/layout/vList6"/>
    <dgm:cxn modelId="{DD440DFB-C1FB-4A65-9C2F-176D0C46A29A}" type="presOf" srcId="{CA99ED7C-EF44-43BD-B050-627E8B3CBFC7}" destId="{3E3A9506-A047-4882-971C-406577B09EB3}" srcOrd="0" destOrd="0" presId="urn:microsoft.com/office/officeart/2005/8/layout/vList6"/>
    <dgm:cxn modelId="{4FB30F0B-658D-4FCE-89F7-DB939029624E}" type="presOf" srcId="{597B9C8D-7AC1-40D8-B702-5FAD767B4A1F}" destId="{23CE616B-4CC1-4C7A-9D58-EA2B10217567}" srcOrd="0" destOrd="4" presId="urn:microsoft.com/office/officeart/2005/8/layout/vList6"/>
    <dgm:cxn modelId="{9DF4D7B0-5B47-46B4-A8CB-B59B29D78481}" srcId="{E5B7BE8F-4FAF-4354-91B3-893510AF351D}" destId="{816A2CC3-52F4-474D-8818-51B85606CB58}" srcOrd="2" destOrd="0" parTransId="{3F0A65C5-A5AA-4230-8D66-F30D91882805}" sibTransId="{E6FBF2AB-BC7A-4FC0-9B10-8D817C212ED0}"/>
    <dgm:cxn modelId="{B539DF94-D46D-4235-A29F-A8D92063BC99}" type="presOf" srcId="{7939793B-2061-40F0-8F0B-254728F51B47}" destId="{E2DE1B00-85FD-4781-9692-D88BF5C0FF2E}" srcOrd="0" destOrd="0" presId="urn:microsoft.com/office/officeart/2005/8/layout/vList6"/>
    <dgm:cxn modelId="{002C6EF8-469B-487E-ABC1-46265A6511AE}" type="presOf" srcId="{B1A95673-29C3-436F-9E0D-AB9591FFE992}" destId="{E2DE1B00-85FD-4781-9692-D88BF5C0FF2E}" srcOrd="0" destOrd="1" presId="urn:microsoft.com/office/officeart/2005/8/layout/vList6"/>
    <dgm:cxn modelId="{D27895CB-FEF1-437E-B905-BD9804080EBA}" srcId="{E5B7BE8F-4FAF-4354-91B3-893510AF351D}" destId="{597B9C8D-7AC1-40D8-B702-5FAD767B4A1F}" srcOrd="4" destOrd="0" parTransId="{F401F145-2203-4E42-B1F0-EAF2438EC7E5}" sibTransId="{DBBD1F4B-8421-4D27-85EC-FD6129BCCAA1}"/>
    <dgm:cxn modelId="{8F0F01DE-8D31-46CE-9FA4-047625704BF2}" type="presOf" srcId="{7B845830-B4E3-417B-B25A-7B6E1C3A3D6A}" destId="{23CE616B-4CC1-4C7A-9D58-EA2B10217567}" srcOrd="0" destOrd="1" presId="urn:microsoft.com/office/officeart/2005/8/layout/vList6"/>
    <dgm:cxn modelId="{D1E6B67E-4CCB-4235-B648-3449879BE690}" srcId="{E5B7BE8F-4FAF-4354-91B3-893510AF351D}" destId="{189026E4-1715-4B44-BC03-7DA4E60A0EB3}" srcOrd="3" destOrd="0" parTransId="{092ABFCD-A418-4E4A-8B75-80D4587DE1E6}" sibTransId="{D4F8363F-6BF5-4C61-A043-80A9045FED1F}"/>
    <dgm:cxn modelId="{87BC86CC-17C9-4206-A7F3-9474AEB9F096}" type="presParOf" srcId="{48C8D2AB-73DC-40DC-BC53-2555B82CEA2A}" destId="{A0C141DD-C65B-4321-A46A-8E7377D963FE}" srcOrd="0" destOrd="0" presId="urn:microsoft.com/office/officeart/2005/8/layout/vList6"/>
    <dgm:cxn modelId="{E4FCA5BF-6BF6-4CBD-9E0B-55E986249C72}" type="presParOf" srcId="{A0C141DD-C65B-4321-A46A-8E7377D963FE}" destId="{3E3A9506-A047-4882-971C-406577B09EB3}" srcOrd="0" destOrd="0" presId="urn:microsoft.com/office/officeart/2005/8/layout/vList6"/>
    <dgm:cxn modelId="{719E7F6E-7766-4F6B-8C33-6204488A30E9}" type="presParOf" srcId="{A0C141DD-C65B-4321-A46A-8E7377D963FE}" destId="{E2DE1B00-85FD-4781-9692-D88BF5C0FF2E}" srcOrd="1" destOrd="0" presId="urn:microsoft.com/office/officeart/2005/8/layout/vList6"/>
    <dgm:cxn modelId="{22398672-DD5B-4F74-89BC-1DD18C35C680}" type="presParOf" srcId="{48C8D2AB-73DC-40DC-BC53-2555B82CEA2A}" destId="{F490ECC0-2C80-431F-9A79-E570D5305DBB}" srcOrd="1" destOrd="0" presId="urn:microsoft.com/office/officeart/2005/8/layout/vList6"/>
    <dgm:cxn modelId="{D6E00BA4-2C49-4921-A45F-65BE5BE996F2}" type="presParOf" srcId="{48C8D2AB-73DC-40DC-BC53-2555B82CEA2A}" destId="{581FBF88-DBFB-4C9C-A3A8-D47F462526FB}" srcOrd="2" destOrd="0" presId="urn:microsoft.com/office/officeart/2005/8/layout/vList6"/>
    <dgm:cxn modelId="{B3C59827-5681-43E7-9C78-BD223F8AE1F4}" type="presParOf" srcId="{581FBF88-DBFB-4C9C-A3A8-D47F462526FB}" destId="{73B2E8DD-091F-47C8-A15A-E9ED3E1A3554}" srcOrd="0" destOrd="0" presId="urn:microsoft.com/office/officeart/2005/8/layout/vList6"/>
    <dgm:cxn modelId="{798C915F-B554-4D68-BDB1-19B1FC5D2745}" type="presParOf" srcId="{581FBF88-DBFB-4C9C-A3A8-D47F462526FB}" destId="{23CE616B-4CC1-4C7A-9D58-EA2B1021756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9C9B41-F358-48CC-A964-C784E0CA0EE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3E490D-9630-4C3F-9381-51F7D59BA3AB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900" dirty="0" smtClean="0"/>
            <a:t>Форсайт</a:t>
          </a:r>
          <a:r>
            <a:rPr lang="en-US" sz="900" dirty="0" smtClean="0"/>
            <a:t>-</a:t>
          </a:r>
          <a:r>
            <a:rPr lang="ru-RU" sz="900" dirty="0" smtClean="0"/>
            <a:t>сессии</a:t>
          </a:r>
          <a:endParaRPr lang="ru-RU" sz="900" dirty="0"/>
        </a:p>
      </dgm:t>
    </dgm:pt>
    <dgm:pt modelId="{7B6E15BA-697B-484E-BEB4-78CB6A8B1A98}" type="parTrans" cxnId="{DF2AAAC9-7499-4C8E-9D76-808F56E172EF}">
      <dgm:prSet/>
      <dgm:spPr/>
      <dgm:t>
        <a:bodyPr/>
        <a:lstStyle/>
        <a:p>
          <a:endParaRPr lang="ru-RU"/>
        </a:p>
      </dgm:t>
    </dgm:pt>
    <dgm:pt modelId="{AF4408A9-A027-4C47-9FDC-034A444B4F7B}" type="sibTrans" cxnId="{DF2AAAC9-7499-4C8E-9D76-808F56E172EF}">
      <dgm:prSet/>
      <dgm:spPr/>
      <dgm:t>
        <a:bodyPr/>
        <a:lstStyle/>
        <a:p>
          <a:endParaRPr lang="ru-RU"/>
        </a:p>
      </dgm:t>
    </dgm:pt>
    <dgm:pt modelId="{20B4596B-10EF-485C-A910-457D8B229789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900" dirty="0" err="1" smtClean="0"/>
            <a:t>Педагогичес</a:t>
          </a:r>
          <a:r>
            <a:rPr lang="ru-RU" sz="900" dirty="0" smtClean="0"/>
            <a:t>-</a:t>
          </a:r>
        </a:p>
        <a:p>
          <a:r>
            <a:rPr lang="ru-RU" sz="900" dirty="0" smtClean="0"/>
            <a:t>кие мастерские</a:t>
          </a:r>
          <a:endParaRPr lang="ru-RU" sz="900" dirty="0"/>
        </a:p>
      </dgm:t>
    </dgm:pt>
    <dgm:pt modelId="{C0BDD0B2-18C4-4DEE-8EB7-30A272F4665F}" type="parTrans" cxnId="{4ADC8AC1-CE73-4E03-A0B9-8B94F0415B86}">
      <dgm:prSet/>
      <dgm:spPr/>
      <dgm:t>
        <a:bodyPr/>
        <a:lstStyle/>
        <a:p>
          <a:endParaRPr lang="ru-RU"/>
        </a:p>
      </dgm:t>
    </dgm:pt>
    <dgm:pt modelId="{8F585A68-3C0E-4970-9BCF-4609C5FD70E1}" type="sibTrans" cxnId="{4ADC8AC1-CE73-4E03-A0B9-8B94F0415B86}">
      <dgm:prSet/>
      <dgm:spPr/>
      <dgm:t>
        <a:bodyPr/>
        <a:lstStyle/>
        <a:p>
          <a:endParaRPr lang="ru-RU"/>
        </a:p>
      </dgm:t>
    </dgm:pt>
    <dgm:pt modelId="{646E6F0C-B818-49F4-9641-685F1480D5BF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900" dirty="0" smtClean="0"/>
            <a:t>Семинары</a:t>
          </a:r>
          <a:endParaRPr lang="ru-RU" sz="900" dirty="0"/>
        </a:p>
      </dgm:t>
    </dgm:pt>
    <dgm:pt modelId="{670543E4-D313-4E3A-9DC7-6C7B016B7062}" type="parTrans" cxnId="{EE2F151D-546B-4DD4-9C68-137514583F6B}">
      <dgm:prSet/>
      <dgm:spPr/>
      <dgm:t>
        <a:bodyPr/>
        <a:lstStyle/>
        <a:p>
          <a:endParaRPr lang="ru-RU"/>
        </a:p>
      </dgm:t>
    </dgm:pt>
    <dgm:pt modelId="{B3913AA3-293D-4599-B7C6-4AA17386FC88}" type="sibTrans" cxnId="{EE2F151D-546B-4DD4-9C68-137514583F6B}">
      <dgm:prSet/>
      <dgm:spPr/>
      <dgm:t>
        <a:bodyPr/>
        <a:lstStyle/>
        <a:p>
          <a:endParaRPr lang="ru-RU"/>
        </a:p>
      </dgm:t>
    </dgm:pt>
    <dgm:pt modelId="{5FE68D20-03B4-4DCC-81CD-932FFBA9272B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800" dirty="0" smtClean="0"/>
            <a:t>Курсы повышения квалификации</a:t>
          </a:r>
          <a:endParaRPr lang="ru-RU" sz="800" dirty="0"/>
        </a:p>
      </dgm:t>
    </dgm:pt>
    <dgm:pt modelId="{60A81E57-0C02-41FD-A450-A444216783DC}" type="parTrans" cxnId="{569EA401-3BD8-404B-9ED7-A011A26258C1}">
      <dgm:prSet/>
      <dgm:spPr/>
      <dgm:t>
        <a:bodyPr/>
        <a:lstStyle/>
        <a:p>
          <a:endParaRPr lang="ru-RU"/>
        </a:p>
      </dgm:t>
    </dgm:pt>
    <dgm:pt modelId="{ECB95FCC-0331-4FD2-AF53-71873A6FAA88}" type="sibTrans" cxnId="{569EA401-3BD8-404B-9ED7-A011A26258C1}">
      <dgm:prSet/>
      <dgm:spPr/>
      <dgm:t>
        <a:bodyPr/>
        <a:lstStyle/>
        <a:p>
          <a:endParaRPr lang="ru-RU"/>
        </a:p>
      </dgm:t>
    </dgm:pt>
    <dgm:pt modelId="{F24D942B-89AD-4983-9CD2-C0DA4EE1E0F9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800" dirty="0" err="1" smtClean="0"/>
            <a:t>Консультацион</a:t>
          </a:r>
          <a:endParaRPr lang="ru-RU" sz="800" dirty="0" smtClean="0"/>
        </a:p>
        <a:p>
          <a:r>
            <a:rPr lang="ru-RU" sz="800" dirty="0" err="1" smtClean="0"/>
            <a:t>ные</a:t>
          </a:r>
          <a:r>
            <a:rPr lang="ru-RU" sz="800" dirty="0" smtClean="0"/>
            <a:t> площадки</a:t>
          </a:r>
          <a:endParaRPr lang="ru-RU" sz="800" dirty="0"/>
        </a:p>
      </dgm:t>
    </dgm:pt>
    <dgm:pt modelId="{D46E5433-F7FD-4196-A4CB-0EB3FF45B8EB}" type="parTrans" cxnId="{61DC597C-F13B-4F70-9E56-D9260A9AE912}">
      <dgm:prSet/>
      <dgm:spPr/>
      <dgm:t>
        <a:bodyPr/>
        <a:lstStyle/>
        <a:p>
          <a:endParaRPr lang="ru-RU"/>
        </a:p>
      </dgm:t>
    </dgm:pt>
    <dgm:pt modelId="{35B56465-51B0-4DB8-98B7-C29FD6309702}" type="sibTrans" cxnId="{61DC597C-F13B-4F70-9E56-D9260A9AE912}">
      <dgm:prSet/>
      <dgm:spPr/>
      <dgm:t>
        <a:bodyPr/>
        <a:lstStyle/>
        <a:p>
          <a:endParaRPr lang="ru-RU"/>
        </a:p>
      </dgm:t>
    </dgm:pt>
    <dgm:pt modelId="{0C4B654A-03EB-4E55-B027-1AC4788BA66A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err="1" smtClean="0"/>
            <a:t>Педагогичес</a:t>
          </a:r>
          <a:r>
            <a:rPr lang="ru-RU" dirty="0" smtClean="0"/>
            <a:t>-</a:t>
          </a:r>
        </a:p>
        <a:p>
          <a:r>
            <a:rPr lang="ru-RU" dirty="0" smtClean="0"/>
            <a:t>кие мастерские</a:t>
          </a:r>
          <a:endParaRPr lang="ru-RU" dirty="0"/>
        </a:p>
      </dgm:t>
    </dgm:pt>
    <dgm:pt modelId="{BD8CF9FC-432B-470D-BD6F-0622249C8118}" type="parTrans" cxnId="{B3667A7E-1AB9-470E-8993-0A094E6769DD}">
      <dgm:prSet/>
      <dgm:spPr/>
      <dgm:t>
        <a:bodyPr/>
        <a:lstStyle/>
        <a:p>
          <a:endParaRPr lang="ru-RU"/>
        </a:p>
      </dgm:t>
    </dgm:pt>
    <dgm:pt modelId="{04E884F8-2434-4634-AE42-D9EA0B06E3A4}" type="sibTrans" cxnId="{B3667A7E-1AB9-470E-8993-0A094E6769DD}">
      <dgm:prSet/>
      <dgm:spPr/>
      <dgm:t>
        <a:bodyPr/>
        <a:lstStyle/>
        <a:p>
          <a:endParaRPr lang="ru-RU"/>
        </a:p>
      </dgm:t>
    </dgm:pt>
    <dgm:pt modelId="{A822F6C5-CCEB-4DC4-AE22-138BB4019A29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900" dirty="0" smtClean="0"/>
            <a:t>Семинары</a:t>
          </a:r>
          <a:endParaRPr lang="ru-RU" sz="900" dirty="0"/>
        </a:p>
      </dgm:t>
    </dgm:pt>
    <dgm:pt modelId="{07C7FC1C-E1DF-40D7-B914-2F253A6EE58D}" type="parTrans" cxnId="{77CA7E54-5C02-4EA2-8220-8A352A8F4208}">
      <dgm:prSet/>
      <dgm:spPr/>
      <dgm:t>
        <a:bodyPr/>
        <a:lstStyle/>
        <a:p>
          <a:endParaRPr lang="ru-RU"/>
        </a:p>
      </dgm:t>
    </dgm:pt>
    <dgm:pt modelId="{975440B7-D0A9-443E-BC4C-144F5CBCC6B5}" type="sibTrans" cxnId="{77CA7E54-5C02-4EA2-8220-8A352A8F4208}">
      <dgm:prSet/>
      <dgm:spPr/>
      <dgm:t>
        <a:bodyPr/>
        <a:lstStyle/>
        <a:p>
          <a:endParaRPr lang="ru-RU"/>
        </a:p>
      </dgm:t>
    </dgm:pt>
    <dgm:pt modelId="{9A60D22D-16A0-41A4-A4BE-1714D7047732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Курсы повышения квалификации</a:t>
          </a:r>
          <a:endParaRPr lang="ru-RU" dirty="0"/>
        </a:p>
      </dgm:t>
    </dgm:pt>
    <dgm:pt modelId="{7A7601C0-4E5F-415A-8B16-358E7CF0BD29}" type="parTrans" cxnId="{F40CD12C-7D68-448A-8EB5-084D1973C746}">
      <dgm:prSet/>
      <dgm:spPr/>
      <dgm:t>
        <a:bodyPr/>
        <a:lstStyle/>
        <a:p>
          <a:endParaRPr lang="ru-RU"/>
        </a:p>
      </dgm:t>
    </dgm:pt>
    <dgm:pt modelId="{85D2CEF7-87AA-48B7-82F7-1ECBA828FFC9}" type="sibTrans" cxnId="{F40CD12C-7D68-448A-8EB5-084D1973C746}">
      <dgm:prSet/>
      <dgm:spPr/>
      <dgm:t>
        <a:bodyPr/>
        <a:lstStyle/>
        <a:p>
          <a:endParaRPr lang="ru-RU"/>
        </a:p>
      </dgm:t>
    </dgm:pt>
    <dgm:pt modelId="{AA79882F-5BA5-47E2-BE54-387982C74DC3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900" dirty="0" err="1" smtClean="0"/>
            <a:t>Педагогичес</a:t>
          </a:r>
          <a:r>
            <a:rPr lang="ru-RU" sz="900" dirty="0" smtClean="0"/>
            <a:t>-</a:t>
          </a:r>
        </a:p>
        <a:p>
          <a:r>
            <a:rPr lang="ru-RU" sz="900" dirty="0" smtClean="0"/>
            <a:t>кие мастерские</a:t>
          </a:r>
          <a:endParaRPr lang="ru-RU" sz="900" dirty="0"/>
        </a:p>
      </dgm:t>
    </dgm:pt>
    <dgm:pt modelId="{93558667-5E47-4912-9707-38819B8CF529}" type="parTrans" cxnId="{7E446482-19DC-45D9-9CF6-72DA90D8DE93}">
      <dgm:prSet/>
      <dgm:spPr/>
      <dgm:t>
        <a:bodyPr/>
        <a:lstStyle/>
        <a:p>
          <a:endParaRPr lang="ru-RU"/>
        </a:p>
      </dgm:t>
    </dgm:pt>
    <dgm:pt modelId="{55C4DA34-6DED-48BD-9D6B-90D8CDF1331A}" type="sibTrans" cxnId="{7E446482-19DC-45D9-9CF6-72DA90D8DE93}">
      <dgm:prSet/>
      <dgm:spPr/>
      <dgm:t>
        <a:bodyPr/>
        <a:lstStyle/>
        <a:p>
          <a:endParaRPr lang="ru-RU"/>
        </a:p>
      </dgm:t>
    </dgm:pt>
    <dgm:pt modelId="{C14263EB-30BB-439E-A028-018F7BAA580C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000" dirty="0" smtClean="0"/>
            <a:t>Семинары</a:t>
          </a:r>
          <a:endParaRPr lang="ru-RU" sz="1000" dirty="0"/>
        </a:p>
      </dgm:t>
    </dgm:pt>
    <dgm:pt modelId="{8C6AD116-D8D6-4F70-9511-81DA9CC6A84E}" type="parTrans" cxnId="{B8F75563-B343-4447-B7BB-6A50DAC4A2BE}">
      <dgm:prSet/>
      <dgm:spPr/>
      <dgm:t>
        <a:bodyPr/>
        <a:lstStyle/>
        <a:p>
          <a:endParaRPr lang="ru-RU"/>
        </a:p>
      </dgm:t>
    </dgm:pt>
    <dgm:pt modelId="{679F8520-03C1-4726-945E-9599303A53D4}" type="sibTrans" cxnId="{B8F75563-B343-4447-B7BB-6A50DAC4A2BE}">
      <dgm:prSet/>
      <dgm:spPr/>
      <dgm:t>
        <a:bodyPr/>
        <a:lstStyle/>
        <a:p>
          <a:endParaRPr lang="ru-RU"/>
        </a:p>
      </dgm:t>
    </dgm:pt>
    <dgm:pt modelId="{0D2C4943-C0C4-4F26-A94C-21BDDAD702BB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Курсы повышения квалификации</a:t>
          </a:r>
          <a:endParaRPr lang="ru-RU" dirty="0"/>
        </a:p>
      </dgm:t>
    </dgm:pt>
    <dgm:pt modelId="{31373FD8-7036-48DE-84E5-B767974AC3D8}" type="parTrans" cxnId="{C21727FF-C2F3-4456-8A4E-8DEDE70B7182}">
      <dgm:prSet/>
      <dgm:spPr/>
      <dgm:t>
        <a:bodyPr/>
        <a:lstStyle/>
        <a:p>
          <a:endParaRPr lang="ru-RU"/>
        </a:p>
      </dgm:t>
    </dgm:pt>
    <dgm:pt modelId="{38DCE400-85E6-4F9C-B4FC-240E196316BD}" type="sibTrans" cxnId="{C21727FF-C2F3-4456-8A4E-8DEDE70B7182}">
      <dgm:prSet/>
      <dgm:spPr/>
      <dgm:t>
        <a:bodyPr/>
        <a:lstStyle/>
        <a:p>
          <a:endParaRPr lang="ru-RU"/>
        </a:p>
      </dgm:t>
    </dgm:pt>
    <dgm:pt modelId="{8C6E76B0-28B8-4BE9-A81B-201D43256319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900" dirty="0" err="1" smtClean="0"/>
            <a:t>Педагогичес</a:t>
          </a:r>
          <a:r>
            <a:rPr lang="ru-RU" sz="900" dirty="0" smtClean="0"/>
            <a:t>-</a:t>
          </a:r>
        </a:p>
        <a:p>
          <a:r>
            <a:rPr lang="ru-RU" sz="900" dirty="0" smtClean="0"/>
            <a:t>кие мастерские</a:t>
          </a:r>
          <a:endParaRPr lang="ru-RU" sz="900" dirty="0"/>
        </a:p>
      </dgm:t>
    </dgm:pt>
    <dgm:pt modelId="{8664BD6A-F64A-4888-9B7A-D97DD70E829F}" type="parTrans" cxnId="{97E26C94-B084-4D3E-853F-70E06B45F2C4}">
      <dgm:prSet/>
      <dgm:spPr/>
      <dgm:t>
        <a:bodyPr/>
        <a:lstStyle/>
        <a:p>
          <a:endParaRPr lang="ru-RU"/>
        </a:p>
      </dgm:t>
    </dgm:pt>
    <dgm:pt modelId="{EE2ACEE4-A37D-4139-9FE9-BD2C799D3A13}" type="sibTrans" cxnId="{97E26C94-B084-4D3E-853F-70E06B45F2C4}">
      <dgm:prSet/>
      <dgm:spPr/>
      <dgm:t>
        <a:bodyPr/>
        <a:lstStyle/>
        <a:p>
          <a:endParaRPr lang="ru-RU"/>
        </a:p>
      </dgm:t>
    </dgm:pt>
    <dgm:pt modelId="{5AA25F0C-9218-449D-958A-E311D6E275C9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900" dirty="0" smtClean="0"/>
            <a:t>Анализ кейсов</a:t>
          </a:r>
          <a:endParaRPr lang="ru-RU" sz="900" dirty="0"/>
        </a:p>
      </dgm:t>
    </dgm:pt>
    <dgm:pt modelId="{2262304F-C8A6-46DC-AFEB-45C7E0C4D916}" type="parTrans" cxnId="{3A809806-C8DF-425A-9FF3-EC868EEAF9E4}">
      <dgm:prSet/>
      <dgm:spPr/>
      <dgm:t>
        <a:bodyPr/>
        <a:lstStyle/>
        <a:p>
          <a:endParaRPr lang="ru-RU"/>
        </a:p>
      </dgm:t>
    </dgm:pt>
    <dgm:pt modelId="{8689F1EB-07BE-4C00-9D3E-65809F72DB1C}" type="sibTrans" cxnId="{3A809806-C8DF-425A-9FF3-EC868EEAF9E4}">
      <dgm:prSet/>
      <dgm:spPr/>
      <dgm:t>
        <a:bodyPr/>
        <a:lstStyle/>
        <a:p>
          <a:endParaRPr lang="ru-RU"/>
        </a:p>
      </dgm:t>
    </dgm:pt>
    <dgm:pt modelId="{A9212B62-05F3-4AD4-8158-8D42C95B6D4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900" dirty="0" smtClean="0"/>
            <a:t>Тренинги</a:t>
          </a:r>
          <a:endParaRPr lang="ru-RU" sz="900" dirty="0"/>
        </a:p>
      </dgm:t>
    </dgm:pt>
    <dgm:pt modelId="{8EF9ECD5-78CE-4A84-99D4-72ECAC7E2107}" type="parTrans" cxnId="{8149119C-25AC-4147-BB78-9655978AE1A7}">
      <dgm:prSet/>
      <dgm:spPr/>
      <dgm:t>
        <a:bodyPr/>
        <a:lstStyle/>
        <a:p>
          <a:endParaRPr lang="ru-RU"/>
        </a:p>
      </dgm:t>
    </dgm:pt>
    <dgm:pt modelId="{7264E179-91A5-4C87-9B20-BE24C84DD785}" type="sibTrans" cxnId="{8149119C-25AC-4147-BB78-9655978AE1A7}">
      <dgm:prSet/>
      <dgm:spPr/>
      <dgm:t>
        <a:bodyPr/>
        <a:lstStyle/>
        <a:p>
          <a:endParaRPr lang="ru-RU"/>
        </a:p>
      </dgm:t>
    </dgm:pt>
    <dgm:pt modelId="{E3A84FED-C948-4943-804B-F1FBD11ACEF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900" dirty="0" smtClean="0"/>
            <a:t>Экспертные сессии</a:t>
          </a:r>
          <a:endParaRPr lang="ru-RU" sz="900" dirty="0"/>
        </a:p>
      </dgm:t>
    </dgm:pt>
    <dgm:pt modelId="{19387505-8B59-4886-9B7E-65CAEFABF303}" type="parTrans" cxnId="{D525C1EA-BF38-4368-9F29-09D42A476037}">
      <dgm:prSet/>
      <dgm:spPr/>
      <dgm:t>
        <a:bodyPr/>
        <a:lstStyle/>
        <a:p>
          <a:endParaRPr lang="ru-RU"/>
        </a:p>
      </dgm:t>
    </dgm:pt>
    <dgm:pt modelId="{CD2709CB-2E4A-428F-B6CE-9EC223C665F0}" type="sibTrans" cxnId="{D525C1EA-BF38-4368-9F29-09D42A476037}">
      <dgm:prSet/>
      <dgm:spPr/>
      <dgm:t>
        <a:bodyPr/>
        <a:lstStyle/>
        <a:p>
          <a:endParaRPr lang="ru-RU"/>
        </a:p>
      </dgm:t>
    </dgm:pt>
    <dgm:pt modelId="{CF979760-1F07-4CD2-88F7-272AF6261E79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900" dirty="0" smtClean="0"/>
            <a:t>Тренинги</a:t>
          </a:r>
          <a:endParaRPr lang="ru-RU" sz="900" dirty="0"/>
        </a:p>
      </dgm:t>
    </dgm:pt>
    <dgm:pt modelId="{27FCDFEA-22AD-4E49-8023-A29106270792}" type="parTrans" cxnId="{396A6D4C-0DA9-4AC9-B867-52509E3F682E}">
      <dgm:prSet/>
      <dgm:spPr/>
      <dgm:t>
        <a:bodyPr/>
        <a:lstStyle/>
        <a:p>
          <a:endParaRPr lang="ru-RU"/>
        </a:p>
      </dgm:t>
    </dgm:pt>
    <dgm:pt modelId="{2E73991F-93F3-40B0-8910-BCE44388B274}" type="sibTrans" cxnId="{396A6D4C-0DA9-4AC9-B867-52509E3F682E}">
      <dgm:prSet/>
      <dgm:spPr/>
      <dgm:t>
        <a:bodyPr/>
        <a:lstStyle/>
        <a:p>
          <a:endParaRPr lang="ru-RU"/>
        </a:p>
      </dgm:t>
    </dgm:pt>
    <dgm:pt modelId="{2D02F8CB-70AE-4A70-A2C9-370EF91C5608}" type="pres">
      <dgm:prSet presAssocID="{9F9C9B41-F358-48CC-A964-C784E0CA0E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71F827-BDFE-4714-A4B5-278504CDB416}" type="pres">
      <dgm:prSet presAssocID="{F63E490D-9630-4C3F-9381-51F7D59BA3AB}" presName="node" presStyleLbl="node1" presStyleIdx="0" presStyleCnt="16" custLinFactNeighborX="7966" custLinFactNeighborY="2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5E86C-F185-427D-90C5-1AC8AB029826}" type="pres">
      <dgm:prSet presAssocID="{AF4408A9-A027-4C47-9FDC-034A444B4F7B}" presName="sibTrans" presStyleLbl="sibTrans2D1" presStyleIdx="0" presStyleCnt="15"/>
      <dgm:spPr/>
      <dgm:t>
        <a:bodyPr/>
        <a:lstStyle/>
        <a:p>
          <a:endParaRPr lang="ru-RU"/>
        </a:p>
      </dgm:t>
    </dgm:pt>
    <dgm:pt modelId="{DEDF0297-97A1-4F5C-A6FC-0E4AD78A5FDD}" type="pres">
      <dgm:prSet presAssocID="{AF4408A9-A027-4C47-9FDC-034A444B4F7B}" presName="connectorText" presStyleLbl="sibTrans2D1" presStyleIdx="0" presStyleCnt="15"/>
      <dgm:spPr/>
      <dgm:t>
        <a:bodyPr/>
        <a:lstStyle/>
        <a:p>
          <a:endParaRPr lang="ru-RU"/>
        </a:p>
      </dgm:t>
    </dgm:pt>
    <dgm:pt modelId="{B2F3E606-DDDB-4499-8BBC-E2BE34D44FEC}" type="pres">
      <dgm:prSet presAssocID="{20B4596B-10EF-485C-A910-457D8B229789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A6D07-6200-438B-99C1-F92D1893461B}" type="pres">
      <dgm:prSet presAssocID="{8F585A68-3C0E-4970-9BCF-4609C5FD70E1}" presName="sibTrans" presStyleLbl="sibTrans2D1" presStyleIdx="1" presStyleCnt="15"/>
      <dgm:spPr/>
      <dgm:t>
        <a:bodyPr/>
        <a:lstStyle/>
        <a:p>
          <a:endParaRPr lang="ru-RU"/>
        </a:p>
      </dgm:t>
    </dgm:pt>
    <dgm:pt modelId="{AF80198E-788D-4E6C-A20A-5EB962C44C2D}" type="pres">
      <dgm:prSet presAssocID="{8F585A68-3C0E-4970-9BCF-4609C5FD70E1}" presName="connectorText" presStyleLbl="sibTrans2D1" presStyleIdx="1" presStyleCnt="15"/>
      <dgm:spPr/>
      <dgm:t>
        <a:bodyPr/>
        <a:lstStyle/>
        <a:p>
          <a:endParaRPr lang="ru-RU"/>
        </a:p>
      </dgm:t>
    </dgm:pt>
    <dgm:pt modelId="{4431D139-E44C-497E-8B57-2C3580FE0D6B}" type="pres">
      <dgm:prSet presAssocID="{646E6F0C-B818-49F4-9641-685F1480D5BF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E8F77-8AE2-400F-A1C8-64F85E7132F0}" type="pres">
      <dgm:prSet presAssocID="{B3913AA3-293D-4599-B7C6-4AA17386FC88}" presName="sibTrans" presStyleLbl="sibTrans2D1" presStyleIdx="2" presStyleCnt="15"/>
      <dgm:spPr/>
      <dgm:t>
        <a:bodyPr/>
        <a:lstStyle/>
        <a:p>
          <a:endParaRPr lang="ru-RU"/>
        </a:p>
      </dgm:t>
    </dgm:pt>
    <dgm:pt modelId="{75692B78-3035-46A8-B3A2-55DC9AB79EA5}" type="pres">
      <dgm:prSet presAssocID="{B3913AA3-293D-4599-B7C6-4AA17386FC88}" presName="connectorText" presStyleLbl="sibTrans2D1" presStyleIdx="2" presStyleCnt="15"/>
      <dgm:spPr/>
      <dgm:t>
        <a:bodyPr/>
        <a:lstStyle/>
        <a:p>
          <a:endParaRPr lang="ru-RU"/>
        </a:p>
      </dgm:t>
    </dgm:pt>
    <dgm:pt modelId="{B60C6481-34D7-4F81-8E41-BCE31855D879}" type="pres">
      <dgm:prSet presAssocID="{5FE68D20-03B4-4DCC-81CD-932FFBA9272B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967A-CF09-4D03-9B6D-0C0448CD1F3B}" type="pres">
      <dgm:prSet presAssocID="{ECB95FCC-0331-4FD2-AF53-71873A6FAA88}" presName="sibTrans" presStyleLbl="sibTrans2D1" presStyleIdx="3" presStyleCnt="15"/>
      <dgm:spPr/>
      <dgm:t>
        <a:bodyPr/>
        <a:lstStyle/>
        <a:p>
          <a:endParaRPr lang="ru-RU"/>
        </a:p>
      </dgm:t>
    </dgm:pt>
    <dgm:pt modelId="{E6F43199-94C2-4334-9E59-56E836BF160A}" type="pres">
      <dgm:prSet presAssocID="{ECB95FCC-0331-4FD2-AF53-71873A6FAA88}" presName="connectorText" presStyleLbl="sibTrans2D1" presStyleIdx="3" presStyleCnt="15"/>
      <dgm:spPr/>
      <dgm:t>
        <a:bodyPr/>
        <a:lstStyle/>
        <a:p>
          <a:endParaRPr lang="ru-RU"/>
        </a:p>
      </dgm:t>
    </dgm:pt>
    <dgm:pt modelId="{D555A285-BBE6-422D-9090-4F0E67306F24}" type="pres">
      <dgm:prSet presAssocID="{F24D942B-89AD-4983-9CD2-C0DA4EE1E0F9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6488F-A2BB-450F-9319-78388E51C823}" type="pres">
      <dgm:prSet presAssocID="{35B56465-51B0-4DB8-98B7-C29FD6309702}" presName="sibTrans" presStyleLbl="sibTrans2D1" presStyleIdx="4" presStyleCnt="15"/>
      <dgm:spPr/>
      <dgm:t>
        <a:bodyPr/>
        <a:lstStyle/>
        <a:p>
          <a:endParaRPr lang="ru-RU"/>
        </a:p>
      </dgm:t>
    </dgm:pt>
    <dgm:pt modelId="{543E4719-DC4D-409B-A144-EA0E3B06CEBA}" type="pres">
      <dgm:prSet presAssocID="{35B56465-51B0-4DB8-98B7-C29FD6309702}" presName="connectorText" presStyleLbl="sibTrans2D1" presStyleIdx="4" presStyleCnt="15"/>
      <dgm:spPr/>
      <dgm:t>
        <a:bodyPr/>
        <a:lstStyle/>
        <a:p>
          <a:endParaRPr lang="ru-RU"/>
        </a:p>
      </dgm:t>
    </dgm:pt>
    <dgm:pt modelId="{53DF7563-1D3F-482B-A12F-2D328A764AD4}" type="pres">
      <dgm:prSet presAssocID="{A9212B62-05F3-4AD4-8158-8D42C95B6D4A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48AC2-605C-4DB4-AC79-ADFCB85032B5}" type="pres">
      <dgm:prSet presAssocID="{7264E179-91A5-4C87-9B20-BE24C84DD785}" presName="sibTrans" presStyleLbl="sibTrans2D1" presStyleIdx="5" presStyleCnt="15"/>
      <dgm:spPr/>
      <dgm:t>
        <a:bodyPr/>
        <a:lstStyle/>
        <a:p>
          <a:endParaRPr lang="ru-RU"/>
        </a:p>
      </dgm:t>
    </dgm:pt>
    <dgm:pt modelId="{8FAD0B8A-1888-420B-93A9-958E540914D0}" type="pres">
      <dgm:prSet presAssocID="{7264E179-91A5-4C87-9B20-BE24C84DD785}" presName="connectorText" presStyleLbl="sibTrans2D1" presStyleIdx="5" presStyleCnt="15"/>
      <dgm:spPr/>
      <dgm:t>
        <a:bodyPr/>
        <a:lstStyle/>
        <a:p>
          <a:endParaRPr lang="ru-RU"/>
        </a:p>
      </dgm:t>
    </dgm:pt>
    <dgm:pt modelId="{BB66D355-DE9C-468E-BF0C-2A59E261C1AC}" type="pres">
      <dgm:prSet presAssocID="{5AA25F0C-9218-449D-958A-E311D6E275C9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19F3E-8C88-4423-9280-A8843E017241}" type="pres">
      <dgm:prSet presAssocID="{8689F1EB-07BE-4C00-9D3E-65809F72DB1C}" presName="sibTrans" presStyleLbl="sibTrans2D1" presStyleIdx="6" presStyleCnt="15"/>
      <dgm:spPr/>
      <dgm:t>
        <a:bodyPr/>
        <a:lstStyle/>
        <a:p>
          <a:endParaRPr lang="ru-RU"/>
        </a:p>
      </dgm:t>
    </dgm:pt>
    <dgm:pt modelId="{154EE38E-EA1D-4772-ABC1-5709B5E8D940}" type="pres">
      <dgm:prSet presAssocID="{8689F1EB-07BE-4C00-9D3E-65809F72DB1C}" presName="connectorText" presStyleLbl="sibTrans2D1" presStyleIdx="6" presStyleCnt="15"/>
      <dgm:spPr/>
      <dgm:t>
        <a:bodyPr/>
        <a:lstStyle/>
        <a:p>
          <a:endParaRPr lang="ru-RU"/>
        </a:p>
      </dgm:t>
    </dgm:pt>
    <dgm:pt modelId="{AC5E8AE0-53A8-4F6E-A251-E3246DDF9AF6}" type="pres">
      <dgm:prSet presAssocID="{0C4B654A-03EB-4E55-B027-1AC4788BA66A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8F9F4-9332-475C-A858-BF750B2D80BA}" type="pres">
      <dgm:prSet presAssocID="{04E884F8-2434-4634-AE42-D9EA0B06E3A4}" presName="sibTrans" presStyleLbl="sibTrans2D1" presStyleIdx="7" presStyleCnt="15"/>
      <dgm:spPr/>
      <dgm:t>
        <a:bodyPr/>
        <a:lstStyle/>
        <a:p>
          <a:endParaRPr lang="ru-RU"/>
        </a:p>
      </dgm:t>
    </dgm:pt>
    <dgm:pt modelId="{CC3F3804-D603-4EEC-BB74-9AF88E2360BB}" type="pres">
      <dgm:prSet presAssocID="{04E884F8-2434-4634-AE42-D9EA0B06E3A4}" presName="connectorText" presStyleLbl="sibTrans2D1" presStyleIdx="7" presStyleCnt="15"/>
      <dgm:spPr/>
      <dgm:t>
        <a:bodyPr/>
        <a:lstStyle/>
        <a:p>
          <a:endParaRPr lang="ru-RU"/>
        </a:p>
      </dgm:t>
    </dgm:pt>
    <dgm:pt modelId="{C22E7AD1-1479-4BB9-8BA7-A70F56F558C9}" type="pres">
      <dgm:prSet presAssocID="{A822F6C5-CCEB-4DC4-AE22-138BB4019A29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28F11-5F13-423B-B903-5FC560D2FAD5}" type="pres">
      <dgm:prSet presAssocID="{975440B7-D0A9-443E-BC4C-144F5CBCC6B5}" presName="sibTrans" presStyleLbl="sibTrans2D1" presStyleIdx="8" presStyleCnt="15"/>
      <dgm:spPr/>
      <dgm:t>
        <a:bodyPr/>
        <a:lstStyle/>
        <a:p>
          <a:endParaRPr lang="ru-RU"/>
        </a:p>
      </dgm:t>
    </dgm:pt>
    <dgm:pt modelId="{963D757C-0F03-4F1D-B96B-7E4342FA08BF}" type="pres">
      <dgm:prSet presAssocID="{975440B7-D0A9-443E-BC4C-144F5CBCC6B5}" presName="connectorText" presStyleLbl="sibTrans2D1" presStyleIdx="8" presStyleCnt="15"/>
      <dgm:spPr/>
      <dgm:t>
        <a:bodyPr/>
        <a:lstStyle/>
        <a:p>
          <a:endParaRPr lang="ru-RU"/>
        </a:p>
      </dgm:t>
    </dgm:pt>
    <dgm:pt modelId="{235F1E82-2F53-40F3-81C1-39E6414682CD}" type="pres">
      <dgm:prSet presAssocID="{9A60D22D-16A0-41A4-A4BE-1714D7047732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71DC8-DE83-4286-899F-A311317A3C81}" type="pres">
      <dgm:prSet presAssocID="{85D2CEF7-87AA-48B7-82F7-1ECBA828FFC9}" presName="sibTrans" presStyleLbl="sibTrans2D1" presStyleIdx="9" presStyleCnt="15"/>
      <dgm:spPr/>
      <dgm:t>
        <a:bodyPr/>
        <a:lstStyle/>
        <a:p>
          <a:endParaRPr lang="ru-RU"/>
        </a:p>
      </dgm:t>
    </dgm:pt>
    <dgm:pt modelId="{E447A144-645F-4016-89B7-504CE8ABB541}" type="pres">
      <dgm:prSet presAssocID="{85D2CEF7-87AA-48B7-82F7-1ECBA828FFC9}" presName="connectorText" presStyleLbl="sibTrans2D1" presStyleIdx="9" presStyleCnt="15"/>
      <dgm:spPr/>
      <dgm:t>
        <a:bodyPr/>
        <a:lstStyle/>
        <a:p>
          <a:endParaRPr lang="ru-RU"/>
        </a:p>
      </dgm:t>
    </dgm:pt>
    <dgm:pt modelId="{F4E6E5B8-D9C9-4633-8B7B-3AEED19D9D5B}" type="pres">
      <dgm:prSet presAssocID="{E3A84FED-C948-4943-804B-F1FBD11ACEFE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66BEA-393F-4348-8B99-1DE2578E464C}" type="pres">
      <dgm:prSet presAssocID="{CD2709CB-2E4A-428F-B6CE-9EC223C665F0}" presName="sibTrans" presStyleLbl="sibTrans2D1" presStyleIdx="10" presStyleCnt="15"/>
      <dgm:spPr/>
      <dgm:t>
        <a:bodyPr/>
        <a:lstStyle/>
        <a:p>
          <a:endParaRPr lang="ru-RU"/>
        </a:p>
      </dgm:t>
    </dgm:pt>
    <dgm:pt modelId="{7726A156-F8DC-4CA8-B9EC-267FDF048D40}" type="pres">
      <dgm:prSet presAssocID="{CD2709CB-2E4A-428F-B6CE-9EC223C665F0}" presName="connectorText" presStyleLbl="sibTrans2D1" presStyleIdx="10" presStyleCnt="15"/>
      <dgm:spPr/>
      <dgm:t>
        <a:bodyPr/>
        <a:lstStyle/>
        <a:p>
          <a:endParaRPr lang="ru-RU"/>
        </a:p>
      </dgm:t>
    </dgm:pt>
    <dgm:pt modelId="{E05D9BE1-206D-46FA-867C-A4E5CCA50F4B}" type="pres">
      <dgm:prSet presAssocID="{AA79882F-5BA5-47E2-BE54-387982C74DC3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507CD-8D7B-4E0C-8AA8-8CEBDB1665DE}" type="pres">
      <dgm:prSet presAssocID="{55C4DA34-6DED-48BD-9D6B-90D8CDF1331A}" presName="sibTrans" presStyleLbl="sibTrans2D1" presStyleIdx="11" presStyleCnt="15"/>
      <dgm:spPr/>
      <dgm:t>
        <a:bodyPr/>
        <a:lstStyle/>
        <a:p>
          <a:endParaRPr lang="ru-RU"/>
        </a:p>
      </dgm:t>
    </dgm:pt>
    <dgm:pt modelId="{8CEB81F2-3030-47FE-9C8D-D967415A906E}" type="pres">
      <dgm:prSet presAssocID="{55C4DA34-6DED-48BD-9D6B-90D8CDF1331A}" presName="connectorText" presStyleLbl="sibTrans2D1" presStyleIdx="11" presStyleCnt="15"/>
      <dgm:spPr/>
      <dgm:t>
        <a:bodyPr/>
        <a:lstStyle/>
        <a:p>
          <a:endParaRPr lang="ru-RU"/>
        </a:p>
      </dgm:t>
    </dgm:pt>
    <dgm:pt modelId="{6DC4B461-6D31-4430-8E18-078FD615F993}" type="pres">
      <dgm:prSet presAssocID="{C14263EB-30BB-439E-A028-018F7BAA580C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4325E-9411-40DA-868D-73F563F1B9C1}" type="pres">
      <dgm:prSet presAssocID="{679F8520-03C1-4726-945E-9599303A53D4}" presName="sibTrans" presStyleLbl="sibTrans2D1" presStyleIdx="12" presStyleCnt="15"/>
      <dgm:spPr/>
      <dgm:t>
        <a:bodyPr/>
        <a:lstStyle/>
        <a:p>
          <a:endParaRPr lang="ru-RU"/>
        </a:p>
      </dgm:t>
    </dgm:pt>
    <dgm:pt modelId="{B4492613-AB01-4B67-AF79-5474FB08CADF}" type="pres">
      <dgm:prSet presAssocID="{679F8520-03C1-4726-945E-9599303A53D4}" presName="connectorText" presStyleLbl="sibTrans2D1" presStyleIdx="12" presStyleCnt="15"/>
      <dgm:spPr/>
      <dgm:t>
        <a:bodyPr/>
        <a:lstStyle/>
        <a:p>
          <a:endParaRPr lang="ru-RU"/>
        </a:p>
      </dgm:t>
    </dgm:pt>
    <dgm:pt modelId="{A33B686B-2C6E-44B2-A81E-A451222386C6}" type="pres">
      <dgm:prSet presAssocID="{0D2C4943-C0C4-4F26-A94C-21BDDAD702BB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4EC9E-B2D0-4B1F-9F5C-E96B4C585BDF}" type="pres">
      <dgm:prSet presAssocID="{38DCE400-85E6-4F9C-B4FC-240E196316BD}" presName="sibTrans" presStyleLbl="sibTrans2D1" presStyleIdx="13" presStyleCnt="15"/>
      <dgm:spPr/>
      <dgm:t>
        <a:bodyPr/>
        <a:lstStyle/>
        <a:p>
          <a:endParaRPr lang="ru-RU"/>
        </a:p>
      </dgm:t>
    </dgm:pt>
    <dgm:pt modelId="{EB708CF1-4781-4618-937E-DB547DDC036E}" type="pres">
      <dgm:prSet presAssocID="{38DCE400-85E6-4F9C-B4FC-240E196316BD}" presName="connectorText" presStyleLbl="sibTrans2D1" presStyleIdx="13" presStyleCnt="15"/>
      <dgm:spPr/>
      <dgm:t>
        <a:bodyPr/>
        <a:lstStyle/>
        <a:p>
          <a:endParaRPr lang="ru-RU"/>
        </a:p>
      </dgm:t>
    </dgm:pt>
    <dgm:pt modelId="{56FCA125-CD43-478C-91A0-EAABCE6C57CD}" type="pres">
      <dgm:prSet presAssocID="{CF979760-1F07-4CD2-88F7-272AF6261E79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DA435-3BEF-46B7-98D9-7F23B3096AD7}" type="pres">
      <dgm:prSet presAssocID="{2E73991F-93F3-40B0-8910-BCE44388B274}" presName="sibTrans" presStyleLbl="sibTrans2D1" presStyleIdx="14" presStyleCnt="15"/>
      <dgm:spPr/>
      <dgm:t>
        <a:bodyPr/>
        <a:lstStyle/>
        <a:p>
          <a:endParaRPr lang="ru-RU"/>
        </a:p>
      </dgm:t>
    </dgm:pt>
    <dgm:pt modelId="{ABC77838-2A43-4CF3-8A51-C2EC23BFF51F}" type="pres">
      <dgm:prSet presAssocID="{2E73991F-93F3-40B0-8910-BCE44388B274}" presName="connectorText" presStyleLbl="sibTrans2D1" presStyleIdx="14" presStyleCnt="15"/>
      <dgm:spPr/>
      <dgm:t>
        <a:bodyPr/>
        <a:lstStyle/>
        <a:p>
          <a:endParaRPr lang="ru-RU"/>
        </a:p>
      </dgm:t>
    </dgm:pt>
    <dgm:pt modelId="{B2BED772-6006-4E82-832A-0AFA28376896}" type="pres">
      <dgm:prSet presAssocID="{8C6E76B0-28B8-4BE9-A81B-201D43256319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E84A48-6CD1-440B-AA0C-5F4B4E5F3122}" type="presOf" srcId="{F24D942B-89AD-4983-9CD2-C0DA4EE1E0F9}" destId="{D555A285-BBE6-422D-9090-4F0E67306F24}" srcOrd="0" destOrd="0" presId="urn:microsoft.com/office/officeart/2005/8/layout/process5"/>
    <dgm:cxn modelId="{0AF67E67-E558-48C3-8AF1-93D4C53EACF4}" type="presOf" srcId="{A9212B62-05F3-4AD4-8158-8D42C95B6D4A}" destId="{53DF7563-1D3F-482B-A12F-2D328A764AD4}" srcOrd="0" destOrd="0" presId="urn:microsoft.com/office/officeart/2005/8/layout/process5"/>
    <dgm:cxn modelId="{3F51B07D-81B8-4465-8EC6-B5F3688E597E}" type="presOf" srcId="{975440B7-D0A9-443E-BC4C-144F5CBCC6B5}" destId="{A6528F11-5F13-423B-B903-5FC560D2FAD5}" srcOrd="0" destOrd="0" presId="urn:microsoft.com/office/officeart/2005/8/layout/process5"/>
    <dgm:cxn modelId="{21140F60-52C0-4081-980B-E87F0103711F}" type="presOf" srcId="{975440B7-D0A9-443E-BC4C-144F5CBCC6B5}" destId="{963D757C-0F03-4F1D-B96B-7E4342FA08BF}" srcOrd="1" destOrd="0" presId="urn:microsoft.com/office/officeart/2005/8/layout/process5"/>
    <dgm:cxn modelId="{00018955-15C8-4AB5-8C8C-53E022692D97}" type="presOf" srcId="{2E73991F-93F3-40B0-8910-BCE44388B274}" destId="{ABC77838-2A43-4CF3-8A51-C2EC23BFF51F}" srcOrd="1" destOrd="0" presId="urn:microsoft.com/office/officeart/2005/8/layout/process5"/>
    <dgm:cxn modelId="{12CD0036-B9AE-4D45-94DE-3D8B3C275183}" type="presOf" srcId="{CF979760-1F07-4CD2-88F7-272AF6261E79}" destId="{56FCA125-CD43-478C-91A0-EAABCE6C57CD}" srcOrd="0" destOrd="0" presId="urn:microsoft.com/office/officeart/2005/8/layout/process5"/>
    <dgm:cxn modelId="{C6E0A4C7-375B-448C-A66C-7DC56DECB6A3}" type="presOf" srcId="{8F585A68-3C0E-4970-9BCF-4609C5FD70E1}" destId="{840A6D07-6200-438B-99C1-F92D1893461B}" srcOrd="0" destOrd="0" presId="urn:microsoft.com/office/officeart/2005/8/layout/process5"/>
    <dgm:cxn modelId="{EDA10749-0EDE-4932-8C11-470F0EBB2C54}" type="presOf" srcId="{0C4B654A-03EB-4E55-B027-1AC4788BA66A}" destId="{AC5E8AE0-53A8-4F6E-A251-E3246DDF9AF6}" srcOrd="0" destOrd="0" presId="urn:microsoft.com/office/officeart/2005/8/layout/process5"/>
    <dgm:cxn modelId="{16B8748F-8127-49BD-A496-DD05781CD4BD}" type="presOf" srcId="{ECB95FCC-0331-4FD2-AF53-71873A6FAA88}" destId="{2C17967A-CF09-4D03-9B6D-0C0448CD1F3B}" srcOrd="0" destOrd="0" presId="urn:microsoft.com/office/officeart/2005/8/layout/process5"/>
    <dgm:cxn modelId="{6B330990-CF3C-4FDA-BD85-7B86C19E1871}" type="presOf" srcId="{5FE68D20-03B4-4DCC-81CD-932FFBA9272B}" destId="{B60C6481-34D7-4F81-8E41-BCE31855D879}" srcOrd="0" destOrd="0" presId="urn:microsoft.com/office/officeart/2005/8/layout/process5"/>
    <dgm:cxn modelId="{08318189-D29D-4278-8BA2-FA6C55BAE0EA}" type="presOf" srcId="{35B56465-51B0-4DB8-98B7-C29FD6309702}" destId="{B276488F-A2BB-450F-9319-78388E51C823}" srcOrd="0" destOrd="0" presId="urn:microsoft.com/office/officeart/2005/8/layout/process5"/>
    <dgm:cxn modelId="{9F4E2DD7-5784-4DE9-B66D-E49378E83ED3}" type="presOf" srcId="{AF4408A9-A027-4C47-9FDC-034A444B4F7B}" destId="{0E55E86C-F185-427D-90C5-1AC8AB029826}" srcOrd="0" destOrd="0" presId="urn:microsoft.com/office/officeart/2005/8/layout/process5"/>
    <dgm:cxn modelId="{47D388E3-DEFA-4319-8585-C0F20F0E0BC7}" type="presOf" srcId="{0D2C4943-C0C4-4F26-A94C-21BDDAD702BB}" destId="{A33B686B-2C6E-44B2-A81E-A451222386C6}" srcOrd="0" destOrd="0" presId="urn:microsoft.com/office/officeart/2005/8/layout/process5"/>
    <dgm:cxn modelId="{29DEDCFD-5D91-44CA-A22A-3172FDEB910C}" type="presOf" srcId="{04E884F8-2434-4634-AE42-D9EA0B06E3A4}" destId="{CC3F3804-D603-4EEC-BB74-9AF88E2360BB}" srcOrd="1" destOrd="0" presId="urn:microsoft.com/office/officeart/2005/8/layout/process5"/>
    <dgm:cxn modelId="{3249F9CE-E71F-4730-9BD5-18BBBB6E90AD}" type="presOf" srcId="{A822F6C5-CCEB-4DC4-AE22-138BB4019A29}" destId="{C22E7AD1-1479-4BB9-8BA7-A70F56F558C9}" srcOrd="0" destOrd="0" presId="urn:microsoft.com/office/officeart/2005/8/layout/process5"/>
    <dgm:cxn modelId="{3A809806-C8DF-425A-9FF3-EC868EEAF9E4}" srcId="{9F9C9B41-F358-48CC-A964-C784E0CA0EE6}" destId="{5AA25F0C-9218-449D-958A-E311D6E275C9}" srcOrd="6" destOrd="0" parTransId="{2262304F-C8A6-46DC-AFEB-45C7E0C4D916}" sibTransId="{8689F1EB-07BE-4C00-9D3E-65809F72DB1C}"/>
    <dgm:cxn modelId="{B8F75563-B343-4447-B7BB-6A50DAC4A2BE}" srcId="{9F9C9B41-F358-48CC-A964-C784E0CA0EE6}" destId="{C14263EB-30BB-439E-A028-018F7BAA580C}" srcOrd="12" destOrd="0" parTransId="{8C6AD116-D8D6-4F70-9511-81DA9CC6A84E}" sibTransId="{679F8520-03C1-4726-945E-9599303A53D4}"/>
    <dgm:cxn modelId="{8149119C-25AC-4147-BB78-9655978AE1A7}" srcId="{9F9C9B41-F358-48CC-A964-C784E0CA0EE6}" destId="{A9212B62-05F3-4AD4-8158-8D42C95B6D4A}" srcOrd="5" destOrd="0" parTransId="{8EF9ECD5-78CE-4A84-99D4-72ECAC7E2107}" sibTransId="{7264E179-91A5-4C87-9B20-BE24C84DD785}"/>
    <dgm:cxn modelId="{396A6D4C-0DA9-4AC9-B867-52509E3F682E}" srcId="{9F9C9B41-F358-48CC-A964-C784E0CA0EE6}" destId="{CF979760-1F07-4CD2-88F7-272AF6261E79}" srcOrd="14" destOrd="0" parTransId="{27FCDFEA-22AD-4E49-8023-A29106270792}" sibTransId="{2E73991F-93F3-40B0-8910-BCE44388B274}"/>
    <dgm:cxn modelId="{F40CD12C-7D68-448A-8EB5-084D1973C746}" srcId="{9F9C9B41-F358-48CC-A964-C784E0CA0EE6}" destId="{9A60D22D-16A0-41A4-A4BE-1714D7047732}" srcOrd="9" destOrd="0" parTransId="{7A7601C0-4E5F-415A-8B16-358E7CF0BD29}" sibTransId="{85D2CEF7-87AA-48B7-82F7-1ECBA828FFC9}"/>
    <dgm:cxn modelId="{4FC7E537-55A4-4695-B090-1111290F752D}" type="presOf" srcId="{7264E179-91A5-4C87-9B20-BE24C84DD785}" destId="{8FAD0B8A-1888-420B-93A9-958E540914D0}" srcOrd="1" destOrd="0" presId="urn:microsoft.com/office/officeart/2005/8/layout/process5"/>
    <dgm:cxn modelId="{3D6535BF-EB74-4B3A-89E0-62921689D6E9}" type="presOf" srcId="{38DCE400-85E6-4F9C-B4FC-240E196316BD}" destId="{EB708CF1-4781-4618-937E-DB547DDC036E}" srcOrd="1" destOrd="0" presId="urn:microsoft.com/office/officeart/2005/8/layout/process5"/>
    <dgm:cxn modelId="{EE2F151D-546B-4DD4-9C68-137514583F6B}" srcId="{9F9C9B41-F358-48CC-A964-C784E0CA0EE6}" destId="{646E6F0C-B818-49F4-9641-685F1480D5BF}" srcOrd="2" destOrd="0" parTransId="{670543E4-D313-4E3A-9DC7-6C7B016B7062}" sibTransId="{B3913AA3-293D-4599-B7C6-4AA17386FC88}"/>
    <dgm:cxn modelId="{05AEA73F-5526-41FB-A87A-CD72E219DD8E}" type="presOf" srcId="{F63E490D-9630-4C3F-9381-51F7D59BA3AB}" destId="{5871F827-BDFE-4714-A4B5-278504CDB416}" srcOrd="0" destOrd="0" presId="urn:microsoft.com/office/officeart/2005/8/layout/process5"/>
    <dgm:cxn modelId="{C86DB22F-15C6-436C-B16F-17EBCB1B859B}" type="presOf" srcId="{8689F1EB-07BE-4C00-9D3E-65809F72DB1C}" destId="{154EE38E-EA1D-4772-ABC1-5709B5E8D940}" srcOrd="1" destOrd="0" presId="urn:microsoft.com/office/officeart/2005/8/layout/process5"/>
    <dgm:cxn modelId="{7A4111CD-A512-4906-AED1-C11BCA4CD69E}" type="presOf" srcId="{8689F1EB-07BE-4C00-9D3E-65809F72DB1C}" destId="{78119F3E-8C88-4423-9280-A8843E017241}" srcOrd="0" destOrd="0" presId="urn:microsoft.com/office/officeart/2005/8/layout/process5"/>
    <dgm:cxn modelId="{7E446482-19DC-45D9-9CF6-72DA90D8DE93}" srcId="{9F9C9B41-F358-48CC-A964-C784E0CA0EE6}" destId="{AA79882F-5BA5-47E2-BE54-387982C74DC3}" srcOrd="11" destOrd="0" parTransId="{93558667-5E47-4912-9707-38819B8CF529}" sibTransId="{55C4DA34-6DED-48BD-9D6B-90D8CDF1331A}"/>
    <dgm:cxn modelId="{4659AC23-E283-49C2-88FD-7FB96EFE8776}" type="presOf" srcId="{2E73991F-93F3-40B0-8910-BCE44388B274}" destId="{8B9DA435-3BEF-46B7-98D9-7F23B3096AD7}" srcOrd="0" destOrd="0" presId="urn:microsoft.com/office/officeart/2005/8/layout/process5"/>
    <dgm:cxn modelId="{72319403-A305-42B5-8248-85AC4B35585E}" type="presOf" srcId="{5AA25F0C-9218-449D-958A-E311D6E275C9}" destId="{BB66D355-DE9C-468E-BF0C-2A59E261C1AC}" srcOrd="0" destOrd="0" presId="urn:microsoft.com/office/officeart/2005/8/layout/process5"/>
    <dgm:cxn modelId="{8065BDD1-1606-47FC-8578-6A52DCFF0D36}" type="presOf" srcId="{ECB95FCC-0331-4FD2-AF53-71873A6FAA88}" destId="{E6F43199-94C2-4334-9E59-56E836BF160A}" srcOrd="1" destOrd="0" presId="urn:microsoft.com/office/officeart/2005/8/layout/process5"/>
    <dgm:cxn modelId="{9001B766-24B3-4BC9-8178-A77815FB12A8}" type="presOf" srcId="{9A60D22D-16A0-41A4-A4BE-1714D7047732}" destId="{235F1E82-2F53-40F3-81C1-39E6414682CD}" srcOrd="0" destOrd="0" presId="urn:microsoft.com/office/officeart/2005/8/layout/process5"/>
    <dgm:cxn modelId="{97153939-507C-4448-898D-22EF9277DCB1}" type="presOf" srcId="{9F9C9B41-F358-48CC-A964-C784E0CA0EE6}" destId="{2D02F8CB-70AE-4A70-A2C9-370EF91C5608}" srcOrd="0" destOrd="0" presId="urn:microsoft.com/office/officeart/2005/8/layout/process5"/>
    <dgm:cxn modelId="{8B72B899-30EC-4A81-AEF9-F6A10DEC8307}" type="presOf" srcId="{AA79882F-5BA5-47E2-BE54-387982C74DC3}" destId="{E05D9BE1-206D-46FA-867C-A4E5CCA50F4B}" srcOrd="0" destOrd="0" presId="urn:microsoft.com/office/officeart/2005/8/layout/process5"/>
    <dgm:cxn modelId="{976A695D-185B-4B92-9A34-2D496904FD6B}" type="presOf" srcId="{55C4DA34-6DED-48BD-9D6B-90D8CDF1331A}" destId="{8CEB81F2-3030-47FE-9C8D-D967415A906E}" srcOrd="1" destOrd="0" presId="urn:microsoft.com/office/officeart/2005/8/layout/process5"/>
    <dgm:cxn modelId="{F7AA63B9-C4F0-4547-93FF-E864867A9194}" type="presOf" srcId="{55C4DA34-6DED-48BD-9D6B-90D8CDF1331A}" destId="{9A2507CD-8D7B-4E0C-8AA8-8CEBDB1665DE}" srcOrd="0" destOrd="0" presId="urn:microsoft.com/office/officeart/2005/8/layout/process5"/>
    <dgm:cxn modelId="{7A46E55F-C4E8-472A-A49E-8EA6A2EDEABC}" type="presOf" srcId="{646E6F0C-B818-49F4-9641-685F1480D5BF}" destId="{4431D139-E44C-497E-8B57-2C3580FE0D6B}" srcOrd="0" destOrd="0" presId="urn:microsoft.com/office/officeart/2005/8/layout/process5"/>
    <dgm:cxn modelId="{DF2AAAC9-7499-4C8E-9D76-808F56E172EF}" srcId="{9F9C9B41-F358-48CC-A964-C784E0CA0EE6}" destId="{F63E490D-9630-4C3F-9381-51F7D59BA3AB}" srcOrd="0" destOrd="0" parTransId="{7B6E15BA-697B-484E-BEB4-78CB6A8B1A98}" sibTransId="{AF4408A9-A027-4C47-9FDC-034A444B4F7B}"/>
    <dgm:cxn modelId="{569EA401-3BD8-404B-9ED7-A011A26258C1}" srcId="{9F9C9B41-F358-48CC-A964-C784E0CA0EE6}" destId="{5FE68D20-03B4-4DCC-81CD-932FFBA9272B}" srcOrd="3" destOrd="0" parTransId="{60A81E57-0C02-41FD-A450-A444216783DC}" sibTransId="{ECB95FCC-0331-4FD2-AF53-71873A6FAA88}"/>
    <dgm:cxn modelId="{97E26C94-B084-4D3E-853F-70E06B45F2C4}" srcId="{9F9C9B41-F358-48CC-A964-C784E0CA0EE6}" destId="{8C6E76B0-28B8-4BE9-A81B-201D43256319}" srcOrd="15" destOrd="0" parTransId="{8664BD6A-F64A-4888-9B7A-D97DD70E829F}" sibTransId="{EE2ACEE4-A37D-4139-9FE9-BD2C799D3A13}"/>
    <dgm:cxn modelId="{178D45C6-9A3A-4E9C-8ED0-AB8EA375C029}" type="presOf" srcId="{679F8520-03C1-4726-945E-9599303A53D4}" destId="{B4492613-AB01-4B67-AF79-5474FB08CADF}" srcOrd="1" destOrd="0" presId="urn:microsoft.com/office/officeart/2005/8/layout/process5"/>
    <dgm:cxn modelId="{13C521E8-0194-4233-A090-0ABF1AB9133E}" type="presOf" srcId="{CD2709CB-2E4A-428F-B6CE-9EC223C665F0}" destId="{7726A156-F8DC-4CA8-B9EC-267FDF048D40}" srcOrd="1" destOrd="0" presId="urn:microsoft.com/office/officeart/2005/8/layout/process5"/>
    <dgm:cxn modelId="{77CA7E54-5C02-4EA2-8220-8A352A8F4208}" srcId="{9F9C9B41-F358-48CC-A964-C784E0CA0EE6}" destId="{A822F6C5-CCEB-4DC4-AE22-138BB4019A29}" srcOrd="8" destOrd="0" parTransId="{07C7FC1C-E1DF-40D7-B914-2F253A6EE58D}" sibTransId="{975440B7-D0A9-443E-BC4C-144F5CBCC6B5}"/>
    <dgm:cxn modelId="{346A59E5-B32B-4BAF-BDC6-D7A2D515677F}" type="presOf" srcId="{B3913AA3-293D-4599-B7C6-4AA17386FC88}" destId="{75692B78-3035-46A8-B3A2-55DC9AB79EA5}" srcOrd="1" destOrd="0" presId="urn:microsoft.com/office/officeart/2005/8/layout/process5"/>
    <dgm:cxn modelId="{517BC394-0A6A-454A-912D-4D05CE4E7C63}" type="presOf" srcId="{20B4596B-10EF-485C-A910-457D8B229789}" destId="{B2F3E606-DDDB-4499-8BBC-E2BE34D44FEC}" srcOrd="0" destOrd="0" presId="urn:microsoft.com/office/officeart/2005/8/layout/process5"/>
    <dgm:cxn modelId="{B4EA8795-152A-48AC-B238-EA30FB71B720}" type="presOf" srcId="{35B56465-51B0-4DB8-98B7-C29FD6309702}" destId="{543E4719-DC4D-409B-A144-EA0E3B06CEBA}" srcOrd="1" destOrd="0" presId="urn:microsoft.com/office/officeart/2005/8/layout/process5"/>
    <dgm:cxn modelId="{0BEC1B43-1EEE-4595-9090-8F05ED414B05}" type="presOf" srcId="{E3A84FED-C948-4943-804B-F1FBD11ACEFE}" destId="{F4E6E5B8-D9C9-4633-8B7B-3AEED19D9D5B}" srcOrd="0" destOrd="0" presId="urn:microsoft.com/office/officeart/2005/8/layout/process5"/>
    <dgm:cxn modelId="{62F31C70-7987-4DC3-BC55-75F0B4132885}" type="presOf" srcId="{B3913AA3-293D-4599-B7C6-4AA17386FC88}" destId="{D42E8F77-8AE2-400F-A1C8-64F85E7132F0}" srcOrd="0" destOrd="0" presId="urn:microsoft.com/office/officeart/2005/8/layout/process5"/>
    <dgm:cxn modelId="{7A0A8841-BBC8-4E5A-8B76-80CA5AE3ED9F}" type="presOf" srcId="{679F8520-03C1-4726-945E-9599303A53D4}" destId="{6D84325E-9411-40DA-868D-73F563F1B9C1}" srcOrd="0" destOrd="0" presId="urn:microsoft.com/office/officeart/2005/8/layout/process5"/>
    <dgm:cxn modelId="{C21727FF-C2F3-4456-8A4E-8DEDE70B7182}" srcId="{9F9C9B41-F358-48CC-A964-C784E0CA0EE6}" destId="{0D2C4943-C0C4-4F26-A94C-21BDDAD702BB}" srcOrd="13" destOrd="0" parTransId="{31373FD8-7036-48DE-84E5-B767974AC3D8}" sibTransId="{38DCE400-85E6-4F9C-B4FC-240E196316BD}"/>
    <dgm:cxn modelId="{B345DE2C-5D91-4BD0-A998-AC880FE50BD3}" type="presOf" srcId="{AF4408A9-A027-4C47-9FDC-034A444B4F7B}" destId="{DEDF0297-97A1-4F5C-A6FC-0E4AD78A5FDD}" srcOrd="1" destOrd="0" presId="urn:microsoft.com/office/officeart/2005/8/layout/process5"/>
    <dgm:cxn modelId="{B3667A7E-1AB9-470E-8993-0A094E6769DD}" srcId="{9F9C9B41-F358-48CC-A964-C784E0CA0EE6}" destId="{0C4B654A-03EB-4E55-B027-1AC4788BA66A}" srcOrd="7" destOrd="0" parTransId="{BD8CF9FC-432B-470D-BD6F-0622249C8118}" sibTransId="{04E884F8-2434-4634-AE42-D9EA0B06E3A4}"/>
    <dgm:cxn modelId="{D525C1EA-BF38-4368-9F29-09D42A476037}" srcId="{9F9C9B41-F358-48CC-A964-C784E0CA0EE6}" destId="{E3A84FED-C948-4943-804B-F1FBD11ACEFE}" srcOrd="10" destOrd="0" parTransId="{19387505-8B59-4886-9B7E-65CAEFABF303}" sibTransId="{CD2709CB-2E4A-428F-B6CE-9EC223C665F0}"/>
    <dgm:cxn modelId="{52AD9E79-F153-4B25-8F94-D8EDCA765228}" type="presOf" srcId="{04E884F8-2434-4634-AE42-D9EA0B06E3A4}" destId="{D078F9F4-9332-475C-A858-BF750B2D80BA}" srcOrd="0" destOrd="0" presId="urn:microsoft.com/office/officeart/2005/8/layout/process5"/>
    <dgm:cxn modelId="{7F906813-2191-42C4-BF60-1D6BA7BE51BC}" type="presOf" srcId="{85D2CEF7-87AA-48B7-82F7-1ECBA828FFC9}" destId="{89571DC8-DE83-4286-899F-A311317A3C81}" srcOrd="0" destOrd="0" presId="urn:microsoft.com/office/officeart/2005/8/layout/process5"/>
    <dgm:cxn modelId="{4D1C891B-532D-4940-85F5-F4F4F9AEAE4A}" type="presOf" srcId="{7264E179-91A5-4C87-9B20-BE24C84DD785}" destId="{B9848AC2-605C-4DB4-AC79-ADFCB85032B5}" srcOrd="0" destOrd="0" presId="urn:microsoft.com/office/officeart/2005/8/layout/process5"/>
    <dgm:cxn modelId="{C2BB3BCF-39FB-4F50-A8E0-47063E9D958B}" type="presOf" srcId="{8C6E76B0-28B8-4BE9-A81B-201D43256319}" destId="{B2BED772-6006-4E82-832A-0AFA28376896}" srcOrd="0" destOrd="0" presId="urn:microsoft.com/office/officeart/2005/8/layout/process5"/>
    <dgm:cxn modelId="{3285934B-E32B-464B-92D8-48D98BB1B14F}" type="presOf" srcId="{38DCE400-85E6-4F9C-B4FC-240E196316BD}" destId="{C5D4EC9E-B2D0-4B1F-9F5C-E96B4C585BDF}" srcOrd="0" destOrd="0" presId="urn:microsoft.com/office/officeart/2005/8/layout/process5"/>
    <dgm:cxn modelId="{A7C0AF41-972B-41DF-A13E-C9AF60373654}" type="presOf" srcId="{CD2709CB-2E4A-428F-B6CE-9EC223C665F0}" destId="{49A66BEA-393F-4348-8B99-1DE2578E464C}" srcOrd="0" destOrd="0" presId="urn:microsoft.com/office/officeart/2005/8/layout/process5"/>
    <dgm:cxn modelId="{3F3C39CD-6CF0-464E-8A6C-F284B7B85884}" type="presOf" srcId="{C14263EB-30BB-439E-A028-018F7BAA580C}" destId="{6DC4B461-6D31-4430-8E18-078FD615F993}" srcOrd="0" destOrd="0" presId="urn:microsoft.com/office/officeart/2005/8/layout/process5"/>
    <dgm:cxn modelId="{61DC597C-F13B-4F70-9E56-D9260A9AE912}" srcId="{9F9C9B41-F358-48CC-A964-C784E0CA0EE6}" destId="{F24D942B-89AD-4983-9CD2-C0DA4EE1E0F9}" srcOrd="4" destOrd="0" parTransId="{D46E5433-F7FD-4196-A4CB-0EB3FF45B8EB}" sibTransId="{35B56465-51B0-4DB8-98B7-C29FD6309702}"/>
    <dgm:cxn modelId="{2F446FCD-F4D5-4F37-A20D-6C3CE3F5C988}" type="presOf" srcId="{8F585A68-3C0E-4970-9BCF-4609C5FD70E1}" destId="{AF80198E-788D-4E6C-A20A-5EB962C44C2D}" srcOrd="1" destOrd="0" presId="urn:microsoft.com/office/officeart/2005/8/layout/process5"/>
    <dgm:cxn modelId="{4ADC8AC1-CE73-4E03-A0B9-8B94F0415B86}" srcId="{9F9C9B41-F358-48CC-A964-C784E0CA0EE6}" destId="{20B4596B-10EF-485C-A910-457D8B229789}" srcOrd="1" destOrd="0" parTransId="{C0BDD0B2-18C4-4DEE-8EB7-30A272F4665F}" sibTransId="{8F585A68-3C0E-4970-9BCF-4609C5FD70E1}"/>
    <dgm:cxn modelId="{30D5FF5B-F74E-466A-BE0C-8DF5D8E4407F}" type="presOf" srcId="{85D2CEF7-87AA-48B7-82F7-1ECBA828FFC9}" destId="{E447A144-645F-4016-89B7-504CE8ABB541}" srcOrd="1" destOrd="0" presId="urn:microsoft.com/office/officeart/2005/8/layout/process5"/>
    <dgm:cxn modelId="{5F4BE9FC-7555-4713-81FB-8A53D21E32EA}" type="presParOf" srcId="{2D02F8CB-70AE-4A70-A2C9-370EF91C5608}" destId="{5871F827-BDFE-4714-A4B5-278504CDB416}" srcOrd="0" destOrd="0" presId="urn:microsoft.com/office/officeart/2005/8/layout/process5"/>
    <dgm:cxn modelId="{EA80A169-2756-44AE-AAD1-8C7C714E6D29}" type="presParOf" srcId="{2D02F8CB-70AE-4A70-A2C9-370EF91C5608}" destId="{0E55E86C-F185-427D-90C5-1AC8AB029826}" srcOrd="1" destOrd="0" presId="urn:microsoft.com/office/officeart/2005/8/layout/process5"/>
    <dgm:cxn modelId="{C8423746-58AD-45C8-9513-4A09F97F530E}" type="presParOf" srcId="{0E55E86C-F185-427D-90C5-1AC8AB029826}" destId="{DEDF0297-97A1-4F5C-A6FC-0E4AD78A5FDD}" srcOrd="0" destOrd="0" presId="urn:microsoft.com/office/officeart/2005/8/layout/process5"/>
    <dgm:cxn modelId="{78A80A22-61E6-417A-A9E7-DA1573273986}" type="presParOf" srcId="{2D02F8CB-70AE-4A70-A2C9-370EF91C5608}" destId="{B2F3E606-DDDB-4499-8BBC-E2BE34D44FEC}" srcOrd="2" destOrd="0" presId="urn:microsoft.com/office/officeart/2005/8/layout/process5"/>
    <dgm:cxn modelId="{063D43C3-C229-4069-BBC6-9D2E9410F55C}" type="presParOf" srcId="{2D02F8CB-70AE-4A70-A2C9-370EF91C5608}" destId="{840A6D07-6200-438B-99C1-F92D1893461B}" srcOrd="3" destOrd="0" presId="urn:microsoft.com/office/officeart/2005/8/layout/process5"/>
    <dgm:cxn modelId="{3F42109A-AF96-4091-98DF-F983EFDDB213}" type="presParOf" srcId="{840A6D07-6200-438B-99C1-F92D1893461B}" destId="{AF80198E-788D-4E6C-A20A-5EB962C44C2D}" srcOrd="0" destOrd="0" presId="urn:microsoft.com/office/officeart/2005/8/layout/process5"/>
    <dgm:cxn modelId="{FB586C0A-29FB-456C-BB45-DE97490FEC3A}" type="presParOf" srcId="{2D02F8CB-70AE-4A70-A2C9-370EF91C5608}" destId="{4431D139-E44C-497E-8B57-2C3580FE0D6B}" srcOrd="4" destOrd="0" presId="urn:microsoft.com/office/officeart/2005/8/layout/process5"/>
    <dgm:cxn modelId="{49951A7E-A88B-403F-B3EA-C50D75EDE56C}" type="presParOf" srcId="{2D02F8CB-70AE-4A70-A2C9-370EF91C5608}" destId="{D42E8F77-8AE2-400F-A1C8-64F85E7132F0}" srcOrd="5" destOrd="0" presId="urn:microsoft.com/office/officeart/2005/8/layout/process5"/>
    <dgm:cxn modelId="{F88FA8B1-6A7C-4175-8C56-86FB733A7C91}" type="presParOf" srcId="{D42E8F77-8AE2-400F-A1C8-64F85E7132F0}" destId="{75692B78-3035-46A8-B3A2-55DC9AB79EA5}" srcOrd="0" destOrd="0" presId="urn:microsoft.com/office/officeart/2005/8/layout/process5"/>
    <dgm:cxn modelId="{C2C5E05F-E79F-4B2C-A9AB-281BFCE408EE}" type="presParOf" srcId="{2D02F8CB-70AE-4A70-A2C9-370EF91C5608}" destId="{B60C6481-34D7-4F81-8E41-BCE31855D879}" srcOrd="6" destOrd="0" presId="urn:microsoft.com/office/officeart/2005/8/layout/process5"/>
    <dgm:cxn modelId="{E448DAE9-1070-42F0-8795-D749811FD4EB}" type="presParOf" srcId="{2D02F8CB-70AE-4A70-A2C9-370EF91C5608}" destId="{2C17967A-CF09-4D03-9B6D-0C0448CD1F3B}" srcOrd="7" destOrd="0" presId="urn:microsoft.com/office/officeart/2005/8/layout/process5"/>
    <dgm:cxn modelId="{587E82B1-E72B-43A3-9FD8-2C8D3CA43CAE}" type="presParOf" srcId="{2C17967A-CF09-4D03-9B6D-0C0448CD1F3B}" destId="{E6F43199-94C2-4334-9E59-56E836BF160A}" srcOrd="0" destOrd="0" presId="urn:microsoft.com/office/officeart/2005/8/layout/process5"/>
    <dgm:cxn modelId="{F60FB826-90B9-4414-AFD1-5A8F379E6AD7}" type="presParOf" srcId="{2D02F8CB-70AE-4A70-A2C9-370EF91C5608}" destId="{D555A285-BBE6-422D-9090-4F0E67306F24}" srcOrd="8" destOrd="0" presId="urn:microsoft.com/office/officeart/2005/8/layout/process5"/>
    <dgm:cxn modelId="{76E67004-C247-4F34-8467-35EB44C951F4}" type="presParOf" srcId="{2D02F8CB-70AE-4A70-A2C9-370EF91C5608}" destId="{B276488F-A2BB-450F-9319-78388E51C823}" srcOrd="9" destOrd="0" presId="urn:microsoft.com/office/officeart/2005/8/layout/process5"/>
    <dgm:cxn modelId="{F1DB435E-1925-43B4-AD46-A4907ACA147A}" type="presParOf" srcId="{B276488F-A2BB-450F-9319-78388E51C823}" destId="{543E4719-DC4D-409B-A144-EA0E3B06CEBA}" srcOrd="0" destOrd="0" presId="urn:microsoft.com/office/officeart/2005/8/layout/process5"/>
    <dgm:cxn modelId="{DAE2F70F-2730-4BC8-856D-4AF679A4BD88}" type="presParOf" srcId="{2D02F8CB-70AE-4A70-A2C9-370EF91C5608}" destId="{53DF7563-1D3F-482B-A12F-2D328A764AD4}" srcOrd="10" destOrd="0" presId="urn:microsoft.com/office/officeart/2005/8/layout/process5"/>
    <dgm:cxn modelId="{8FE35F61-7FAB-4907-ADE2-CC362CFA4F12}" type="presParOf" srcId="{2D02F8CB-70AE-4A70-A2C9-370EF91C5608}" destId="{B9848AC2-605C-4DB4-AC79-ADFCB85032B5}" srcOrd="11" destOrd="0" presId="urn:microsoft.com/office/officeart/2005/8/layout/process5"/>
    <dgm:cxn modelId="{E5D726F5-1332-4A13-85E6-29E4BFD361B8}" type="presParOf" srcId="{B9848AC2-605C-4DB4-AC79-ADFCB85032B5}" destId="{8FAD0B8A-1888-420B-93A9-958E540914D0}" srcOrd="0" destOrd="0" presId="urn:microsoft.com/office/officeart/2005/8/layout/process5"/>
    <dgm:cxn modelId="{F96413EA-AD5F-43AF-AE82-633A7AC2CB1E}" type="presParOf" srcId="{2D02F8CB-70AE-4A70-A2C9-370EF91C5608}" destId="{BB66D355-DE9C-468E-BF0C-2A59E261C1AC}" srcOrd="12" destOrd="0" presId="urn:microsoft.com/office/officeart/2005/8/layout/process5"/>
    <dgm:cxn modelId="{864AC072-6501-4E3E-934B-2CB523DD88CC}" type="presParOf" srcId="{2D02F8CB-70AE-4A70-A2C9-370EF91C5608}" destId="{78119F3E-8C88-4423-9280-A8843E017241}" srcOrd="13" destOrd="0" presId="urn:microsoft.com/office/officeart/2005/8/layout/process5"/>
    <dgm:cxn modelId="{9E72CDE0-80F0-47A9-B6C4-78DC41B72042}" type="presParOf" srcId="{78119F3E-8C88-4423-9280-A8843E017241}" destId="{154EE38E-EA1D-4772-ABC1-5709B5E8D940}" srcOrd="0" destOrd="0" presId="urn:microsoft.com/office/officeart/2005/8/layout/process5"/>
    <dgm:cxn modelId="{4929F71D-9D2B-432A-8600-9C35DD2787BE}" type="presParOf" srcId="{2D02F8CB-70AE-4A70-A2C9-370EF91C5608}" destId="{AC5E8AE0-53A8-4F6E-A251-E3246DDF9AF6}" srcOrd="14" destOrd="0" presId="urn:microsoft.com/office/officeart/2005/8/layout/process5"/>
    <dgm:cxn modelId="{53CB1315-F641-4C68-8752-905BAB4901DC}" type="presParOf" srcId="{2D02F8CB-70AE-4A70-A2C9-370EF91C5608}" destId="{D078F9F4-9332-475C-A858-BF750B2D80BA}" srcOrd="15" destOrd="0" presId="urn:microsoft.com/office/officeart/2005/8/layout/process5"/>
    <dgm:cxn modelId="{F887FB97-ACDD-4ACD-BBE3-38C1C8D80AE3}" type="presParOf" srcId="{D078F9F4-9332-475C-A858-BF750B2D80BA}" destId="{CC3F3804-D603-4EEC-BB74-9AF88E2360BB}" srcOrd="0" destOrd="0" presId="urn:microsoft.com/office/officeart/2005/8/layout/process5"/>
    <dgm:cxn modelId="{02E7D73D-E510-4DF4-87B5-8064C1EB8E19}" type="presParOf" srcId="{2D02F8CB-70AE-4A70-A2C9-370EF91C5608}" destId="{C22E7AD1-1479-4BB9-8BA7-A70F56F558C9}" srcOrd="16" destOrd="0" presId="urn:microsoft.com/office/officeart/2005/8/layout/process5"/>
    <dgm:cxn modelId="{73E3B47D-EFB2-449D-A4CE-5E18D24EFD76}" type="presParOf" srcId="{2D02F8CB-70AE-4A70-A2C9-370EF91C5608}" destId="{A6528F11-5F13-423B-B903-5FC560D2FAD5}" srcOrd="17" destOrd="0" presId="urn:microsoft.com/office/officeart/2005/8/layout/process5"/>
    <dgm:cxn modelId="{DAB19227-35ED-4549-B04F-0D8128DE0FC3}" type="presParOf" srcId="{A6528F11-5F13-423B-B903-5FC560D2FAD5}" destId="{963D757C-0F03-4F1D-B96B-7E4342FA08BF}" srcOrd="0" destOrd="0" presId="urn:microsoft.com/office/officeart/2005/8/layout/process5"/>
    <dgm:cxn modelId="{BF119406-C01F-4FB4-AD8C-3B6FFE323371}" type="presParOf" srcId="{2D02F8CB-70AE-4A70-A2C9-370EF91C5608}" destId="{235F1E82-2F53-40F3-81C1-39E6414682CD}" srcOrd="18" destOrd="0" presId="urn:microsoft.com/office/officeart/2005/8/layout/process5"/>
    <dgm:cxn modelId="{D6AF6FC0-AE3B-4EB6-9085-4ADBC15ED1A0}" type="presParOf" srcId="{2D02F8CB-70AE-4A70-A2C9-370EF91C5608}" destId="{89571DC8-DE83-4286-899F-A311317A3C81}" srcOrd="19" destOrd="0" presId="urn:microsoft.com/office/officeart/2005/8/layout/process5"/>
    <dgm:cxn modelId="{A4C71397-B0E2-4EB0-896F-1EDA86752626}" type="presParOf" srcId="{89571DC8-DE83-4286-899F-A311317A3C81}" destId="{E447A144-645F-4016-89B7-504CE8ABB541}" srcOrd="0" destOrd="0" presId="urn:microsoft.com/office/officeart/2005/8/layout/process5"/>
    <dgm:cxn modelId="{5B6D947D-D5AF-4F0D-8A6D-BF35B111E53F}" type="presParOf" srcId="{2D02F8CB-70AE-4A70-A2C9-370EF91C5608}" destId="{F4E6E5B8-D9C9-4633-8B7B-3AEED19D9D5B}" srcOrd="20" destOrd="0" presId="urn:microsoft.com/office/officeart/2005/8/layout/process5"/>
    <dgm:cxn modelId="{982395A6-92A8-4564-AEE1-901086605AB2}" type="presParOf" srcId="{2D02F8CB-70AE-4A70-A2C9-370EF91C5608}" destId="{49A66BEA-393F-4348-8B99-1DE2578E464C}" srcOrd="21" destOrd="0" presId="urn:microsoft.com/office/officeart/2005/8/layout/process5"/>
    <dgm:cxn modelId="{7E8E1196-D7B2-481E-B8AC-D95E340B18BD}" type="presParOf" srcId="{49A66BEA-393F-4348-8B99-1DE2578E464C}" destId="{7726A156-F8DC-4CA8-B9EC-267FDF048D40}" srcOrd="0" destOrd="0" presId="urn:microsoft.com/office/officeart/2005/8/layout/process5"/>
    <dgm:cxn modelId="{DE9B85FC-1979-43D6-842F-EB9E174FDD5D}" type="presParOf" srcId="{2D02F8CB-70AE-4A70-A2C9-370EF91C5608}" destId="{E05D9BE1-206D-46FA-867C-A4E5CCA50F4B}" srcOrd="22" destOrd="0" presId="urn:microsoft.com/office/officeart/2005/8/layout/process5"/>
    <dgm:cxn modelId="{7CD799D5-7B1E-410D-AB95-582F57CE6239}" type="presParOf" srcId="{2D02F8CB-70AE-4A70-A2C9-370EF91C5608}" destId="{9A2507CD-8D7B-4E0C-8AA8-8CEBDB1665DE}" srcOrd="23" destOrd="0" presId="urn:microsoft.com/office/officeart/2005/8/layout/process5"/>
    <dgm:cxn modelId="{9DEE2CF4-ED3B-41D2-88C2-DA639CDD575A}" type="presParOf" srcId="{9A2507CD-8D7B-4E0C-8AA8-8CEBDB1665DE}" destId="{8CEB81F2-3030-47FE-9C8D-D967415A906E}" srcOrd="0" destOrd="0" presId="urn:microsoft.com/office/officeart/2005/8/layout/process5"/>
    <dgm:cxn modelId="{9166C946-72D7-46B6-A54F-08ABC1F50417}" type="presParOf" srcId="{2D02F8CB-70AE-4A70-A2C9-370EF91C5608}" destId="{6DC4B461-6D31-4430-8E18-078FD615F993}" srcOrd="24" destOrd="0" presId="urn:microsoft.com/office/officeart/2005/8/layout/process5"/>
    <dgm:cxn modelId="{71E0F251-5F4E-43DB-A3C4-675E841F1EF2}" type="presParOf" srcId="{2D02F8CB-70AE-4A70-A2C9-370EF91C5608}" destId="{6D84325E-9411-40DA-868D-73F563F1B9C1}" srcOrd="25" destOrd="0" presId="urn:microsoft.com/office/officeart/2005/8/layout/process5"/>
    <dgm:cxn modelId="{234C2996-2E08-42A1-902A-8CFAAD992EA3}" type="presParOf" srcId="{6D84325E-9411-40DA-868D-73F563F1B9C1}" destId="{B4492613-AB01-4B67-AF79-5474FB08CADF}" srcOrd="0" destOrd="0" presId="urn:microsoft.com/office/officeart/2005/8/layout/process5"/>
    <dgm:cxn modelId="{0169968F-F4EF-4D2B-A9F7-E7CF913FDAE2}" type="presParOf" srcId="{2D02F8CB-70AE-4A70-A2C9-370EF91C5608}" destId="{A33B686B-2C6E-44B2-A81E-A451222386C6}" srcOrd="26" destOrd="0" presId="urn:microsoft.com/office/officeart/2005/8/layout/process5"/>
    <dgm:cxn modelId="{CC0E8239-DCE9-4A69-9864-99AD92C25136}" type="presParOf" srcId="{2D02F8CB-70AE-4A70-A2C9-370EF91C5608}" destId="{C5D4EC9E-B2D0-4B1F-9F5C-E96B4C585BDF}" srcOrd="27" destOrd="0" presId="urn:microsoft.com/office/officeart/2005/8/layout/process5"/>
    <dgm:cxn modelId="{1EA69B31-22C8-414D-B871-18C8F111CA9A}" type="presParOf" srcId="{C5D4EC9E-B2D0-4B1F-9F5C-E96B4C585BDF}" destId="{EB708CF1-4781-4618-937E-DB547DDC036E}" srcOrd="0" destOrd="0" presId="urn:microsoft.com/office/officeart/2005/8/layout/process5"/>
    <dgm:cxn modelId="{FF6DD173-6311-45C5-8868-1402ED244161}" type="presParOf" srcId="{2D02F8CB-70AE-4A70-A2C9-370EF91C5608}" destId="{56FCA125-CD43-478C-91A0-EAABCE6C57CD}" srcOrd="28" destOrd="0" presId="urn:microsoft.com/office/officeart/2005/8/layout/process5"/>
    <dgm:cxn modelId="{0CEA81A1-3B69-4C20-83B6-6822E3748737}" type="presParOf" srcId="{2D02F8CB-70AE-4A70-A2C9-370EF91C5608}" destId="{8B9DA435-3BEF-46B7-98D9-7F23B3096AD7}" srcOrd="29" destOrd="0" presId="urn:microsoft.com/office/officeart/2005/8/layout/process5"/>
    <dgm:cxn modelId="{5E77A34F-5AEB-4C9C-8E6B-596BB4CF29F7}" type="presParOf" srcId="{8B9DA435-3BEF-46B7-98D9-7F23B3096AD7}" destId="{ABC77838-2A43-4CF3-8A51-C2EC23BFF51F}" srcOrd="0" destOrd="0" presId="urn:microsoft.com/office/officeart/2005/8/layout/process5"/>
    <dgm:cxn modelId="{2CBB82AC-62B8-4AE5-BF1B-4B20033CA4B4}" type="presParOf" srcId="{2D02F8CB-70AE-4A70-A2C9-370EF91C5608}" destId="{B2BED772-6006-4E82-832A-0AFA28376896}" srcOrd="3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E1B00-85FD-4781-9692-D88BF5C0FF2E}">
      <dsp:nvSpPr>
        <dsp:cNvPr id="0" name=""/>
        <dsp:cNvSpPr/>
      </dsp:nvSpPr>
      <dsp:spPr>
        <a:xfrm>
          <a:off x="2004203" y="578"/>
          <a:ext cx="1791715" cy="22564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1" kern="1200" dirty="0" smtClean="0"/>
            <a:t>Кейсы, сценарии, модели управления/стимулирования внедрения  эффективных образовательных технологий  в образовательной организации на основе социальных контрактов  и дистрибутивного обучения</a:t>
          </a:r>
          <a:endParaRPr lang="ru-RU" sz="800" b="1" kern="1200" dirty="0"/>
        </a:p>
      </dsp:txBody>
      <dsp:txXfrm>
        <a:off x="2004203" y="282630"/>
        <a:ext cx="1119822" cy="1692310"/>
      </dsp:txXfrm>
    </dsp:sp>
    <dsp:sp modelId="{3E3A9506-A047-4882-971C-406577B09EB3}">
      <dsp:nvSpPr>
        <dsp:cNvPr id="0" name=""/>
        <dsp:cNvSpPr/>
      </dsp:nvSpPr>
      <dsp:spPr>
        <a:xfrm>
          <a:off x="338474" y="0"/>
          <a:ext cx="1657178" cy="2256414"/>
        </a:xfrm>
        <a:prstGeom prst="roundRect">
          <a:avLst/>
        </a:prstGeom>
        <a:solidFill>
          <a:srgbClr val="2280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Управленческие команды</a:t>
          </a:r>
          <a:endParaRPr lang="ru-RU" sz="1500" kern="1200" dirty="0"/>
        </a:p>
      </dsp:txBody>
      <dsp:txXfrm>
        <a:off x="419371" y="80897"/>
        <a:ext cx="1495384" cy="2094620"/>
      </dsp:txXfrm>
    </dsp:sp>
    <dsp:sp modelId="{23CE616B-4CC1-4C7A-9D58-EA2B10217567}">
      <dsp:nvSpPr>
        <dsp:cNvPr id="0" name=""/>
        <dsp:cNvSpPr/>
      </dsp:nvSpPr>
      <dsp:spPr>
        <a:xfrm>
          <a:off x="2037152" y="2482634"/>
          <a:ext cx="1725818" cy="22564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1" kern="1200" dirty="0" smtClean="0"/>
            <a:t>Интеграция системы ДПО и Ассоциаций педагогов</a:t>
          </a:r>
          <a:endParaRPr lang="ru-RU" sz="8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1" kern="1200" dirty="0" smtClean="0"/>
            <a:t> Интернет-платформа «Педагогическая навигация» - ресурс оперативной помощи учителям при решении определенной задачи/затруднения</a:t>
          </a:r>
          <a:endParaRPr lang="ru-RU" sz="800" b="1" kern="1200" dirty="0"/>
        </a:p>
      </dsp:txBody>
      <dsp:txXfrm>
        <a:off x="2037152" y="2764686"/>
        <a:ext cx="1078636" cy="1692310"/>
      </dsp:txXfrm>
    </dsp:sp>
    <dsp:sp modelId="{73B2E8DD-091F-47C8-A15A-E9ED3E1A3554}">
      <dsp:nvSpPr>
        <dsp:cNvPr id="0" name=""/>
        <dsp:cNvSpPr/>
      </dsp:nvSpPr>
      <dsp:spPr>
        <a:xfrm>
          <a:off x="379974" y="2482634"/>
          <a:ext cx="1657178" cy="2256414"/>
        </a:xfrm>
        <a:prstGeom prst="roundRect">
          <a:avLst/>
        </a:prstGeom>
        <a:solidFill>
          <a:srgbClr val="2280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Открытая сетевая методическая служба</a:t>
          </a:r>
          <a:endParaRPr lang="ru-RU" sz="1500" kern="1200" dirty="0"/>
        </a:p>
      </dsp:txBody>
      <dsp:txXfrm>
        <a:off x="460871" y="2563531"/>
        <a:ext cx="1495384" cy="2094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E1B00-85FD-4781-9692-D88BF5C0FF2E}">
      <dsp:nvSpPr>
        <dsp:cNvPr id="0" name=""/>
        <dsp:cNvSpPr/>
      </dsp:nvSpPr>
      <dsp:spPr>
        <a:xfrm rot="10800000">
          <a:off x="279549" y="571"/>
          <a:ext cx="1878761" cy="22289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Организация  экспертного сообщества педагогов по внедрению эффективных образовательных технологий </a:t>
          </a:r>
          <a:endParaRPr lang="ru-RU" sz="9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b="1" kern="1200" dirty="0"/>
        </a:p>
      </dsp:txBody>
      <dsp:txXfrm rot="10800000">
        <a:off x="984084" y="279191"/>
        <a:ext cx="1174226" cy="1671721"/>
      </dsp:txXfrm>
    </dsp:sp>
    <dsp:sp modelId="{3E3A9506-A047-4882-971C-406577B09EB3}">
      <dsp:nvSpPr>
        <dsp:cNvPr id="0" name=""/>
        <dsp:cNvSpPr/>
      </dsp:nvSpPr>
      <dsp:spPr>
        <a:xfrm>
          <a:off x="2166526" y="0"/>
          <a:ext cx="1625240" cy="2228961"/>
        </a:xfrm>
        <a:prstGeom prst="roundRect">
          <a:avLst/>
        </a:prstGeom>
        <a:solidFill>
          <a:srgbClr val="2280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Система наставничества</a:t>
          </a:r>
          <a:endParaRPr lang="ru-RU" sz="1400" kern="1200" dirty="0"/>
        </a:p>
      </dsp:txBody>
      <dsp:txXfrm>
        <a:off x="2245864" y="79338"/>
        <a:ext cx="1466564" cy="2070285"/>
      </dsp:txXfrm>
    </dsp:sp>
    <dsp:sp modelId="{23CE616B-4CC1-4C7A-9D58-EA2B10217567}">
      <dsp:nvSpPr>
        <dsp:cNvPr id="0" name=""/>
        <dsp:cNvSpPr/>
      </dsp:nvSpPr>
      <dsp:spPr>
        <a:xfrm rot="10800000">
          <a:off x="238361" y="2452429"/>
          <a:ext cx="1961136" cy="22289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1" kern="1200" dirty="0" smtClean="0"/>
            <a:t>Обновление компетенций педагогов:  </a:t>
          </a:r>
          <a:endParaRPr lang="ru-RU" sz="8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1" kern="1200" dirty="0" smtClean="0"/>
            <a:t>конструкторское</a:t>
          </a:r>
          <a:endParaRPr lang="ru-RU" sz="8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1" kern="1200" dirty="0" smtClean="0"/>
            <a:t>Коммуникативное и  регулятивное</a:t>
          </a:r>
          <a:endParaRPr lang="ru-RU" sz="8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1" kern="1200" dirty="0" smtClean="0"/>
            <a:t>Рефлексивное</a:t>
          </a:r>
          <a:endParaRPr lang="ru-RU" sz="8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1" kern="1200" dirty="0" smtClean="0"/>
            <a:t>Психологическое сопровождение внедрения технологий в образовательных организациях </a:t>
          </a:r>
          <a:endParaRPr lang="ru-RU" sz="800" b="1" kern="1200" dirty="0"/>
        </a:p>
      </dsp:txBody>
      <dsp:txXfrm rot="10800000">
        <a:off x="973787" y="2731049"/>
        <a:ext cx="1225710" cy="1671721"/>
      </dsp:txXfrm>
    </dsp:sp>
    <dsp:sp modelId="{73B2E8DD-091F-47C8-A15A-E9ED3E1A3554}">
      <dsp:nvSpPr>
        <dsp:cNvPr id="0" name=""/>
        <dsp:cNvSpPr/>
      </dsp:nvSpPr>
      <dsp:spPr>
        <a:xfrm>
          <a:off x="2199498" y="2452429"/>
          <a:ext cx="1625240" cy="2228961"/>
        </a:xfrm>
        <a:prstGeom prst="roundRect">
          <a:avLst/>
        </a:prstGeom>
        <a:solidFill>
          <a:srgbClr val="2280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Социально-психологическая поддержка педагога</a:t>
          </a:r>
          <a:endParaRPr lang="ru-RU" sz="1400" kern="1200" dirty="0"/>
        </a:p>
      </dsp:txBody>
      <dsp:txXfrm>
        <a:off x="2278836" y="2531767"/>
        <a:ext cx="1466564" cy="20702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1F827-BDFE-4714-A4B5-278504CDB416}">
      <dsp:nvSpPr>
        <dsp:cNvPr id="0" name=""/>
        <dsp:cNvSpPr/>
      </dsp:nvSpPr>
      <dsp:spPr>
        <a:xfrm>
          <a:off x="70331" y="581290"/>
          <a:ext cx="858252" cy="51495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Форсайт</a:t>
          </a:r>
          <a:r>
            <a:rPr lang="en-US" sz="900" kern="1200" dirty="0" smtClean="0"/>
            <a:t>-</a:t>
          </a:r>
          <a:r>
            <a:rPr lang="ru-RU" sz="900" kern="1200" dirty="0" smtClean="0"/>
            <a:t>сессии</a:t>
          </a:r>
          <a:endParaRPr lang="ru-RU" sz="900" kern="1200" dirty="0"/>
        </a:p>
      </dsp:txBody>
      <dsp:txXfrm>
        <a:off x="85413" y="596372"/>
        <a:ext cx="828088" cy="484787"/>
      </dsp:txXfrm>
    </dsp:sp>
    <dsp:sp modelId="{0E55E86C-F185-427D-90C5-1AC8AB029826}">
      <dsp:nvSpPr>
        <dsp:cNvPr id="0" name=""/>
        <dsp:cNvSpPr/>
      </dsp:nvSpPr>
      <dsp:spPr>
        <a:xfrm rot="21565195">
          <a:off x="989064" y="726647"/>
          <a:ext cx="145721" cy="212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989065" y="769437"/>
        <a:ext cx="102005" cy="127708"/>
      </dsp:txXfrm>
    </dsp:sp>
    <dsp:sp modelId="{B2F3E606-DDDB-4499-8BBC-E2BE34D44FEC}">
      <dsp:nvSpPr>
        <dsp:cNvPr id="0" name=""/>
        <dsp:cNvSpPr/>
      </dsp:nvSpPr>
      <dsp:spPr>
        <a:xfrm>
          <a:off x="1203515" y="569817"/>
          <a:ext cx="858252" cy="51495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err="1" smtClean="0"/>
            <a:t>Педагогичес</a:t>
          </a:r>
          <a:r>
            <a:rPr lang="ru-RU" sz="900" kern="1200" dirty="0" smtClean="0"/>
            <a:t>-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кие мастерские</a:t>
          </a:r>
          <a:endParaRPr lang="ru-RU" sz="900" kern="1200" dirty="0"/>
        </a:p>
      </dsp:txBody>
      <dsp:txXfrm>
        <a:off x="1218597" y="584899"/>
        <a:ext cx="828088" cy="484787"/>
      </dsp:txXfrm>
    </dsp:sp>
    <dsp:sp modelId="{840A6D07-6200-438B-99C1-F92D1893461B}">
      <dsp:nvSpPr>
        <dsp:cNvPr id="0" name=""/>
        <dsp:cNvSpPr/>
      </dsp:nvSpPr>
      <dsp:spPr>
        <a:xfrm>
          <a:off x="2137294" y="720869"/>
          <a:ext cx="181949" cy="212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137294" y="763438"/>
        <a:ext cx="127364" cy="127708"/>
      </dsp:txXfrm>
    </dsp:sp>
    <dsp:sp modelId="{4431D139-E44C-497E-8B57-2C3580FE0D6B}">
      <dsp:nvSpPr>
        <dsp:cNvPr id="0" name=""/>
        <dsp:cNvSpPr/>
      </dsp:nvSpPr>
      <dsp:spPr>
        <a:xfrm>
          <a:off x="2405068" y="569817"/>
          <a:ext cx="858252" cy="51495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Семинары</a:t>
          </a:r>
          <a:endParaRPr lang="ru-RU" sz="900" kern="1200" dirty="0"/>
        </a:p>
      </dsp:txBody>
      <dsp:txXfrm>
        <a:off x="2420150" y="584899"/>
        <a:ext cx="828088" cy="484787"/>
      </dsp:txXfrm>
    </dsp:sp>
    <dsp:sp modelId="{D42E8F77-8AE2-400F-A1C8-64F85E7132F0}">
      <dsp:nvSpPr>
        <dsp:cNvPr id="0" name=""/>
        <dsp:cNvSpPr/>
      </dsp:nvSpPr>
      <dsp:spPr>
        <a:xfrm>
          <a:off x="3338847" y="720869"/>
          <a:ext cx="181949" cy="212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338847" y="763438"/>
        <a:ext cx="127364" cy="127708"/>
      </dsp:txXfrm>
    </dsp:sp>
    <dsp:sp modelId="{B60C6481-34D7-4F81-8E41-BCE31855D879}">
      <dsp:nvSpPr>
        <dsp:cNvPr id="0" name=""/>
        <dsp:cNvSpPr/>
      </dsp:nvSpPr>
      <dsp:spPr>
        <a:xfrm>
          <a:off x="3606621" y="569817"/>
          <a:ext cx="858252" cy="51495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Курсы повышения квалификации</a:t>
          </a:r>
          <a:endParaRPr lang="ru-RU" sz="800" kern="1200" dirty="0"/>
        </a:p>
      </dsp:txBody>
      <dsp:txXfrm>
        <a:off x="3621703" y="584899"/>
        <a:ext cx="828088" cy="484787"/>
      </dsp:txXfrm>
    </dsp:sp>
    <dsp:sp modelId="{2C17967A-CF09-4D03-9B6D-0C0448CD1F3B}">
      <dsp:nvSpPr>
        <dsp:cNvPr id="0" name=""/>
        <dsp:cNvSpPr/>
      </dsp:nvSpPr>
      <dsp:spPr>
        <a:xfrm rot="5400000">
          <a:off x="3944773" y="1144846"/>
          <a:ext cx="181949" cy="212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-5400000">
        <a:off x="3971894" y="1160295"/>
        <a:ext cx="127708" cy="127364"/>
      </dsp:txXfrm>
    </dsp:sp>
    <dsp:sp modelId="{D555A285-BBE6-422D-9090-4F0E67306F24}">
      <dsp:nvSpPr>
        <dsp:cNvPr id="0" name=""/>
        <dsp:cNvSpPr/>
      </dsp:nvSpPr>
      <dsp:spPr>
        <a:xfrm>
          <a:off x="3606621" y="1428069"/>
          <a:ext cx="858252" cy="51495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 smtClean="0"/>
            <a:t>Консультацион</a:t>
          </a:r>
          <a:endParaRPr lang="ru-RU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 smtClean="0"/>
            <a:t>ные</a:t>
          </a:r>
          <a:r>
            <a:rPr lang="ru-RU" sz="800" kern="1200" dirty="0" smtClean="0"/>
            <a:t> площадки</a:t>
          </a:r>
          <a:endParaRPr lang="ru-RU" sz="800" kern="1200" dirty="0"/>
        </a:p>
      </dsp:txBody>
      <dsp:txXfrm>
        <a:off x="3621703" y="1443151"/>
        <a:ext cx="828088" cy="484787"/>
      </dsp:txXfrm>
    </dsp:sp>
    <dsp:sp modelId="{B276488F-A2BB-450F-9319-78388E51C823}">
      <dsp:nvSpPr>
        <dsp:cNvPr id="0" name=""/>
        <dsp:cNvSpPr/>
      </dsp:nvSpPr>
      <dsp:spPr>
        <a:xfrm rot="10800000">
          <a:off x="3349146" y="1579121"/>
          <a:ext cx="181949" cy="212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3403731" y="1621690"/>
        <a:ext cx="127364" cy="127708"/>
      </dsp:txXfrm>
    </dsp:sp>
    <dsp:sp modelId="{53DF7563-1D3F-482B-A12F-2D328A764AD4}">
      <dsp:nvSpPr>
        <dsp:cNvPr id="0" name=""/>
        <dsp:cNvSpPr/>
      </dsp:nvSpPr>
      <dsp:spPr>
        <a:xfrm>
          <a:off x="2405068" y="1428069"/>
          <a:ext cx="858252" cy="51495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Тренинги</a:t>
          </a:r>
          <a:endParaRPr lang="ru-RU" sz="900" kern="1200" dirty="0"/>
        </a:p>
      </dsp:txBody>
      <dsp:txXfrm>
        <a:off x="2420150" y="1443151"/>
        <a:ext cx="828088" cy="484787"/>
      </dsp:txXfrm>
    </dsp:sp>
    <dsp:sp modelId="{B9848AC2-605C-4DB4-AC79-ADFCB85032B5}">
      <dsp:nvSpPr>
        <dsp:cNvPr id="0" name=""/>
        <dsp:cNvSpPr/>
      </dsp:nvSpPr>
      <dsp:spPr>
        <a:xfrm rot="10800000">
          <a:off x="2147593" y="1579121"/>
          <a:ext cx="181949" cy="212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2202178" y="1621690"/>
        <a:ext cx="127364" cy="127708"/>
      </dsp:txXfrm>
    </dsp:sp>
    <dsp:sp modelId="{BB66D355-DE9C-468E-BF0C-2A59E261C1AC}">
      <dsp:nvSpPr>
        <dsp:cNvPr id="0" name=""/>
        <dsp:cNvSpPr/>
      </dsp:nvSpPr>
      <dsp:spPr>
        <a:xfrm>
          <a:off x="1203515" y="1428069"/>
          <a:ext cx="858252" cy="51495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Анализ кейсов</a:t>
          </a:r>
          <a:endParaRPr lang="ru-RU" sz="900" kern="1200" dirty="0"/>
        </a:p>
      </dsp:txBody>
      <dsp:txXfrm>
        <a:off x="1218597" y="1443151"/>
        <a:ext cx="828088" cy="484787"/>
      </dsp:txXfrm>
    </dsp:sp>
    <dsp:sp modelId="{78119F3E-8C88-4423-9280-A8843E017241}">
      <dsp:nvSpPr>
        <dsp:cNvPr id="0" name=""/>
        <dsp:cNvSpPr/>
      </dsp:nvSpPr>
      <dsp:spPr>
        <a:xfrm rot="10800000">
          <a:off x="946040" y="1579121"/>
          <a:ext cx="181949" cy="212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1000625" y="1621690"/>
        <a:ext cx="127364" cy="127708"/>
      </dsp:txXfrm>
    </dsp:sp>
    <dsp:sp modelId="{AC5E8AE0-53A8-4F6E-A251-E3246DDF9AF6}">
      <dsp:nvSpPr>
        <dsp:cNvPr id="0" name=""/>
        <dsp:cNvSpPr/>
      </dsp:nvSpPr>
      <dsp:spPr>
        <a:xfrm>
          <a:off x="1962" y="1428069"/>
          <a:ext cx="858252" cy="51495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err="1" smtClean="0"/>
            <a:t>Педагогичес</a:t>
          </a:r>
          <a:r>
            <a:rPr lang="ru-RU" sz="900" kern="1200" dirty="0" smtClean="0"/>
            <a:t>-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кие мастерские</a:t>
          </a:r>
          <a:endParaRPr lang="ru-RU" sz="900" kern="1200" dirty="0"/>
        </a:p>
      </dsp:txBody>
      <dsp:txXfrm>
        <a:off x="17044" y="1443151"/>
        <a:ext cx="828088" cy="484787"/>
      </dsp:txXfrm>
    </dsp:sp>
    <dsp:sp modelId="{D078F9F4-9332-475C-A858-BF750B2D80BA}">
      <dsp:nvSpPr>
        <dsp:cNvPr id="0" name=""/>
        <dsp:cNvSpPr/>
      </dsp:nvSpPr>
      <dsp:spPr>
        <a:xfrm rot="5400000">
          <a:off x="340114" y="2003098"/>
          <a:ext cx="181949" cy="212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-5400000">
        <a:off x="367235" y="2018547"/>
        <a:ext cx="127708" cy="127364"/>
      </dsp:txXfrm>
    </dsp:sp>
    <dsp:sp modelId="{C22E7AD1-1479-4BB9-8BA7-A70F56F558C9}">
      <dsp:nvSpPr>
        <dsp:cNvPr id="0" name=""/>
        <dsp:cNvSpPr/>
      </dsp:nvSpPr>
      <dsp:spPr>
        <a:xfrm>
          <a:off x="1962" y="2286321"/>
          <a:ext cx="858252" cy="51495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Семинары</a:t>
          </a:r>
          <a:endParaRPr lang="ru-RU" sz="900" kern="1200" dirty="0"/>
        </a:p>
      </dsp:txBody>
      <dsp:txXfrm>
        <a:off x="17044" y="2301403"/>
        <a:ext cx="828088" cy="484787"/>
      </dsp:txXfrm>
    </dsp:sp>
    <dsp:sp modelId="{A6528F11-5F13-423B-B903-5FC560D2FAD5}">
      <dsp:nvSpPr>
        <dsp:cNvPr id="0" name=""/>
        <dsp:cNvSpPr/>
      </dsp:nvSpPr>
      <dsp:spPr>
        <a:xfrm>
          <a:off x="935741" y="2437373"/>
          <a:ext cx="181949" cy="212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935741" y="2479942"/>
        <a:ext cx="127364" cy="127708"/>
      </dsp:txXfrm>
    </dsp:sp>
    <dsp:sp modelId="{235F1E82-2F53-40F3-81C1-39E6414682CD}">
      <dsp:nvSpPr>
        <dsp:cNvPr id="0" name=""/>
        <dsp:cNvSpPr/>
      </dsp:nvSpPr>
      <dsp:spPr>
        <a:xfrm>
          <a:off x="1203515" y="2286321"/>
          <a:ext cx="858252" cy="51495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Курсы повышения квалификации</a:t>
          </a:r>
          <a:endParaRPr lang="ru-RU" sz="900" kern="1200" dirty="0"/>
        </a:p>
      </dsp:txBody>
      <dsp:txXfrm>
        <a:off x="1218597" y="2301403"/>
        <a:ext cx="828088" cy="484787"/>
      </dsp:txXfrm>
    </dsp:sp>
    <dsp:sp modelId="{89571DC8-DE83-4286-899F-A311317A3C81}">
      <dsp:nvSpPr>
        <dsp:cNvPr id="0" name=""/>
        <dsp:cNvSpPr/>
      </dsp:nvSpPr>
      <dsp:spPr>
        <a:xfrm>
          <a:off x="2137294" y="2437373"/>
          <a:ext cx="181949" cy="212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137294" y="2479942"/>
        <a:ext cx="127364" cy="127708"/>
      </dsp:txXfrm>
    </dsp:sp>
    <dsp:sp modelId="{F4E6E5B8-D9C9-4633-8B7B-3AEED19D9D5B}">
      <dsp:nvSpPr>
        <dsp:cNvPr id="0" name=""/>
        <dsp:cNvSpPr/>
      </dsp:nvSpPr>
      <dsp:spPr>
        <a:xfrm>
          <a:off x="2405068" y="2286321"/>
          <a:ext cx="858252" cy="51495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Экспертные сессии</a:t>
          </a:r>
          <a:endParaRPr lang="ru-RU" sz="900" kern="1200" dirty="0"/>
        </a:p>
      </dsp:txBody>
      <dsp:txXfrm>
        <a:off x="2420150" y="2301403"/>
        <a:ext cx="828088" cy="484787"/>
      </dsp:txXfrm>
    </dsp:sp>
    <dsp:sp modelId="{49A66BEA-393F-4348-8B99-1DE2578E464C}">
      <dsp:nvSpPr>
        <dsp:cNvPr id="0" name=""/>
        <dsp:cNvSpPr/>
      </dsp:nvSpPr>
      <dsp:spPr>
        <a:xfrm>
          <a:off x="3338847" y="2437373"/>
          <a:ext cx="181949" cy="212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338847" y="2479942"/>
        <a:ext cx="127364" cy="127708"/>
      </dsp:txXfrm>
    </dsp:sp>
    <dsp:sp modelId="{E05D9BE1-206D-46FA-867C-A4E5CCA50F4B}">
      <dsp:nvSpPr>
        <dsp:cNvPr id="0" name=""/>
        <dsp:cNvSpPr/>
      </dsp:nvSpPr>
      <dsp:spPr>
        <a:xfrm>
          <a:off x="3606621" y="2286321"/>
          <a:ext cx="858252" cy="51495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err="1" smtClean="0"/>
            <a:t>Педагогичес</a:t>
          </a:r>
          <a:r>
            <a:rPr lang="ru-RU" sz="900" kern="1200" dirty="0" smtClean="0"/>
            <a:t>-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кие мастерские</a:t>
          </a:r>
          <a:endParaRPr lang="ru-RU" sz="900" kern="1200" dirty="0"/>
        </a:p>
      </dsp:txBody>
      <dsp:txXfrm>
        <a:off x="3621703" y="2301403"/>
        <a:ext cx="828088" cy="484787"/>
      </dsp:txXfrm>
    </dsp:sp>
    <dsp:sp modelId="{9A2507CD-8D7B-4E0C-8AA8-8CEBDB1665DE}">
      <dsp:nvSpPr>
        <dsp:cNvPr id="0" name=""/>
        <dsp:cNvSpPr/>
      </dsp:nvSpPr>
      <dsp:spPr>
        <a:xfrm rot="5400000">
          <a:off x="3944773" y="2861350"/>
          <a:ext cx="181949" cy="212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-5400000">
        <a:off x="3971894" y="2876799"/>
        <a:ext cx="127708" cy="127364"/>
      </dsp:txXfrm>
    </dsp:sp>
    <dsp:sp modelId="{6DC4B461-6D31-4430-8E18-078FD615F993}">
      <dsp:nvSpPr>
        <dsp:cNvPr id="0" name=""/>
        <dsp:cNvSpPr/>
      </dsp:nvSpPr>
      <dsp:spPr>
        <a:xfrm>
          <a:off x="3606621" y="3144573"/>
          <a:ext cx="858252" cy="51495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Семинары</a:t>
          </a:r>
          <a:endParaRPr lang="ru-RU" sz="1000" kern="1200" dirty="0"/>
        </a:p>
      </dsp:txBody>
      <dsp:txXfrm>
        <a:off x="3621703" y="3159655"/>
        <a:ext cx="828088" cy="484787"/>
      </dsp:txXfrm>
    </dsp:sp>
    <dsp:sp modelId="{6D84325E-9411-40DA-868D-73F563F1B9C1}">
      <dsp:nvSpPr>
        <dsp:cNvPr id="0" name=""/>
        <dsp:cNvSpPr/>
      </dsp:nvSpPr>
      <dsp:spPr>
        <a:xfrm rot="10800000">
          <a:off x="3349146" y="3295625"/>
          <a:ext cx="181949" cy="212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3403731" y="3338194"/>
        <a:ext cx="127364" cy="127708"/>
      </dsp:txXfrm>
    </dsp:sp>
    <dsp:sp modelId="{A33B686B-2C6E-44B2-A81E-A451222386C6}">
      <dsp:nvSpPr>
        <dsp:cNvPr id="0" name=""/>
        <dsp:cNvSpPr/>
      </dsp:nvSpPr>
      <dsp:spPr>
        <a:xfrm>
          <a:off x="2405068" y="3144573"/>
          <a:ext cx="858252" cy="51495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Курсы повышения квалификации</a:t>
          </a:r>
          <a:endParaRPr lang="ru-RU" sz="900" kern="1200" dirty="0"/>
        </a:p>
      </dsp:txBody>
      <dsp:txXfrm>
        <a:off x="2420150" y="3159655"/>
        <a:ext cx="828088" cy="484787"/>
      </dsp:txXfrm>
    </dsp:sp>
    <dsp:sp modelId="{C5D4EC9E-B2D0-4B1F-9F5C-E96B4C585BDF}">
      <dsp:nvSpPr>
        <dsp:cNvPr id="0" name=""/>
        <dsp:cNvSpPr/>
      </dsp:nvSpPr>
      <dsp:spPr>
        <a:xfrm rot="10800000">
          <a:off x="2147593" y="3295625"/>
          <a:ext cx="181949" cy="212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2202178" y="3338194"/>
        <a:ext cx="127364" cy="127708"/>
      </dsp:txXfrm>
    </dsp:sp>
    <dsp:sp modelId="{56FCA125-CD43-478C-91A0-EAABCE6C57CD}">
      <dsp:nvSpPr>
        <dsp:cNvPr id="0" name=""/>
        <dsp:cNvSpPr/>
      </dsp:nvSpPr>
      <dsp:spPr>
        <a:xfrm>
          <a:off x="1203515" y="3144573"/>
          <a:ext cx="858252" cy="51495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Тренинги</a:t>
          </a:r>
          <a:endParaRPr lang="ru-RU" sz="900" kern="1200" dirty="0"/>
        </a:p>
      </dsp:txBody>
      <dsp:txXfrm>
        <a:off x="1218597" y="3159655"/>
        <a:ext cx="828088" cy="484787"/>
      </dsp:txXfrm>
    </dsp:sp>
    <dsp:sp modelId="{8B9DA435-3BEF-46B7-98D9-7F23B3096AD7}">
      <dsp:nvSpPr>
        <dsp:cNvPr id="0" name=""/>
        <dsp:cNvSpPr/>
      </dsp:nvSpPr>
      <dsp:spPr>
        <a:xfrm rot="10800000">
          <a:off x="946040" y="3295625"/>
          <a:ext cx="181949" cy="212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1000625" y="3338194"/>
        <a:ext cx="127364" cy="127708"/>
      </dsp:txXfrm>
    </dsp:sp>
    <dsp:sp modelId="{B2BED772-6006-4E82-832A-0AFA28376896}">
      <dsp:nvSpPr>
        <dsp:cNvPr id="0" name=""/>
        <dsp:cNvSpPr/>
      </dsp:nvSpPr>
      <dsp:spPr>
        <a:xfrm>
          <a:off x="1962" y="3144573"/>
          <a:ext cx="858252" cy="51495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err="1" smtClean="0"/>
            <a:t>Педагогичес</a:t>
          </a:r>
          <a:r>
            <a:rPr lang="ru-RU" sz="900" kern="1200" dirty="0" smtClean="0"/>
            <a:t>-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кие мастерские</a:t>
          </a:r>
          <a:endParaRPr lang="ru-RU" sz="900" kern="1200" dirty="0"/>
        </a:p>
      </dsp:txBody>
      <dsp:txXfrm>
        <a:off x="17044" y="3159655"/>
        <a:ext cx="828088" cy="484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4F303-65A6-499C-B5AC-E9468E308B02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294C9-D750-4420-9381-11B0638EB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632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31722-5E63-42F6-8731-4538F5F35C3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5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2200-3AB4-4FC9-AEDC-CBE710D1E744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EE1-5F35-4618-8E42-007B47638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87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2200-3AB4-4FC9-AEDC-CBE710D1E744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EE1-5F35-4618-8E42-007B47638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0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2200-3AB4-4FC9-AEDC-CBE710D1E744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EE1-5F35-4618-8E42-007B47638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407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4DD-A316-4891-999B-69F82E3D1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C04C-653E-4D1F-AF12-CC160E3AEC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89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4DD-A316-4891-999B-69F82E3D1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C04C-653E-4D1F-AF12-CC160E3AEC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49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4DD-A316-4891-999B-69F82E3D1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C04C-653E-4D1F-AF12-CC160E3AEC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90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4DD-A316-4891-999B-69F82E3D1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C04C-653E-4D1F-AF12-CC160E3AEC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80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4DD-A316-4891-999B-69F82E3D1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C04C-653E-4D1F-AF12-CC160E3AEC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26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4DD-A316-4891-999B-69F82E3D1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C04C-653E-4D1F-AF12-CC160E3AEC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01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4DD-A316-4891-999B-69F82E3D1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C04C-653E-4D1F-AF12-CC160E3AEC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89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4DD-A316-4891-999B-69F82E3D1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C04C-653E-4D1F-AF12-CC160E3AEC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1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2200-3AB4-4FC9-AEDC-CBE710D1E744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EE1-5F35-4618-8E42-007B47638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022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4DD-A316-4891-999B-69F82E3D1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C04C-653E-4D1F-AF12-CC160E3AEC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27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4DD-A316-4891-999B-69F82E3D1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C04C-653E-4D1F-AF12-CC160E3AEC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47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4DD-A316-4891-999B-69F82E3D1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C04C-653E-4D1F-AF12-CC160E3AEC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0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2200-3AB4-4FC9-AEDC-CBE710D1E744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EE1-5F35-4618-8E42-007B47638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17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2200-3AB4-4FC9-AEDC-CBE710D1E744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EE1-5F35-4618-8E42-007B47638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47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2200-3AB4-4FC9-AEDC-CBE710D1E744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EE1-5F35-4618-8E42-007B47638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07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2200-3AB4-4FC9-AEDC-CBE710D1E744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EE1-5F35-4618-8E42-007B47638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09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2200-3AB4-4FC9-AEDC-CBE710D1E744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EE1-5F35-4618-8E42-007B47638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14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2200-3AB4-4FC9-AEDC-CBE710D1E744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EE1-5F35-4618-8E42-007B47638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1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2200-3AB4-4FC9-AEDC-CBE710D1E744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EE1-5F35-4618-8E42-007B47638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99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92200-3AB4-4FC9-AEDC-CBE710D1E744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D0EE1-5F35-4618-8E42-007B47638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63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04DD-A316-4891-999B-69F82E3D1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EC04C-653E-4D1F-AF12-CC160E3AEC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9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nostr@edu.tomsk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ippo.selfip.com/odarennost-tvorchestvo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ippo.selfip.com/odarennost-tvorchestvo/#regist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toipkro.ru/index.php?act=institute&amp;page=942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mailto:inostr@edu.tomsk.ru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59680" y="801189"/>
            <a:ext cx="6061166" cy="2943906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ru-RU" sz="32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Семинар-совещание</a:t>
            </a:r>
            <a:br>
              <a:rPr lang="ru-RU" sz="32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«Педагогика </a:t>
            </a:r>
            <a:r>
              <a:rPr lang="ru-RU" sz="32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сотворчества как новая образовательная практика</a:t>
            </a:r>
            <a:r>
              <a:rPr lang="ru-RU" sz="32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40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006666"/>
                </a:solidFill>
              </a:rPr>
              <a:t>Федеральной экспериментальной </a:t>
            </a:r>
            <a:r>
              <a:rPr lang="ru-RU" sz="2800">
                <a:solidFill>
                  <a:srgbClr val="006666"/>
                </a:solidFill>
              </a:rPr>
              <a:t>площадки </a:t>
            </a:r>
            <a:r>
              <a:rPr lang="ru-RU" sz="2800" smtClean="0">
                <a:solidFill>
                  <a:srgbClr val="006666"/>
                </a:solidFill>
              </a:rPr>
              <a:t>ФИРО </a:t>
            </a:r>
            <a:r>
              <a:rPr lang="ru-RU" sz="2800">
                <a:solidFill>
                  <a:srgbClr val="006666"/>
                </a:solidFill>
              </a:rPr>
              <a:t>РАНХИГС </a:t>
            </a:r>
            <a:r>
              <a:rPr lang="ru-RU" sz="2800" smtClean="0">
                <a:solidFill>
                  <a:srgbClr val="006666"/>
                </a:solidFill>
              </a:rPr>
              <a:t/>
            </a:r>
            <a:br>
              <a:rPr lang="ru-RU" sz="2800" smtClean="0">
                <a:solidFill>
                  <a:srgbClr val="006666"/>
                </a:solidFill>
              </a:rPr>
            </a:br>
            <a:r>
              <a:rPr lang="ru-RU" sz="2800" smtClean="0">
                <a:solidFill>
                  <a:srgbClr val="006666"/>
                </a:solidFill>
              </a:rPr>
              <a:t>при </a:t>
            </a:r>
            <a:r>
              <a:rPr lang="ru-RU" sz="2800" dirty="0">
                <a:solidFill>
                  <a:srgbClr val="006666"/>
                </a:solidFill>
              </a:rPr>
              <a:t>Президенте </a:t>
            </a:r>
            <a:r>
              <a:rPr lang="ru-RU" sz="2800" dirty="0" smtClean="0">
                <a:solidFill>
                  <a:srgbClr val="006666"/>
                </a:solidFill>
              </a:rPr>
              <a:t>РФ</a:t>
            </a:r>
            <a:br>
              <a:rPr lang="ru-RU" sz="2800" dirty="0" smtClean="0">
                <a:solidFill>
                  <a:srgbClr val="006666"/>
                </a:solidFill>
              </a:rPr>
            </a:br>
            <a:r>
              <a:rPr lang="ru-RU" sz="2800" dirty="0" smtClean="0">
                <a:solidFill>
                  <a:srgbClr val="006666"/>
                </a:solidFill>
              </a:rPr>
              <a:t>(ФЭП ТОИПКРО)</a:t>
            </a:r>
            <a:endParaRPr lang="ru-RU" sz="3200" dirty="0">
              <a:solidFill>
                <a:srgbClr val="0066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0058" y="4554992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21 </a:t>
            </a:r>
            <a:r>
              <a:rPr lang="ru-RU" dirty="0" smtClean="0"/>
              <a:t>октября 2021 года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Руководитель ФЭП ТОИПКРО Печерица Э.И.,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dirty="0" err="1" smtClean="0"/>
              <a:t>к.пед.н</a:t>
            </a:r>
            <a:r>
              <a:rPr lang="ru-RU" dirty="0" smtClean="0"/>
              <a:t>., доцент ТОИПКРО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hlinkClick r:id="rId2"/>
              </a:rPr>
              <a:t>inostr@edu.tomsk.ru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24" y="99825"/>
            <a:ext cx="4766088" cy="476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67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</a:t>
            </a:r>
            <a:endParaRPr lang="ru-RU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разработана </a:t>
            </a:r>
            <a:r>
              <a:rPr lang="ru-RU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интерактивной методической поддержки </a:t>
            </a:r>
            <a:r>
              <a:rPr lang="ru-RU" dirty="0" smtClean="0"/>
              <a:t>в системе повышения квалификации работников образования, обеспечивающая профессиональный рост педагогов и повышение качества образовательных результатов школьников за счет использования инновационного потенциала педагогики сотворчества.</a:t>
            </a:r>
          </a:p>
          <a:p>
            <a:r>
              <a:rPr lang="ru-RU" dirty="0" smtClean="0"/>
              <a:t>Модель апробирована, откорректирована и внедрена в практику дополнительного профессионального образования (ТОИПКРО)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83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/>
          </p:nvPr>
        </p:nvGraphicFramePr>
        <p:xfrm>
          <a:off x="170592" y="792761"/>
          <a:ext cx="4142945" cy="4739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/>
          </p:nvPr>
        </p:nvGraphicFramePr>
        <p:xfrm>
          <a:off x="7792994" y="850425"/>
          <a:ext cx="4063101" cy="468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44784" y="1204652"/>
            <a:ext cx="444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Календарь мероприятий дистрибутивного обучения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3726378" y="1042872"/>
          <a:ext cx="4466837" cy="4229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37692" y="5532389"/>
            <a:ext cx="4662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28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педагогами эффективных образовательных технологий в реальную практику</a:t>
            </a:r>
            <a:endParaRPr lang="ru-RU" dirty="0">
              <a:solidFill>
                <a:srgbClr val="228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6108" y="121261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/>
              <a:t>ФЭП </a:t>
            </a:r>
            <a:r>
              <a:rPr lang="ru-RU" sz="1400" dirty="0" err="1" smtClean="0"/>
              <a:t>РАНХиГС</a:t>
            </a:r>
            <a:r>
              <a:rPr lang="ru-RU" sz="1400" dirty="0" smtClean="0"/>
              <a:t>, ФИП ТОИПКРО «Методическая </a:t>
            </a:r>
            <a:r>
              <a:rPr lang="ru-RU" sz="1400" dirty="0"/>
              <a:t>поддержка педагогов и школьных команд во внедрении и реализации эффективных образовательных </a:t>
            </a:r>
            <a:r>
              <a:rPr lang="ru-RU" sz="1400" dirty="0" smtClean="0"/>
              <a:t>технологий» 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726379" y="657504"/>
            <a:ext cx="523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28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r>
              <a:rPr lang="ru-RU" dirty="0" err="1" smtClean="0">
                <a:solidFill>
                  <a:srgbClr val="228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посткурсового</a:t>
            </a:r>
            <a:r>
              <a:rPr lang="ru-RU" dirty="0" smtClean="0">
                <a:solidFill>
                  <a:srgbClr val="228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сопровождения педагогов  </a:t>
            </a:r>
            <a:endParaRPr lang="ru-RU" dirty="0">
              <a:solidFill>
                <a:srgbClr val="228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5734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ФЭП ТОИПКРО 2020-2025. Основные целевые направления</a:t>
            </a:r>
            <a:endParaRPr lang="ru-RU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103" y="1611086"/>
            <a:ext cx="10789920" cy="49987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Освоение педагогами </a:t>
            </a:r>
            <a:r>
              <a:rPr lang="ru-RU" sz="18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теоретических и практических аспектов педагогики сотворчества требует более длительного периода для детального исследования</a:t>
            </a:r>
            <a:r>
              <a:rPr lang="ru-RU" sz="1800" dirty="0"/>
              <a:t>, поэтапного применения в практике урока, дальнейшего анализа, рефлексии, внесения корректив. В течение 2017-2020 гг. </a:t>
            </a:r>
            <a:r>
              <a:rPr lang="ru-RU" sz="1800" dirty="0" smtClean="0"/>
              <a:t>состав </a:t>
            </a:r>
            <a:r>
              <a:rPr lang="ru-RU" sz="1800" dirty="0"/>
              <a:t>проблемно-творческих групп </a:t>
            </a:r>
            <a:r>
              <a:rPr lang="ru-RU" sz="1800" dirty="0" smtClean="0"/>
              <a:t> постоянно обновлялся. </a:t>
            </a:r>
            <a:r>
              <a:rPr lang="ru-RU" sz="1800" dirty="0"/>
              <a:t>Вновь прибывшие педагоги нуждаются в обучении, методической поддержке и наставничестве.</a:t>
            </a:r>
          </a:p>
          <a:p>
            <a:pPr algn="just"/>
            <a:r>
              <a:rPr lang="ru-RU" sz="1800" dirty="0"/>
              <a:t>Требуются </a:t>
            </a:r>
            <a:r>
              <a:rPr lang="ru-RU" sz="1800" dirty="0" smtClean="0"/>
              <a:t>время </a:t>
            </a:r>
            <a:r>
              <a:rPr lang="ru-RU" sz="1800" dirty="0"/>
              <a:t>для уточнения и достраивания приемов и способов реализации сотворческих практик и технологий, анализа, рефлексии и описания опыта, обмена и транслирования полученных результатов исследования в педагогическом сообществе по решению задач:</a:t>
            </a:r>
          </a:p>
          <a:p>
            <a:pPr marL="0" indent="0" algn="just">
              <a:buNone/>
            </a:pPr>
            <a:r>
              <a:rPr lang="ru-RU" sz="1800" dirty="0"/>
              <a:t>-  </a:t>
            </a:r>
            <a:r>
              <a:rPr lang="ru-RU" sz="1800" dirty="0" smtClean="0">
                <a:solidFill>
                  <a:srgbClr val="006666"/>
                </a:solidFill>
              </a:rPr>
              <a:t>детальное </a:t>
            </a:r>
            <a:r>
              <a:rPr lang="ru-RU" sz="1800" dirty="0">
                <a:solidFill>
                  <a:srgbClr val="006666"/>
                </a:solidFill>
              </a:rPr>
              <a:t>изучение педагогики сотворчества </a:t>
            </a:r>
            <a:r>
              <a:rPr lang="ru-RU" sz="1800" dirty="0"/>
              <a:t>как уникального способа организации педагогического мышления и практики, побуждающей субъектов сотворчества к познанию, открытию нового в себе, в других, в деятельности;</a:t>
            </a:r>
          </a:p>
          <a:p>
            <a:pPr marL="0" indent="0" algn="just">
              <a:buNone/>
            </a:pPr>
            <a:r>
              <a:rPr lang="ru-RU" sz="1800" dirty="0"/>
              <a:t>- </a:t>
            </a:r>
            <a:r>
              <a:rPr lang="ru-RU" sz="1800" dirty="0" smtClean="0">
                <a:solidFill>
                  <a:srgbClr val="006666"/>
                </a:solidFill>
              </a:rPr>
              <a:t>формирование </a:t>
            </a:r>
            <a:r>
              <a:rPr lang="ru-RU" sz="1800" dirty="0">
                <a:solidFill>
                  <a:srgbClr val="006666"/>
                </a:solidFill>
              </a:rPr>
              <a:t>представления о </a:t>
            </a:r>
            <a:r>
              <a:rPr lang="ru-RU" sz="1800" dirty="0" err="1">
                <a:solidFill>
                  <a:srgbClr val="006666"/>
                </a:solidFill>
              </a:rPr>
              <a:t>сотворческой</a:t>
            </a:r>
            <a:r>
              <a:rPr lang="ru-RU" sz="1800" dirty="0">
                <a:solidFill>
                  <a:srgbClr val="006666"/>
                </a:solidFill>
              </a:rPr>
              <a:t> образовательной среде, </a:t>
            </a:r>
            <a:r>
              <a:rPr lang="ru-RU" sz="1800" dirty="0"/>
              <a:t>понимаемой как живой синтез вариативности условий образовательного движения и системы педагогической поддержки индивидуального стиля продвижения учащегося по образовательному маршруту, рефлексивного со-бытия и взаиморазвития субъектов образования</a:t>
            </a:r>
          </a:p>
          <a:p>
            <a:pPr marL="0" indent="0" algn="just">
              <a:buNone/>
            </a:pPr>
            <a:r>
              <a:rPr lang="ru-RU" sz="1800" dirty="0"/>
              <a:t>-  </a:t>
            </a:r>
            <a:r>
              <a:rPr lang="ru-RU" sz="1800" dirty="0" smtClean="0">
                <a:solidFill>
                  <a:srgbClr val="006666"/>
                </a:solidFill>
              </a:rPr>
              <a:t>описание </a:t>
            </a:r>
            <a:r>
              <a:rPr lang="ru-RU" sz="1800" dirty="0">
                <a:solidFill>
                  <a:srgbClr val="006666"/>
                </a:solidFill>
              </a:rPr>
              <a:t>основных принципов рефлексивно-</a:t>
            </a:r>
            <a:r>
              <a:rPr lang="ru-RU" sz="1800" dirty="0" err="1">
                <a:solidFill>
                  <a:srgbClr val="006666"/>
                </a:solidFill>
              </a:rPr>
              <a:t>сотворческого</a:t>
            </a:r>
            <a:r>
              <a:rPr lang="ru-RU" sz="1800" dirty="0">
                <a:solidFill>
                  <a:srgbClr val="006666"/>
                </a:solidFill>
              </a:rPr>
              <a:t> </a:t>
            </a:r>
            <a:r>
              <a:rPr lang="ru-RU" sz="1800" dirty="0"/>
              <a:t>бытия в контексте педагогической реальности.</a:t>
            </a:r>
          </a:p>
          <a:p>
            <a:pPr marL="0" indent="0" algn="just">
              <a:buNone/>
            </a:pPr>
            <a:r>
              <a:rPr lang="ru-RU" sz="1800" dirty="0"/>
              <a:t>- </a:t>
            </a:r>
            <a:r>
              <a:rPr lang="ru-RU" sz="1800" dirty="0" smtClean="0">
                <a:solidFill>
                  <a:srgbClr val="006666"/>
                </a:solidFill>
              </a:rPr>
              <a:t>исследование </a:t>
            </a:r>
            <a:r>
              <a:rPr lang="ru-RU" sz="1800" dirty="0" err="1">
                <a:solidFill>
                  <a:srgbClr val="006666"/>
                </a:solidFill>
              </a:rPr>
              <a:t>сотворческой</a:t>
            </a:r>
            <a:r>
              <a:rPr lang="ru-RU" sz="1800" dirty="0">
                <a:solidFill>
                  <a:srgbClr val="006666"/>
                </a:solidFill>
              </a:rPr>
              <a:t> образовательной среды</a:t>
            </a:r>
            <a:r>
              <a:rPr lang="ru-RU" sz="1800" dirty="0"/>
              <a:t>, обеспечивающей положительную динамику достижения образовательных результатов учащимися и профессиональный рост педагогов.</a:t>
            </a:r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36919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097" y="121286"/>
            <a:ext cx="11495315" cy="3663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Команды педагогов – участники ФЭП ТОИПКРО</a:t>
            </a:r>
            <a:endParaRPr lang="ru-RU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49999"/>
              </p:ext>
            </p:extLst>
          </p:nvPr>
        </p:nvGraphicFramePr>
        <p:xfrm>
          <a:off x="818605" y="609306"/>
          <a:ext cx="10868298" cy="5711469"/>
        </p:xfrm>
        <a:graphic>
          <a:graphicData uri="http://schemas.openxmlformats.org/drawingml/2006/table">
            <a:tbl>
              <a:tblPr firstRow="1" firstCol="1" bandRow="1"/>
              <a:tblGrid>
                <a:gridCol w="374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1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7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20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5069">
                <a:tc>
                  <a:txBody>
                    <a:bodyPr/>
                    <a:lstStyle/>
                    <a:p>
                      <a:pPr lvl="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ОО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образовательной организации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Ответственные исполнители, должность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Муниципалитет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23">
                <a:tc>
                  <a:txBody>
                    <a:bodyPr/>
                    <a:lstStyle/>
                    <a:p>
                      <a:pPr lvl="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Общеобразовательные организации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marL="144000" lvl="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Муниципальное бюджетное образовательное учреждение дополнительного образования Дом детского творчества «Планета» г. Томска с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Белозеров Олег Валерьевич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Шереметьева Ирина Петровна, заместитель директора по УВР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г.Томск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Муниципальное автономное общеобразовательное учреждение средняя общеобразовательная школа №4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им.И.С.Черных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г.Томска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Зятнин Владимир Иванович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Филиппова Елена Викторовна, учитель английского языка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г.Томск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Муниципальное автономное общеобразовательное учреждение лицей №7 г.Томска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Смолякова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Диана Викторовна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Лазарева Светлана Викторовна, учитель английского языка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г.Томск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Муниципальное автономное общеобразовательное учреждение средняя общеобразовательная школа №40 г.Томска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Шалыгина Лилия Николаевна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Коновалова Татьяна Юрьевна, учитель английского языка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г.Томск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Муниципальное автономное общеобразовательное учреждение Чаинского района «Подгорнская средняя общеобразовательная школа»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Торопова Марина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Назаровна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Шенкаренко Светлана Викторовна, учитель английского языка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Чаинский район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Муниципальное автономное общеобразовательное учреждение средняя общеобразовательная школа №30 г.Томска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Бедина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Ирина Георгиевна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Иценко Ирина Александровна,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к.пед.н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заведующая кафедрой педагогического взаимодействия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г.Томск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Муниципальное бюджетное общеобразовательное учреждение Академический лицей г.Томска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Починок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Олена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Валентиновна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Панферова Ольга Александровна, заместитель директора по НМР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Тараданова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Светлана Павловна, заместитель директора по УВР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г.Томск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Муниципальное бюджетное общеобразовательное учреждение средняя общеобразовательная школа №49 г.Томска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Прудникова Татьяна Анатольевна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Поздеева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Светлана Ивановна, научный руководитель школы,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д.п.н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 профессор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г.Томск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Муниципальное автономное общеобразовательное учреждение средняя общеобразовательная школа №36 г.Томска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Бирюлина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Наталья Владимировна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Безменова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Лилия Романовна,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к.пед.н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 заместитель директора по НМР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г.Томск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Муниципальное автономное общеобразовательное учреждение средняя общеобразовательная школа №46 г.Томска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Некрасова Наталья Юрьевна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Иванченко Людмила Николаевна, заместитель директора по УВР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г.Томск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Муниципальное бюджетное дошкольное образовательное учреждение «Детский сад «Рябинка» комбинированного вида п.Зональная Станция Томского района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Шахрай Наталия Александровна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Катаева Яна Викторовна, старший воспитатель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Томский район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Муниципальное автономное дошкольное образовательное учреждение – детский сад комбинированного вида №4 «Журавушка» г. Асино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Яковенко Наталья Владимировна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Банникова Анастасия Викторовна, старший воспитатель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Асиновский район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Муниципальное автономное дошкольное образовательное учреждение детский сад комбинированного вида №1 г.Томска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Ратькина Екатерина Федоровна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Крюкова Оксана Артемовна, старший воспитатель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г.Томск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Муниципальное автономное общеобразовательное учреждение Заозерная средняя общеобразовательная школа с углубленным изучением отдельных предметов №16 г.Томска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Астраханцева Елена Владимировна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Терентьева Галина Викторовна, учитель-дефектолог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г.Томск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Муниципальное бюджетное общеобразовательное учреждение «Средняя общеобразовательная школа №84»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Коппалова Лариса Николаевна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Игловская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Наталья Валентиновна, заместитель директора по УВР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Северск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Муниципальное автономное учреждение дополнительного образования «Детско-юношеская спортивная школа «Учебно-спортивный центр водных видов спорта» имени В.А. Шевелева Города Томска»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Скорженко Евгений Владимирович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Горелова Ольга Ивановна, заместитель директора по УР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г.Томск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Муниципальное автономное дошкольное образовательное учреждение детский сад №54 г.Томска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Чепелева Людмила Владимировна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Жданова-Бембель Лариса Владимировна, старший воспитатель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г.Томск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60" marR="3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988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 </a:t>
            </a:r>
            <a:r>
              <a:rPr lang="ru-RU" sz="60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педагогики сотворчества</a:t>
            </a:r>
          </a:p>
        </p:txBody>
      </p:sp>
    </p:spTree>
    <p:extLst>
      <p:ext uri="{BB962C8B-B14F-4D97-AF65-F5344CB8AC3E}">
        <p14:creationId xmlns:p14="http://schemas.microsoft.com/office/powerpoint/2010/main" val="4075152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7596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66"/>
                </a:solidFill>
              </a:rPr>
              <a:t/>
            </a:r>
            <a:br>
              <a:rPr lang="ru-RU" b="1" dirty="0" smtClean="0">
                <a:solidFill>
                  <a:srgbClr val="006666"/>
                </a:solidFill>
              </a:rPr>
            </a:br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Педагогика сотворчества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 bwMode="auto">
          <a:xfrm>
            <a:off x="2152650" y="1268760"/>
            <a:ext cx="788670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ru-RU" sz="1500" b="1" dirty="0">
                <a:solidFill>
                  <a:sysClr val="windowText" lastClr="000000"/>
                </a:solidFill>
                <a:latin typeface="Calibri"/>
              </a:rPr>
              <a:t>Краевский </a:t>
            </a:r>
            <a:r>
              <a:rPr lang="ru-RU" sz="1500" b="1" dirty="0" err="1">
                <a:solidFill>
                  <a:sysClr val="windowText" lastClr="000000"/>
                </a:solidFill>
                <a:latin typeface="Calibri"/>
              </a:rPr>
              <a:t>Володар</a:t>
            </a:r>
            <a:r>
              <a:rPr lang="ru-RU" sz="1500" b="1" dirty="0">
                <a:solidFill>
                  <a:sysClr val="windowText" lastClr="000000"/>
                </a:solidFill>
                <a:latin typeface="Calibri"/>
              </a:rPr>
              <a:t> Викторович</a:t>
            </a:r>
            <a:r>
              <a:rPr lang="ru-RU" sz="1500" dirty="0">
                <a:solidFill>
                  <a:sysClr val="windowText" lastClr="000000"/>
                </a:solidFill>
                <a:latin typeface="Calibri"/>
              </a:rPr>
              <a:t>, </a:t>
            </a:r>
            <a:r>
              <a:rPr lang="ru-RU" sz="1500" dirty="0" err="1">
                <a:solidFill>
                  <a:sysClr val="windowText" lastClr="000000"/>
                </a:solidFill>
                <a:latin typeface="Calibri"/>
              </a:rPr>
              <a:t>докт</a:t>
            </a:r>
            <a:r>
              <a:rPr lang="ru-RU" sz="1500" dirty="0">
                <a:solidFill>
                  <a:sysClr val="windowText" lastClr="000000"/>
                </a:solidFill>
                <a:latin typeface="Calibri"/>
              </a:rPr>
              <a:t>. </a:t>
            </a:r>
            <a:r>
              <a:rPr lang="ru-RU" sz="1500" dirty="0" err="1">
                <a:solidFill>
                  <a:sysClr val="windowText" lastClr="000000"/>
                </a:solidFill>
                <a:latin typeface="Calibri"/>
              </a:rPr>
              <a:t>пед</a:t>
            </a:r>
            <a:r>
              <a:rPr lang="ru-RU" sz="1500" dirty="0">
                <a:solidFill>
                  <a:sysClr val="windowText" lastClr="000000"/>
                </a:solidFill>
                <a:latin typeface="Calibri"/>
              </a:rPr>
              <a:t>. наук, профессор, академик РАО </a:t>
            </a:r>
          </a:p>
          <a:p>
            <a:pPr marL="257175" indent="-257175"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800" i="1" dirty="0">
                <a:solidFill>
                  <a:sysClr val="windowText" lastClr="000000"/>
                </a:solidFill>
                <a:latin typeface="Calibri"/>
              </a:rPr>
              <a:t>Педагогика сотворчества </a:t>
            </a:r>
            <a:r>
              <a:rPr lang="ru-RU" sz="1800" dirty="0">
                <a:solidFill>
                  <a:sysClr val="windowText" lastClr="000000"/>
                </a:solidFill>
                <a:latin typeface="Calibri"/>
              </a:rPr>
              <a:t>смотрится как союз двух «педагогик»: «сотрудничества» и «развития». В сущности, это —проблемное обучение как особый его тип, предполагающий применение продуктивных методов (эвристического и исследовательского), самостоятельное решение познавательных задач при ненавязчивой помощи учителя в случае необходимости и при его по возможности незаметном руководстве. </a:t>
            </a:r>
          </a:p>
          <a:p>
            <a:pPr marL="257175" indent="-257175"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ysClr val="windowText" lastClr="000000"/>
                </a:solidFill>
              </a:rPr>
              <a:t>Сократ, Л. Толстой, Н. Винер, Ш. </a:t>
            </a:r>
            <a:r>
              <a:rPr lang="ru-RU" sz="1800" b="1" dirty="0" err="1">
                <a:solidFill>
                  <a:sysClr val="windowText" lastClr="000000"/>
                </a:solidFill>
              </a:rPr>
              <a:t>Амонашвили</a:t>
            </a:r>
            <a:r>
              <a:rPr lang="ru-RU" sz="1800" b="1" dirty="0">
                <a:solidFill>
                  <a:sysClr val="windowText" lastClr="000000"/>
                </a:solidFill>
              </a:rPr>
              <a:t> </a:t>
            </a:r>
          </a:p>
          <a:p>
            <a:pPr marL="257175" indent="-257175"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ysClr val="windowText" lastClr="000000"/>
                </a:solidFill>
              </a:rPr>
              <a:t> С. Степанов, </a:t>
            </a:r>
            <a:r>
              <a:rPr lang="ru-RU" sz="1800" dirty="0">
                <a:solidFill>
                  <a:sysClr val="windowText" lastClr="000000"/>
                </a:solidFill>
              </a:rPr>
              <a:t>директор Павловской гимназии Московской области,   доктор психологических наук</a:t>
            </a:r>
          </a:p>
          <a:p>
            <a:pPr marL="257175" indent="-257175"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ysClr val="windowText" lastClr="000000"/>
                </a:solidFill>
              </a:rPr>
              <a:t>Э.Д. Днепров </a:t>
            </a:r>
            <a:r>
              <a:rPr lang="ru-RU" sz="1800" dirty="0">
                <a:solidFill>
                  <a:sysClr val="windowText" lastClr="000000"/>
                </a:solidFill>
              </a:rPr>
              <a:t>отметил, что педагогика сотворчества – это следующий за идеей сотрудничества шаг в развитии отечественного педагогического движения. Это перевод педагогики из традиционной плоскости вертикального авторитарного воздействия учителя на ученика к их равнозначному взаимодействию,  их совместному труду. Педагогика сотворчества – это шаг вперед и выше. Шаг от труда к творчеству, от совместного труда педагога и ребенка к их совместному творчеству.</a:t>
            </a:r>
            <a:endParaRPr lang="ru-RU" sz="180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560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365127"/>
            <a:ext cx="9490710" cy="97564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 </a:t>
            </a:r>
            <a:r>
              <a:rPr lang="ru-RU" b="1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Асмолов</a:t>
            </a:r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 педагогике сотворчества</a:t>
            </a:r>
            <a:endParaRPr lang="ru-RU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2650" y="1412777"/>
            <a:ext cx="7886700" cy="476418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Л.С</a:t>
            </a:r>
            <a:r>
              <a:rPr lang="ru-RU" dirty="0"/>
              <a:t>. Выготский,  А.Р. </a:t>
            </a:r>
            <a:r>
              <a:rPr lang="ru-RU" dirty="0" err="1"/>
              <a:t>Лурия</a:t>
            </a:r>
            <a:r>
              <a:rPr lang="ru-RU" dirty="0"/>
              <a:t>,  А.Н. Леонтьев, Д.Б. </a:t>
            </a:r>
            <a:r>
              <a:rPr lang="ru-RU" dirty="0" err="1"/>
              <a:t>Эльконин</a:t>
            </a:r>
            <a:r>
              <a:rPr lang="ru-RU" dirty="0"/>
              <a:t> и  П.Я. Гальперин. </a:t>
            </a:r>
            <a:endParaRPr lang="ru-RU" dirty="0" smtClean="0"/>
          </a:p>
          <a:p>
            <a:pPr algn="just"/>
            <a:r>
              <a:rPr lang="ru-RU" dirty="0" smtClean="0"/>
              <a:t>С </a:t>
            </a:r>
            <a:r>
              <a:rPr lang="ru-RU" dirty="0"/>
              <a:t>моей точки зрения, клеточкой и педагогики сотрудничества, и педагогики сотворчества является мастерски сформулированный Л.С Выготским принцип  зоны ближайшего развития. Зоны, в которой процесс творчества идет между взрослым и ребенком, между учителем и учеником. Именно из идеи зоны ближайшего развития выступают многие уникальные направления нашей образовательной жизни. </a:t>
            </a:r>
            <a:endParaRPr lang="ru-RU" dirty="0" smtClean="0"/>
          </a:p>
          <a:p>
            <a:pPr algn="just"/>
            <a:r>
              <a:rPr lang="ru-RU" dirty="0" smtClean="0"/>
              <a:t>Первая </a:t>
            </a:r>
            <a:r>
              <a:rPr lang="ru-RU" dirty="0"/>
              <a:t>линия –   идет от одного из учеников Л.С. Выготского и  А.Н. Леонтьева –  Л.В. </a:t>
            </a:r>
            <a:r>
              <a:rPr lang="ru-RU" dirty="0" err="1"/>
              <a:t>Занкова</a:t>
            </a:r>
            <a:r>
              <a:rPr lang="ru-RU" dirty="0"/>
              <a:t>.  Это педагогика развития. Другая линия идет от двух гениальных необычных педагогов – это Д.Б. </a:t>
            </a:r>
            <a:r>
              <a:rPr lang="ru-RU" dirty="0" err="1"/>
              <a:t>Эльконин</a:t>
            </a:r>
            <a:r>
              <a:rPr lang="ru-RU" dirty="0"/>
              <a:t> и В.В. Давыдов, с их идеями развития, которые потом воплотились в системе развивающего обучения</a:t>
            </a:r>
            <a:r>
              <a:rPr lang="ru-RU" dirty="0" smtClean="0"/>
              <a:t>.  </a:t>
            </a:r>
            <a:r>
              <a:rPr lang="ru-RU" dirty="0"/>
              <a:t>С легкой руки В.В. Рубцова и моей, их систему стали называть развивающим вариативным образованием. </a:t>
            </a:r>
            <a:endParaRPr lang="ru-RU" dirty="0" smtClean="0"/>
          </a:p>
          <a:p>
            <a:pPr algn="just"/>
            <a:r>
              <a:rPr lang="ru-RU" dirty="0" smtClean="0"/>
              <a:t>На </a:t>
            </a:r>
            <a:r>
              <a:rPr lang="ru-RU" dirty="0"/>
              <a:t>этих идеях, на системно-</a:t>
            </a:r>
            <a:r>
              <a:rPr lang="ru-RU" dirty="0" err="1"/>
              <a:t>деятельностном</a:t>
            </a:r>
            <a:r>
              <a:rPr lang="ru-RU" dirty="0"/>
              <a:t> подходе Л.С. Выготского в наше время  и строятся стандарты образования в начальной школе нового поколения. И это совсем другая образовательная реальность.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2517317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54" y="566059"/>
            <a:ext cx="10072154" cy="578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33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192" y="0"/>
            <a:ext cx="8551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95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Понятия и принципы</a:t>
            </a:r>
            <a:endParaRPr lang="ru-RU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3200" dirty="0"/>
              <a:t>Понятие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педагогики сотворчества </a:t>
            </a:r>
            <a:r>
              <a:rPr lang="ru-RU" sz="3200" dirty="0"/>
              <a:t>как уникального способа организации педагогического мышления и практики, побуждающей субъектов сотворчества к познанию, открытию нового в себе, в других, в деятельности.</a:t>
            </a:r>
          </a:p>
          <a:p>
            <a:pPr marL="0" indent="0" algn="just">
              <a:buNone/>
            </a:pPr>
            <a:r>
              <a:rPr lang="ru-RU" sz="3200" dirty="0"/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8F023-A685-48A4-9F90-784330F96A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9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en-US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семинара-совещания</a:t>
            </a:r>
            <a:endParaRPr lang="ru-RU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 завершению мероприятия участники:</a:t>
            </a:r>
          </a:p>
          <a:p>
            <a:r>
              <a:rPr lang="ru-RU" dirty="0" smtClean="0"/>
              <a:t>Обсудят план работы ФЭП ТОИПКРО на 2021-2022гг;</a:t>
            </a:r>
          </a:p>
          <a:p>
            <a:r>
              <a:rPr lang="ru-RU" dirty="0" smtClean="0"/>
              <a:t>Познакомятся с основными </a:t>
            </a:r>
            <a:r>
              <a:rPr lang="ru-RU" dirty="0"/>
              <a:t> </a:t>
            </a:r>
            <a:r>
              <a:rPr lang="ru-RU" dirty="0" smtClean="0"/>
              <a:t>концептуальными положениями педагогики сотворчества;</a:t>
            </a:r>
          </a:p>
          <a:p>
            <a:r>
              <a:rPr lang="ru-RU" dirty="0" smtClean="0"/>
              <a:t>Получат первое проектное задание для базовых образовательных организаций ФЭП ТОИПКРО.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30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5560" y="620689"/>
            <a:ext cx="7903790" cy="5556275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solidFill>
                  <a:prstClr val="black"/>
                </a:solidFill>
              </a:rPr>
              <a:t>Представление о </a:t>
            </a:r>
            <a:r>
              <a:rPr lang="ru-RU" sz="3200" i="1" dirty="0" err="1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сотворческой</a:t>
            </a:r>
            <a:r>
              <a:rPr lang="ru-RU" sz="3200" i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образовательной среде</a:t>
            </a:r>
            <a:r>
              <a:rPr lang="ru-RU" sz="32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dirty="0">
                <a:solidFill>
                  <a:prstClr val="black"/>
                </a:solidFill>
              </a:rPr>
              <a:t>понимаемой как живой синтез вариативности условий образовательного движения и системы педагогической поддержки индивидуального стиля продвижения учащегося по образовательному маршруту, рефлексивного со-бытия и взаиморазвития субъектов образования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8F023-A685-48A4-9F90-784330F96A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5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3513" y="548680"/>
            <a:ext cx="8714429" cy="54006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8F023-A685-48A4-9F90-784330F96A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62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476672"/>
            <a:ext cx="8363272" cy="6381328"/>
          </a:xfrm>
        </p:spPr>
        <p:txBody>
          <a:bodyPr/>
          <a:lstStyle/>
          <a:p>
            <a:pPr algn="just"/>
            <a:r>
              <a:rPr lang="ru-RU" dirty="0"/>
              <a:t>	</a:t>
            </a:r>
            <a:r>
              <a:rPr lang="ru-RU" sz="3200" dirty="0"/>
              <a:t>Понимание потенциала педагогики сотворчества для реализации </a:t>
            </a:r>
            <a:r>
              <a:rPr lang="ru-RU" sz="3200" i="1" dirty="0"/>
              <a:t>развивающей и </a:t>
            </a:r>
            <a:r>
              <a:rPr lang="ru-RU" sz="3200" b="1" i="1" dirty="0">
                <a:solidFill>
                  <a:srgbClr val="006666"/>
                </a:solidFill>
              </a:rPr>
              <a:t>мотивирующей функции оценивания</a:t>
            </a:r>
            <a:r>
              <a:rPr lang="ru-RU" sz="3200" dirty="0"/>
              <a:t>, связанной с индивидуальным приращением образовательных результатов учащегося, получением опыта планирования и реализации процесса собственного обучения.</a:t>
            </a:r>
          </a:p>
          <a:p>
            <a:pPr algn="just"/>
            <a:r>
              <a:rPr lang="ru-RU" sz="3200" dirty="0"/>
              <a:t>Понятие </a:t>
            </a:r>
            <a:r>
              <a:rPr lang="ru-RU" sz="3200" b="1" i="1" dirty="0">
                <a:solidFill>
                  <a:srgbClr val="006666"/>
                </a:solidFill>
              </a:rPr>
              <a:t>зоны ближайшего развития</a:t>
            </a:r>
            <a:r>
              <a:rPr lang="ru-RU" sz="3200" dirty="0"/>
              <a:t>, в которой процесс творчества идет между взрослым и ребенком, между учителем и учеником.</a:t>
            </a: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8F023-A685-48A4-9F90-784330F96A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15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189" y="330926"/>
            <a:ext cx="10552611" cy="5846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Проектирование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практики творческих отношений учителя и ученика.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Узловой </a:t>
            </a:r>
            <a:r>
              <a:rPr lang="ru-RU" dirty="0"/>
              <a:t>момент такой практики состоит в том, что </a:t>
            </a:r>
            <a:r>
              <a:rPr lang="ru-RU" b="1" i="1" dirty="0">
                <a:solidFill>
                  <a:srgbClr val="006666"/>
                </a:solidFill>
              </a:rPr>
              <a:t>педагог в ходе сотворчества с учеником вовлекается в процесс самосовершенствования</a:t>
            </a:r>
            <a:r>
              <a:rPr lang="ru-RU" i="1" dirty="0"/>
              <a:t> п</a:t>
            </a:r>
            <a:r>
              <a:rPr lang="ru-RU" dirty="0"/>
              <a:t>утем переосмысления своего профессионального опыта. </a:t>
            </a:r>
            <a:endParaRPr lang="en-US" dirty="0" smtClean="0"/>
          </a:p>
          <a:p>
            <a:r>
              <a:rPr lang="ru-RU" dirty="0"/>
              <a:t>Главный парадокс педагогического существования состоит в том, что педагог может состояться как учитель, (т. е. как создатель творческой личности) только тогда, когда </a:t>
            </a:r>
            <a:r>
              <a:rPr lang="ru-RU" b="1" i="1" dirty="0">
                <a:solidFill>
                  <a:srgbClr val="006666"/>
                </a:solidFill>
              </a:rPr>
              <a:t>в каждый момент своего профессионального бытия преодолевает собственную педагогичность.</a:t>
            </a:r>
            <a:r>
              <a:rPr lang="ru-RU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547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355" y="365760"/>
            <a:ext cx="9823268" cy="5834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/>
              <a:t>Понимание </a:t>
            </a:r>
            <a:r>
              <a:rPr lang="ru-RU" sz="3600" b="1" i="1" dirty="0">
                <a:solidFill>
                  <a:srgbClr val="006666"/>
                </a:solidFill>
              </a:rPr>
              <a:t>преимущества сотворчества для учителя</a:t>
            </a:r>
            <a:r>
              <a:rPr lang="ru-RU" sz="3600" b="1" dirty="0">
                <a:solidFill>
                  <a:srgbClr val="006666"/>
                </a:solidFill>
              </a:rPr>
              <a:t>:</a:t>
            </a: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Сотворчество преумножает </a:t>
            </a:r>
            <a:r>
              <a:rPr lang="ru-RU" sz="3600" dirty="0"/>
              <a:t>профессиональные и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личностные силы педагога</a:t>
            </a:r>
            <a:r>
              <a:rPr lang="ru-RU" sz="3600" dirty="0"/>
              <a:t>,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а не исчерпывает </a:t>
            </a:r>
            <a:r>
              <a:rPr lang="ru-RU" sz="3600" dirty="0"/>
              <a:t>их как стандартное преподавание. </a:t>
            </a:r>
          </a:p>
          <a:p>
            <a:r>
              <a:rPr lang="ru-RU" sz="3600" dirty="0"/>
              <a:t>Учитель учится изменяться и преображаться, развиваясь в общении с детьми.</a:t>
            </a:r>
          </a:p>
          <a:p>
            <a:r>
              <a:rPr lang="ru-RU" sz="3600" dirty="0"/>
              <a:t> Таким образом, ребенок и взрослый являются не просто субъектами взаимодействия (сотрудничество), но и </a:t>
            </a: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</a:rPr>
              <a:t>субъектами взаиморазвития (сотворчество).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8F023-A685-48A4-9F90-784330F96A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1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ФЭП ТОИПКРО</a:t>
            </a:r>
            <a:endParaRPr lang="ru-RU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ПРОЕКТ «Сотворческая Ассамблея: за рамками </a:t>
            </a:r>
            <a:r>
              <a:rPr lang="ru-RU" dirty="0" smtClean="0"/>
              <a:t>урока»</a:t>
            </a:r>
          </a:p>
          <a:p>
            <a:r>
              <a:rPr lang="ru-RU" dirty="0"/>
              <a:t>ПРОЕКТ «Сотворческий урок: теория и практика</a:t>
            </a:r>
            <a:r>
              <a:rPr lang="ru-RU" dirty="0" smtClean="0"/>
              <a:t>»</a:t>
            </a:r>
          </a:p>
          <a:p>
            <a:r>
              <a:rPr lang="ru-RU" dirty="0"/>
              <a:t>ПРОЕКТ «Сотворческие практики в инклюзивном </a:t>
            </a:r>
            <a:r>
              <a:rPr lang="ru-RU" dirty="0" smtClean="0"/>
              <a:t>образовании»</a:t>
            </a:r>
          </a:p>
          <a:p>
            <a:r>
              <a:rPr lang="ru-RU" dirty="0"/>
              <a:t>ПРОЕКТ «Сотворческие практики в дошкольном образовании»</a:t>
            </a:r>
          </a:p>
        </p:txBody>
      </p:sp>
    </p:spTree>
    <p:extLst>
      <p:ext uri="{BB962C8B-B14F-4D97-AF65-F5344CB8AC3E}">
        <p14:creationId xmlns:p14="http://schemas.microsoft.com/office/powerpoint/2010/main" val="3949544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69" y="199662"/>
            <a:ext cx="12009120" cy="76698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r>
              <a:rPr lang="ru-RU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«Сотворческая Ассамблея: за рамками урока»</a:t>
            </a:r>
            <a:br>
              <a:rPr lang="ru-RU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2" y="1314995"/>
            <a:ext cx="5242560" cy="439782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6666"/>
                </a:solidFill>
              </a:rPr>
              <a:t>В СОСТАВЕ БАЗОВЫХ ОБРАЗОВАТЕЛЬНЫХ ОРГАНИЗАЦИЙ  (на основании заявки ФЭП ТОИПКРО)</a:t>
            </a:r>
            <a:endParaRPr lang="en-US" b="1" dirty="0" smtClean="0">
              <a:solidFill>
                <a:srgbClr val="006666"/>
              </a:solidFill>
            </a:endParaRPr>
          </a:p>
          <a:p>
            <a:r>
              <a:rPr lang="ru-RU" dirty="0" smtClean="0"/>
              <a:t>МАОУ </a:t>
            </a:r>
            <a:r>
              <a:rPr lang="ru-RU" dirty="0"/>
              <a:t>СОШ №40 г.Томска</a:t>
            </a:r>
          </a:p>
          <a:p>
            <a:r>
              <a:rPr lang="ru-RU" dirty="0"/>
              <a:t>МАОУ СОШ №46</a:t>
            </a:r>
          </a:p>
          <a:p>
            <a:r>
              <a:rPr lang="ru-RU" dirty="0"/>
              <a:t>МБОУ СОШ №49</a:t>
            </a:r>
          </a:p>
          <a:p>
            <a:r>
              <a:rPr lang="ru-RU" dirty="0"/>
              <a:t>МАОУ Заозерная СОШ № 16 г. Томска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6666"/>
                </a:solidFill>
              </a:rPr>
              <a:t>В СОСТАВЕ УЧАСТНИКОВ Городской программы Ассамблеи</a:t>
            </a:r>
            <a:endParaRPr lang="ru-RU" b="1" dirty="0">
              <a:solidFill>
                <a:srgbClr val="006666"/>
              </a:solidFill>
            </a:endParaRPr>
          </a:p>
          <a:p>
            <a:r>
              <a:rPr lang="ru-RU" dirty="0"/>
              <a:t>МАОУ Лицей №8 им. Н.Н. Рукавишникова</a:t>
            </a:r>
          </a:p>
          <a:p>
            <a:r>
              <a:rPr lang="ru-RU" dirty="0"/>
              <a:t>МАОУ СОШ №23 г Томска</a:t>
            </a:r>
          </a:p>
          <a:p>
            <a:r>
              <a:rPr lang="ru-RU" dirty="0"/>
              <a:t>МАОУ СОШ № 50 г. Томска</a:t>
            </a:r>
          </a:p>
          <a:p>
            <a:r>
              <a:rPr lang="ru-RU" dirty="0"/>
              <a:t>МАОУ СОШ№ 37 г.Томска</a:t>
            </a:r>
          </a:p>
          <a:p>
            <a:r>
              <a:rPr lang="ru-RU" dirty="0"/>
              <a:t>МАОУ СОШ №58 г.Томска</a:t>
            </a:r>
          </a:p>
          <a:p>
            <a:r>
              <a:rPr lang="ru-RU" dirty="0"/>
              <a:t>МАОУ СОШ № 42 г. Томска</a:t>
            </a:r>
          </a:p>
          <a:p>
            <a:r>
              <a:rPr lang="ru-RU" dirty="0"/>
              <a:t>ОГБОУ «Томский физико-технический лицей» г.Томска</a:t>
            </a:r>
          </a:p>
          <a:p>
            <a:r>
              <a:rPr lang="ru-RU" dirty="0"/>
              <a:t>МАОУ Гимназия № 29 г.Томска</a:t>
            </a:r>
          </a:p>
          <a:p>
            <a:r>
              <a:rPr lang="ru-RU" dirty="0"/>
              <a:t>МАОУ Гимназия № 13 г.Томска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08322" y="142223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ru-RU" dirty="0" smtClean="0">
                <a:solidFill>
                  <a:srgbClr val="333333"/>
                </a:solidFill>
                <a:latin typeface="inherit"/>
              </a:rPr>
              <a:t>Ассамблея объединяет  двадцать </a:t>
            </a:r>
            <a:r>
              <a:rPr lang="ru-RU" dirty="0">
                <a:solidFill>
                  <a:srgbClr val="333333"/>
                </a:solidFill>
                <a:latin typeface="inherit"/>
              </a:rPr>
              <a:t>школьных команд из образовательных организаций Томской области, в задачи которого входит апробация сотворческих практик в области естественно-научных и гуманитарных наук.</a:t>
            </a:r>
            <a:endParaRPr lang="ru-RU" dirty="0">
              <a:latin typeface="Open Sans"/>
            </a:endParaRPr>
          </a:p>
          <a:p>
            <a:pPr algn="just" fontAlgn="base"/>
            <a:r>
              <a:rPr lang="ru-RU" dirty="0" smtClean="0">
                <a:solidFill>
                  <a:srgbClr val="333333"/>
                </a:solidFill>
                <a:latin typeface="inherit"/>
              </a:rPr>
              <a:t>Тема 2021-2022 </a:t>
            </a:r>
            <a:r>
              <a:rPr lang="ru-RU" dirty="0">
                <a:solidFill>
                  <a:srgbClr val="333333"/>
                </a:solidFill>
                <a:latin typeface="inherit"/>
              </a:rPr>
              <a:t>года </a:t>
            </a:r>
            <a:r>
              <a:rPr lang="ru-RU" dirty="0" smtClean="0">
                <a:solidFill>
                  <a:srgbClr val="333333"/>
                </a:solidFill>
                <a:latin typeface="inherit"/>
              </a:rPr>
              <a:t> - </a:t>
            </a:r>
            <a:r>
              <a:rPr lang="ru-RU" dirty="0">
                <a:solidFill>
                  <a:srgbClr val="333333"/>
                </a:solidFill>
                <a:latin typeface="inherit"/>
              </a:rPr>
              <a:t>"Все гениальное просто</a:t>
            </a:r>
            <a:r>
              <a:rPr lang="ru-RU" dirty="0" smtClean="0">
                <a:solidFill>
                  <a:srgbClr val="333333"/>
                </a:solidFill>
                <a:latin typeface="inherit"/>
              </a:rPr>
              <a:t>?».  В структурных </a:t>
            </a:r>
            <a:r>
              <a:rPr lang="ru-RU" dirty="0">
                <a:solidFill>
                  <a:srgbClr val="333333"/>
                </a:solidFill>
                <a:latin typeface="inherit"/>
              </a:rPr>
              <a:t>направлениях </a:t>
            </a:r>
            <a:r>
              <a:rPr lang="ru-RU" dirty="0" smtClean="0">
                <a:solidFill>
                  <a:srgbClr val="333333"/>
                </a:solidFill>
                <a:latin typeface="inherit"/>
              </a:rPr>
              <a:t>Ассамблеи </a:t>
            </a:r>
            <a:r>
              <a:rPr lang="ru-RU" dirty="0">
                <a:solidFill>
                  <a:srgbClr val="333333"/>
                </a:solidFill>
                <a:latin typeface="inherit"/>
              </a:rPr>
              <a:t>«Общественные науки», «Английский язык», «Немецкий язык» </a:t>
            </a:r>
            <a:r>
              <a:rPr lang="ru-RU" dirty="0" smtClean="0">
                <a:solidFill>
                  <a:srgbClr val="333333"/>
                </a:solidFill>
                <a:latin typeface="inherit"/>
              </a:rPr>
              <a:t>пары команд  участвуют в интересной дидактической игре, основанной на методике открытого задания  в течение всего учебного года. В апреле подводятся итоги, проводится награждение. Для педагогов-руководителей команд проводится специальный цикл обучающих и рефлексивных методических семинаров.</a:t>
            </a:r>
            <a:endParaRPr lang="ru-RU" dirty="0">
              <a:solidFill>
                <a:srgbClr val="333333"/>
              </a:solidFill>
              <a:latin typeface="inherit"/>
            </a:endParaRPr>
          </a:p>
          <a:p>
            <a:pPr algn="just" fontAlgn="base"/>
            <a:endParaRPr lang="ru-RU" b="0" i="0" dirty="0">
              <a:effectLst/>
              <a:latin typeface="Open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5706743"/>
            <a:ext cx="10162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ТЕМА  педагогического исследования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:  Технологии педагогики сотворчества 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развитии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коммуникативных  и познавательных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способностей школьников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 Специфика проблемного и открытого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задания в работе со школьниками 13-16 лет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96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6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r>
              <a:rPr lang="ru-RU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«Сотворческий урок: теория и практика»</a:t>
            </a:r>
            <a:br>
              <a:rPr lang="ru-RU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043" y="2852978"/>
            <a:ext cx="3621676" cy="338804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6666"/>
                </a:solidFill>
              </a:rPr>
              <a:t>География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/>
              <a:t>СОШ № 30, 36, 40, 49 </a:t>
            </a:r>
            <a:endParaRPr lang="ru-RU" sz="18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6666"/>
                </a:solidFill>
              </a:rPr>
              <a:t>Физика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/>
              <a:t>СОШ №4</a:t>
            </a:r>
            <a:r>
              <a:rPr lang="ru-RU" sz="1800" dirty="0"/>
              <a:t>, </a:t>
            </a:r>
            <a:r>
              <a:rPr lang="ru-RU" sz="1800" dirty="0" smtClean="0"/>
              <a:t>49</a:t>
            </a:r>
            <a:endParaRPr lang="ru-RU" sz="18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6666"/>
                </a:solidFill>
              </a:rPr>
              <a:t>Биология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/>
              <a:t>СОШ №4</a:t>
            </a:r>
            <a:r>
              <a:rPr lang="ru-RU" sz="1800" dirty="0"/>
              <a:t>, 30, 49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6666"/>
                </a:solidFill>
              </a:rPr>
              <a:t>Математика</a:t>
            </a:r>
            <a:r>
              <a:rPr lang="ru-RU" sz="1800" dirty="0"/>
              <a:t> </a:t>
            </a:r>
            <a:endParaRPr lang="ru-RU" sz="18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/>
              <a:t>СОШ № 36,40, Лицей №7</a:t>
            </a:r>
            <a:endParaRPr lang="ru-RU" sz="18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6666"/>
                </a:solidFill>
              </a:rPr>
              <a:t>Информатика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/>
              <a:t>СОШ 40</a:t>
            </a:r>
            <a:r>
              <a:rPr lang="ru-RU" sz="1800" dirty="0"/>
              <a:t>, </a:t>
            </a:r>
            <a:r>
              <a:rPr lang="ru-RU" sz="1800" dirty="0" smtClean="0"/>
              <a:t>46</a:t>
            </a:r>
            <a:endParaRPr lang="ru-RU" sz="18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6666"/>
                </a:solidFill>
              </a:rPr>
              <a:t>Химия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/>
              <a:t>Лицей №7, Академлицей</a:t>
            </a:r>
            <a:endParaRPr lang="ru-RU" sz="18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6666"/>
                </a:solidFill>
              </a:rPr>
              <a:t>Технология</a:t>
            </a:r>
            <a:r>
              <a:rPr lang="ru-RU" sz="1800" dirty="0" smtClean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/>
              <a:t>СОШ № 36, Академлицей</a:t>
            </a:r>
            <a:endParaRPr lang="ru-RU" sz="18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84914" y="2824701"/>
            <a:ext cx="39711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66"/>
                </a:solidFill>
              </a:rPr>
              <a:t>Русский язык/литература</a:t>
            </a:r>
          </a:p>
          <a:p>
            <a:r>
              <a:rPr lang="ru-RU" dirty="0" smtClean="0"/>
              <a:t> СОШ </a:t>
            </a:r>
            <a:r>
              <a:rPr lang="ru-RU" dirty="0"/>
              <a:t>№4,  36, 40, 46, 49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b="1" dirty="0" smtClean="0">
                <a:solidFill>
                  <a:srgbClr val="006666"/>
                </a:solidFill>
              </a:rPr>
              <a:t>Иностранный язык</a:t>
            </a:r>
          </a:p>
          <a:p>
            <a:r>
              <a:rPr lang="ru-RU" dirty="0" smtClean="0"/>
              <a:t>СОШ №40</a:t>
            </a:r>
            <a:r>
              <a:rPr lang="ru-RU" dirty="0"/>
              <a:t>, 49, 30, 36, </a:t>
            </a:r>
            <a:r>
              <a:rPr lang="ru-RU" dirty="0" smtClean="0"/>
              <a:t>Лицей №7, Академлицей, Подгорнская СОШ Чаинского района</a:t>
            </a:r>
            <a:endParaRPr lang="ru-RU" dirty="0"/>
          </a:p>
          <a:p>
            <a:r>
              <a:rPr lang="ru-RU" b="1" dirty="0">
                <a:solidFill>
                  <a:srgbClr val="006666"/>
                </a:solidFill>
              </a:rPr>
              <a:t>История</a:t>
            </a:r>
            <a:r>
              <a:rPr lang="ru-RU" dirty="0"/>
              <a:t>/</a:t>
            </a:r>
            <a:r>
              <a:rPr lang="ru-RU" b="1" dirty="0">
                <a:solidFill>
                  <a:srgbClr val="006666"/>
                </a:solidFill>
              </a:rPr>
              <a:t>обществознание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СОШ №7,30</a:t>
            </a:r>
            <a:r>
              <a:rPr lang="ru-RU" dirty="0"/>
              <a:t>, 40, </a:t>
            </a:r>
            <a:r>
              <a:rPr lang="ru-RU" dirty="0" smtClean="0"/>
              <a:t>46, Лицей №7)</a:t>
            </a:r>
            <a:endParaRPr lang="ru-RU" dirty="0"/>
          </a:p>
          <a:p>
            <a:r>
              <a:rPr lang="ru-RU" b="1" dirty="0">
                <a:solidFill>
                  <a:srgbClr val="006666"/>
                </a:solidFill>
              </a:rPr>
              <a:t>Психология </a:t>
            </a:r>
            <a:endParaRPr lang="ru-RU" b="1" dirty="0" smtClean="0">
              <a:solidFill>
                <a:srgbClr val="006666"/>
              </a:solidFill>
            </a:endParaRPr>
          </a:p>
          <a:p>
            <a:r>
              <a:rPr lang="ru-RU" dirty="0" smtClean="0"/>
              <a:t>СОШ №30,</a:t>
            </a:r>
            <a:endParaRPr lang="ru-RU" dirty="0"/>
          </a:p>
          <a:p>
            <a:r>
              <a:rPr lang="ru-RU" b="1" dirty="0" smtClean="0">
                <a:solidFill>
                  <a:srgbClr val="006666"/>
                </a:solidFill>
              </a:rPr>
              <a:t>Музыка, ИЗО   </a:t>
            </a:r>
          </a:p>
          <a:p>
            <a:r>
              <a:rPr lang="ru-RU" dirty="0" smtClean="0"/>
              <a:t>СОШ №36</a:t>
            </a:r>
            <a:r>
              <a:rPr lang="ru-RU" dirty="0"/>
              <a:t>, Академлицей)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33307" y="1012853"/>
            <a:ext cx="8302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Предметные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проблемно-творческие группы (ПТГ)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педагогов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409303" y="1455458"/>
            <a:ext cx="3735977" cy="1330875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Естественно-научный цикл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193177" y="1474518"/>
            <a:ext cx="4214948" cy="1336813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Гуманитарный цикл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8447229" y="1541165"/>
            <a:ext cx="3361510" cy="1311813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Начальная школа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19246" y="2902327"/>
            <a:ext cx="3021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СОШ №30</a:t>
            </a:r>
            <a:r>
              <a:rPr lang="ru-RU" dirty="0"/>
              <a:t>, 46, </a:t>
            </a:r>
            <a:r>
              <a:rPr lang="ru-RU" dirty="0" smtClean="0"/>
              <a:t>49, Лицей №7</a:t>
            </a:r>
            <a:endParaRPr lang="ru-RU" dirty="0"/>
          </a:p>
          <a:p>
            <a:r>
              <a:rPr lang="ru-RU" dirty="0" smtClean="0"/>
              <a:t>Академлицей</a:t>
            </a:r>
            <a:endParaRPr lang="ru-RU" dirty="0"/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8456022" y="4316887"/>
            <a:ext cx="3265307" cy="110737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Педагоги- психологи, логопеды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76535" y="5523637"/>
            <a:ext cx="1675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СОШ №30</a:t>
            </a:r>
            <a:r>
              <a:rPr lang="ru-RU" sz="2000" dirty="0" smtClean="0"/>
              <a:t>, 36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8119373" y="3517274"/>
            <a:ext cx="3436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ТЕМА:  Особенности технологий педагогики сотворчества в начальном образовании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95468" y="5823153"/>
            <a:ext cx="3525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ТЕМА: Психологические особенности педагогического общения. Развитие речи, коммуникативных навыков ученика и учителя 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981" y="6185975"/>
            <a:ext cx="7852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ТЕМА: Принципы и технологии педагогики сотворчества на уроках естественно-научной и гуманитарной предметной направленности 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50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29" y="365125"/>
            <a:ext cx="1145177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r>
              <a:rPr lang="ru-RU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«Сотворческие практики в инклюзивном образовании»</a:t>
            </a:r>
            <a:br>
              <a:rPr lang="ru-RU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МАДОУ детский сад комбинированного вида №1 г.Томска</a:t>
            </a:r>
          </a:p>
          <a:p>
            <a:r>
              <a:rPr lang="ru-RU" dirty="0"/>
              <a:t>МАОУ СОШ №16 г.Томска</a:t>
            </a:r>
          </a:p>
          <a:p>
            <a:r>
              <a:rPr lang="ru-RU" dirty="0"/>
              <a:t>МБОУ СОШ №84г.Севрска</a:t>
            </a:r>
          </a:p>
          <a:p>
            <a:r>
              <a:rPr lang="ru-RU" dirty="0" smtClean="0"/>
              <a:t>Детско-юношеская </a:t>
            </a:r>
            <a:r>
              <a:rPr lang="ru-RU" dirty="0"/>
              <a:t>спортивная школа «Учебно-спортивный центр водных видов спорта» имени В.А. Шевелева Города </a:t>
            </a:r>
            <a:r>
              <a:rPr lang="ru-RU" dirty="0" smtClean="0"/>
              <a:t>Томска</a:t>
            </a:r>
            <a:endParaRPr lang="ru-RU" dirty="0"/>
          </a:p>
          <a:p>
            <a:r>
              <a:rPr lang="ru-RU" dirty="0" smtClean="0"/>
              <a:t>МАДОУ </a:t>
            </a:r>
            <a:r>
              <a:rPr lang="ru-RU" dirty="0"/>
              <a:t>детский сад №54 г.Томска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ТЕМА педагогического исследования: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Ценность развития личности учащегося с ослабленным здоровьем. Здоровьесозидающая направленность обучения. Творческие и продуктивные задания в работе с детьми с ОВЗ. Востребованность субъектного опыта ученика в процессе образования и опора на этот опыт. Особенности педагогического общения в инклюзивном образовании.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93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r>
              <a:rPr lang="ru-RU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«Сотворческие практики в дошкольном образовании»</a:t>
            </a:r>
            <a:br>
              <a:rPr lang="ru-RU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МБДОУ «Детский сад «Рябинка» комбинированного вида </a:t>
            </a:r>
            <a:r>
              <a:rPr lang="ru-RU" dirty="0" err="1"/>
              <a:t>п.Зональная</a:t>
            </a:r>
            <a:r>
              <a:rPr lang="ru-RU" dirty="0"/>
              <a:t> Станция Томского района</a:t>
            </a:r>
          </a:p>
          <a:p>
            <a:pPr marL="0" indent="0">
              <a:buNone/>
            </a:pPr>
            <a:r>
              <a:rPr lang="ru-RU" dirty="0"/>
              <a:t>МАДОУ – детский сад комбинированного вида №4 «</a:t>
            </a:r>
            <a:r>
              <a:rPr lang="ru-RU" dirty="0" err="1"/>
              <a:t>Журавушка</a:t>
            </a:r>
            <a:r>
              <a:rPr lang="ru-RU" dirty="0"/>
              <a:t>» г. </a:t>
            </a:r>
            <a:r>
              <a:rPr lang="ru-RU" dirty="0" smtClean="0"/>
              <a:t>Асино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ТЕМА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педагогического исследования: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Технологии педагогики сотворчества в развитии коммуникативных  и познавательных способностей дошкольников.  Специфика проблемного и открытого задания в дошкольном образовании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63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8" y="95794"/>
            <a:ext cx="4054963" cy="55187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640" t="14476" r="7160" b="60128"/>
          <a:stretch/>
        </p:blipFill>
        <p:spPr>
          <a:xfrm>
            <a:off x="4396632" y="3693909"/>
            <a:ext cx="7795368" cy="15716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530" r="4240"/>
          <a:stretch/>
        </p:blipFill>
        <p:spPr>
          <a:xfrm>
            <a:off x="2708366" y="5265557"/>
            <a:ext cx="9483634" cy="1343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r="15980"/>
          <a:stretch/>
        </p:blipFill>
        <p:spPr>
          <a:xfrm>
            <a:off x="5932323" y="1888885"/>
            <a:ext cx="4817745" cy="12477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9025" y="294907"/>
            <a:ext cx="7144341" cy="1270105"/>
          </a:xfrm>
          <a:prstGeom prst="rect">
            <a:avLst/>
          </a:prstGeom>
        </p:spPr>
      </p:pic>
      <p:sp>
        <p:nvSpPr>
          <p:cNvPr id="12" name="Пятиугольник 11"/>
          <p:cNvSpPr/>
          <p:nvPr/>
        </p:nvSpPr>
        <p:spPr>
          <a:xfrm>
            <a:off x="1254034" y="5773783"/>
            <a:ext cx="1048076" cy="647918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ашивка 12"/>
          <p:cNvSpPr/>
          <p:nvPr/>
        </p:nvSpPr>
        <p:spPr>
          <a:xfrm>
            <a:off x="724117" y="5773783"/>
            <a:ext cx="847780" cy="647918"/>
          </a:xfrm>
          <a:prstGeom prst="chevron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98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Темы педагогических исследований</a:t>
            </a:r>
            <a:endParaRPr lang="ru-RU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За каждым из четырех названных проектов запланирован определенный методический продукт – </a:t>
            </a:r>
            <a:r>
              <a:rPr lang="ru-RU" dirty="0" smtClean="0">
                <a:solidFill>
                  <a:srgbClr val="006666"/>
                </a:solidFill>
              </a:rPr>
              <a:t>раздел в выпуске журнала ФЭП ТОИПКРО к концу учебного года (июнь 2022).</a:t>
            </a:r>
          </a:p>
          <a:p>
            <a:r>
              <a:rPr lang="ru-RU" dirty="0" smtClean="0"/>
              <a:t>Темы исследований конкретизированы в каждой проектной группе педагогов.</a:t>
            </a:r>
          </a:p>
          <a:p>
            <a:r>
              <a:rPr lang="ru-RU" dirty="0" smtClean="0"/>
              <a:t>Это означает, что педагоги смогут выбрать тематическое направление и приступить к исследованию с самого начала своего участия в ФЭП ТОИПКРО.</a:t>
            </a:r>
          </a:p>
          <a:p>
            <a:r>
              <a:rPr lang="ru-RU" dirty="0" smtClean="0"/>
              <a:t>В течение года педагоги занимаются исследованием по теме, участвуя в мероприятиях Календарного плана ФЭП (сессиях, мастерских, конкурсе и т.д.).</a:t>
            </a:r>
          </a:p>
          <a:p>
            <a:r>
              <a:rPr lang="ru-RU" dirty="0" smtClean="0"/>
              <a:t>Формат публикаций - на выбор педагогов: статья, описание кейса, педагогическое эссе, аналитическая справка, описание проекта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983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Электронный журнал ФЭП</a:t>
            </a:r>
            <a:endParaRPr lang="ru-RU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43042"/>
            <a:ext cx="10515600" cy="4351338"/>
          </a:xfrm>
        </p:spPr>
        <p:txBody>
          <a:bodyPr/>
          <a:lstStyle/>
          <a:p>
            <a:r>
              <a:rPr lang="ru-RU" dirty="0" smtClean="0"/>
              <a:t>Издание одного номера журнала в учебном году.</a:t>
            </a:r>
          </a:p>
          <a:p>
            <a:r>
              <a:rPr lang="ru-RU" dirty="0" smtClean="0"/>
              <a:t>На сайте будет опубликован состав редколлегии, требования к публикациям.</a:t>
            </a:r>
          </a:p>
          <a:p>
            <a:r>
              <a:rPr lang="ru-RU" dirty="0" smtClean="0"/>
              <a:t> Проектные группы ежегодно будут получать специальное проектно-тематическое задание для публикации в журнале.</a:t>
            </a:r>
          </a:p>
          <a:p>
            <a:r>
              <a:rPr lang="ru-RU" dirty="0" smtClean="0"/>
              <a:t>Педагогические эссе. Возможность публикации на текущем этапе.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828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143"/>
            <a:ext cx="12192000" cy="557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9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СОТВОРЧЕСКИЕ ПЕДАГОГИЧЕСКИЕ ТЕХНОЛОГИИ</a:t>
            </a:r>
            <a:endParaRPr lang="ru-RU" sz="540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6405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2412"/>
            <a:ext cx="115824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27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Педагоги-наставники в ФЭП ТОИПКРО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599921"/>
              </p:ext>
            </p:extLst>
          </p:nvPr>
        </p:nvGraphicFramePr>
        <p:xfrm>
          <a:off x="566058" y="1277015"/>
          <a:ext cx="11225346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7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4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3374">
                <a:tc>
                  <a:txBody>
                    <a:bodyPr/>
                    <a:lstStyle/>
                    <a:p>
                      <a:r>
                        <a:rPr lang="ru-RU" dirty="0" smtClean="0"/>
                        <a:t>СОТВОРЧЕСКАЯ ТЕХНОЛОГИЯ/ПРИЕМ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ПЕДАГОГИ-НАСТАВНИКИ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ПРОВЕДЕНИЯ онлайн- мастерских, консультаций</a:t>
                      </a:r>
                    </a:p>
                    <a:p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Композиция поля задач</a:t>
                      </a:r>
                      <a:r>
                        <a:rPr lang="ru-RU" baseline="0" dirty="0" smtClean="0"/>
                        <a:t> и проблем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Искрижицкая</a:t>
                      </a:r>
                      <a:r>
                        <a:rPr lang="ru-RU" dirty="0" smtClean="0"/>
                        <a:t> Арина Викторовна, МАОУ СОШ №4 им. И.С. Черных,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г.Томск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 2021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808">
                <a:tc>
                  <a:txBody>
                    <a:bodyPr/>
                    <a:lstStyle/>
                    <a:p>
                      <a:r>
                        <a:rPr lang="ru-RU" dirty="0" smtClean="0"/>
                        <a:t>Коктейлирование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Филиппова Елена Викторовна, МАОУ СОШ №4 им. И.С. Черных, </a:t>
                      </a:r>
                      <a:r>
                        <a:rPr lang="ru-RU" dirty="0" err="1" smtClean="0"/>
                        <a:t>г.Томск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 2021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Образно-символическая рефлексия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Гришаева Марина Анатольевна, МАОУ СОШ №4 им. И.С. Черных, </a:t>
                      </a:r>
                      <a:r>
                        <a:rPr lang="ru-RU" dirty="0" err="1" smtClean="0"/>
                        <a:t>г.Томск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 2021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ru-RU" dirty="0" smtClean="0"/>
                        <a:t>Позициональная</a:t>
                      </a:r>
                      <a:r>
                        <a:rPr lang="ru-RU" baseline="0" dirty="0" smtClean="0"/>
                        <a:t> дискуссия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Лазарева Светлана Викторовна, МАОУ лицей №7 им И.С. Черных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Январь –февраль</a:t>
                      </a:r>
                    </a:p>
                    <a:p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ru-RU" dirty="0" smtClean="0"/>
                        <a:t>Рефлексивный образовательный контент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210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766" y="261257"/>
            <a:ext cx="10779034" cy="13498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ноября 2021 г. III Международная научно-практическая конференция «Психология одаренности и творчества»</a:t>
            </a:r>
            <a:r>
              <a:rPr lang="ru-RU" dirty="0"/>
              <a:t> </a:t>
            </a:r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ПРИНЯТЬ УЧАСТИЕ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Формат </a:t>
            </a:r>
            <a:r>
              <a:rPr lang="ru-RU" dirty="0"/>
              <a:t>проведения: онлайн, видеоконференция</a:t>
            </a:r>
          </a:p>
          <a:p>
            <a:pPr algn="just"/>
            <a:r>
              <a:rPr lang="ru-RU" dirty="0"/>
              <a:t>Организаторы: Институт педагогики и психологии образования ГАОУ ВО МГПУ т</a:t>
            </a:r>
          </a:p>
          <a:p>
            <a:pPr algn="just"/>
            <a:r>
              <a:rPr lang="ru-RU" dirty="0"/>
              <a:t>Участники: педагоги базовых образовательных организаций ФЭП</a:t>
            </a:r>
          </a:p>
          <a:p>
            <a:pPr algn="just"/>
            <a:r>
              <a:rPr lang="ru-RU" dirty="0" smtClean="0"/>
              <a:t>Принять </a:t>
            </a:r>
            <a:r>
              <a:rPr lang="ru-RU" dirty="0"/>
              <a:t>участие в качестве слушателей </a:t>
            </a:r>
            <a:r>
              <a:rPr lang="ru-RU" b="1" dirty="0">
                <a:solidFill>
                  <a:srgbClr val="006666"/>
                </a:solidFill>
              </a:rPr>
              <a:t>в Секции 5. РЕФЛЕКСИВНО-СОТВОРЧЕСКИЕ ТЕХНОЛОГИИ РАЗВИТИЯ ОДАРЕННОСТИ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b="1" dirty="0" smtClean="0">
                <a:solidFill>
                  <a:srgbClr val="006666"/>
                </a:solidFill>
              </a:rPr>
              <a:t>Ведущие</a:t>
            </a:r>
            <a:r>
              <a:rPr lang="ru-RU" b="1" dirty="0">
                <a:solidFill>
                  <a:srgbClr val="006666"/>
                </a:solidFill>
              </a:rPr>
              <a:t>: </a:t>
            </a:r>
            <a:r>
              <a:rPr lang="ru-RU" b="1" dirty="0"/>
              <a:t>Степанов С.Ю., доктор психологических наук, профессор</a:t>
            </a:r>
            <a:r>
              <a:rPr lang="ru-RU" dirty="0"/>
              <a:t>, ГАОУ ВО «Московский городской педагогический университет» (Москва, Россия); </a:t>
            </a:r>
            <a:r>
              <a:rPr lang="ru-RU" b="1" dirty="0" err="1"/>
              <a:t>Оржековский</a:t>
            </a:r>
            <a:r>
              <a:rPr lang="ru-RU" b="1" dirty="0"/>
              <a:t> П.А., доктор педагогических наук, профессор,</a:t>
            </a:r>
            <a:r>
              <a:rPr lang="ru-RU" dirty="0"/>
              <a:t> ФГБОУ ВО «Московский педагогический государственный университет»(Москва, Россия)</a:t>
            </a:r>
          </a:p>
        </p:txBody>
      </p:sp>
    </p:spTree>
    <p:extLst>
      <p:ext uri="{BB962C8B-B14F-4D97-AF65-F5344CB8AC3E}">
        <p14:creationId xmlns:p14="http://schemas.microsoft.com/office/powerpoint/2010/main" val="2989706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783" b="4239"/>
          <a:stretch/>
        </p:blipFill>
        <p:spPr>
          <a:xfrm>
            <a:off x="1556346" y="1456535"/>
            <a:ext cx="9355494" cy="47178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19040" y="353340"/>
            <a:ext cx="717638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3"/>
              </a:rPr>
              <a:t>http://ippo.selfip.com/odarennost-tvorchestvo</a:t>
            </a:r>
            <a:r>
              <a:rPr lang="en-US" sz="2800" dirty="0" smtClean="0">
                <a:hlinkClick r:id="rId3"/>
              </a:rPr>
              <a:t>/</a:t>
            </a:r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714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423" y="365125"/>
            <a:ext cx="11765280" cy="793115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http://ippo.selfip.com/odarennost-tvorchestvo/#</a:t>
            </a:r>
            <a:r>
              <a:rPr lang="en-US" dirty="0" smtClean="0">
                <a:hlinkClick r:id="rId2"/>
              </a:rPr>
              <a:t>registr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326" t="4698" r="24928" b="6286"/>
          <a:stretch/>
        </p:blipFill>
        <p:spPr>
          <a:xfrm>
            <a:off x="434976" y="1158240"/>
            <a:ext cx="4402636" cy="43442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939" y="870857"/>
            <a:ext cx="5362562" cy="5759991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10800000">
            <a:off x="9932128" y="3840228"/>
            <a:ext cx="647413" cy="75623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6135191" y="4465837"/>
            <a:ext cx="3796937" cy="870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135191" y="3973803"/>
            <a:ext cx="3796937" cy="870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8530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ПРОЕКТНОЕ ЗАДАНИЕ №1 ФЭП ТОИПКРО</a:t>
            </a:r>
            <a:endParaRPr lang="ru-RU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5861" y="2987632"/>
            <a:ext cx="899815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ПЕДАГОГИ, участники проектных групп принимают участие в мероприятиях согласно календарному плану </a:t>
            </a:r>
            <a:r>
              <a:rPr lang="ru-RU" sz="3200" dirty="0"/>
              <a:t>ФЭП </a:t>
            </a:r>
            <a:r>
              <a:rPr lang="ru-RU" sz="3200" dirty="0" smtClean="0"/>
              <a:t>ТОИПКРО.</a:t>
            </a:r>
          </a:p>
          <a:p>
            <a:pPr algn="ctr"/>
            <a:r>
              <a:rPr lang="ru-RU" sz="3200" dirty="0" smtClean="0"/>
              <a:t>(См. Таблица 1)</a:t>
            </a:r>
          </a:p>
          <a:p>
            <a:pPr algn="ctr"/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24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848"/>
            <a:ext cx="12192000" cy="62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605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75" y="0"/>
            <a:ext cx="9610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3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66675"/>
            <a:ext cx="981075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768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609600"/>
            <a:ext cx="1006792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076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Октябрь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6666"/>
                </a:solidFill>
              </a:rPr>
              <a:t>Методическая онлайн-сессия «Основы педагогики сотворчества».</a:t>
            </a:r>
          </a:p>
          <a:p>
            <a:r>
              <a:rPr lang="ru-RU" i="1" dirty="0"/>
              <a:t>Организатор:</a:t>
            </a:r>
            <a:r>
              <a:rPr lang="ru-RU" dirty="0"/>
              <a:t> координационный совет ФЭП</a:t>
            </a:r>
          </a:p>
          <a:p>
            <a:r>
              <a:rPr lang="ru-RU" i="1" dirty="0"/>
              <a:t>Участники:</a:t>
            </a:r>
            <a:r>
              <a:rPr lang="ru-RU" dirty="0"/>
              <a:t> педагоги проектных групп ФЭП</a:t>
            </a:r>
          </a:p>
          <a:p>
            <a:pPr algn="just"/>
            <a:r>
              <a:rPr lang="ru-RU" dirty="0"/>
              <a:t> В рамках сессии участникам предлагаются Интернет-ресурсы ФЭП «Педагогической навигация» для самостоятельного изучения концептуальных основ педагогики сотворчества: специальной подборки научных статей, видеозаписей семинаров ведущих специалистов, мастер-классов педагогов.</a:t>
            </a:r>
          </a:p>
        </p:txBody>
      </p:sp>
    </p:spTree>
    <p:extLst>
      <p:ext uri="{BB962C8B-B14F-4D97-AF65-F5344CB8AC3E}">
        <p14:creationId xmlns:p14="http://schemas.microsoft.com/office/powerpoint/2010/main" val="30634287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865" y="470890"/>
            <a:ext cx="10130530" cy="5929909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1034380" y="5782492"/>
            <a:ext cx="2885585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034380" y="2211977"/>
            <a:ext cx="2205209" cy="3509553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Здесь будут размещаться материалы для самостоятельного изучения основ педагогики сотворчества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67495" y="71077"/>
            <a:ext cx="5228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toipkro.ru/index.php?act=institute&amp;page=942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6498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Ноябрь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6666"/>
                </a:solidFill>
              </a:rPr>
              <a:t>3 ноября 2021 г. III Международная научно-практическая конференция «Психология одаренности и творчества» </a:t>
            </a:r>
            <a:endParaRPr lang="ru-RU" b="1" dirty="0" smtClean="0">
              <a:solidFill>
                <a:srgbClr val="006666"/>
              </a:solidFill>
            </a:endParaRPr>
          </a:p>
          <a:p>
            <a:r>
              <a:rPr lang="ru-RU" b="1" dirty="0">
                <a:solidFill>
                  <a:srgbClr val="006666"/>
                </a:solidFill>
              </a:rPr>
              <a:t>Педагогические онлайн мастерские и консультации сотворческих педагогов- наставников</a:t>
            </a:r>
          </a:p>
          <a:p>
            <a:pPr marL="0" indent="0">
              <a:buNone/>
            </a:pPr>
            <a:r>
              <a:rPr lang="ru-RU" i="1" dirty="0"/>
              <a:t>Организаторы: </a:t>
            </a:r>
            <a:r>
              <a:rPr lang="ru-RU" dirty="0"/>
              <a:t>координационный совет ФЭП, педагоги- наставники ФЭП</a:t>
            </a:r>
          </a:p>
          <a:p>
            <a:pPr marL="0" indent="0">
              <a:buNone/>
            </a:pPr>
            <a:r>
              <a:rPr lang="ru-RU" i="1" dirty="0"/>
              <a:t>Участники</a:t>
            </a:r>
            <a:r>
              <a:rPr lang="ru-RU" dirty="0"/>
              <a:t>: педагоги проектных групп ФЭП</a:t>
            </a:r>
          </a:p>
          <a:p>
            <a:pPr marL="0" indent="0">
              <a:buNone/>
            </a:pPr>
            <a:r>
              <a:rPr lang="ru-RU" dirty="0"/>
              <a:t>В рамках мастерских для педагогов- новичков проводится обучение по темам: «Педагогическое общение», «Принципы педагогики сотворчества», «Урок в контексте педагогики сотворчества», «Технологии  педагогики сотворчества».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2526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Декабрь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006666"/>
                </a:solidFill>
              </a:rPr>
              <a:t>Рефлексивные практики в фокус-группах «на рабочем месте»</a:t>
            </a:r>
          </a:p>
          <a:p>
            <a:r>
              <a:rPr lang="ru-RU" dirty="0"/>
              <a:t>Организаторы: координационный совет ФЭП, руководители проектных групп  в базовых ОО ФЭП</a:t>
            </a:r>
          </a:p>
          <a:p>
            <a:r>
              <a:rPr lang="ru-RU" dirty="0"/>
              <a:t>Участники: педагоги базовых образовательных организаций ФЭП</a:t>
            </a:r>
          </a:p>
          <a:p>
            <a:pPr algn="just"/>
            <a:r>
              <a:rPr lang="ru-RU" dirty="0"/>
              <a:t>Педагоги апробируют сотворческие </a:t>
            </a:r>
            <a:r>
              <a:rPr lang="ru-RU" dirty="0" smtClean="0"/>
              <a:t>технологии </a:t>
            </a:r>
            <a:r>
              <a:rPr lang="ru-RU" dirty="0"/>
              <a:t>на своих уроках «рефлексивный полилог», «позициональная дискуссия», «образно-символическая рефлексия», «композиция поля задач или проблем», «коктейлирование», «методика открытого задания», наблюдают и анализируют преобразования, обсуждают с коллегами, фиксируют в письменном виде (дневники педагогических наблюдений, карты, таблицы). В центре исследования вопросы: «Как влияет используемый педагогом стиль коммуникации на мотивацию обучения у учеников?», «Какие эмоции используются?», «Как влияют сотворческие технологии на развитие личности учителя и ученика?»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8834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6666"/>
                </a:solidFill>
              </a:rPr>
              <a:t>Старт Конкурса методических разработок «Сотворческие практики в образовательных </a:t>
            </a:r>
            <a:r>
              <a:rPr lang="ru-RU" b="1" dirty="0" smtClean="0">
                <a:solidFill>
                  <a:srgbClr val="006666"/>
                </a:solidFill>
              </a:rPr>
              <a:t>организациях»</a:t>
            </a:r>
            <a:r>
              <a:rPr lang="ru-RU" dirty="0" smtClean="0"/>
              <a:t> </a:t>
            </a:r>
          </a:p>
          <a:p>
            <a:r>
              <a:rPr lang="ru-RU" i="1" dirty="0" smtClean="0"/>
              <a:t>Организаторы</a:t>
            </a:r>
            <a:r>
              <a:rPr lang="ru-RU" i="1" dirty="0"/>
              <a:t>:</a:t>
            </a:r>
            <a:r>
              <a:rPr lang="ru-RU" dirty="0"/>
              <a:t> координационный совет ФЭП</a:t>
            </a:r>
          </a:p>
          <a:p>
            <a:r>
              <a:rPr lang="ru-RU" i="1" dirty="0"/>
              <a:t>Участники: </a:t>
            </a:r>
            <a:r>
              <a:rPr lang="ru-RU" dirty="0"/>
              <a:t>педагоги базовых образовательных организаций ФЭП</a:t>
            </a:r>
          </a:p>
          <a:p>
            <a:r>
              <a:rPr lang="ru-RU" dirty="0"/>
              <a:t>В рамках конкурса педагоги оформляют результаты исследования и первичного внедрения сотворческих технологий в практику обучения и </a:t>
            </a:r>
            <a:r>
              <a:rPr lang="ru-RU" dirty="0" smtClean="0"/>
              <a:t>воспитания.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458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Февраль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6666"/>
                </a:solidFill>
              </a:rPr>
              <a:t>Рефлексивные </a:t>
            </a:r>
            <a:r>
              <a:rPr lang="ru-RU" b="1" dirty="0" smtClean="0">
                <a:solidFill>
                  <a:srgbClr val="006666"/>
                </a:solidFill>
              </a:rPr>
              <a:t>семинары </a:t>
            </a:r>
            <a:endParaRPr lang="ru-RU" b="1" dirty="0">
              <a:solidFill>
                <a:srgbClr val="006666"/>
              </a:solidFill>
            </a:endParaRPr>
          </a:p>
          <a:p>
            <a:r>
              <a:rPr lang="ru-RU" i="1" dirty="0"/>
              <a:t>Организаторы:</a:t>
            </a:r>
            <a:r>
              <a:rPr lang="ru-RU" dirty="0"/>
              <a:t> координационный совет ФЭП</a:t>
            </a:r>
          </a:p>
          <a:p>
            <a:r>
              <a:rPr lang="ru-RU" i="1" dirty="0"/>
              <a:t>Участники:</a:t>
            </a:r>
            <a:r>
              <a:rPr lang="ru-RU" dirty="0"/>
              <a:t> педагоги базовых образовательных организаций ФЭП</a:t>
            </a:r>
          </a:p>
          <a:p>
            <a:r>
              <a:rPr lang="ru-RU" dirty="0"/>
              <a:t>Семинары проводятся с целью обсуждения результатов внедрения сотворческих технологий, их роли в гуманистической реализации ФГОС, вызовы, противоречия и пути их разрешения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7029243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6666"/>
                </a:solidFill>
              </a:rPr>
              <a:t>Оформление рефлексивного методического контента.</a:t>
            </a:r>
          </a:p>
          <a:p>
            <a:r>
              <a:rPr lang="ru-RU" i="1" dirty="0"/>
              <a:t>Организаторы: </a:t>
            </a:r>
            <a:r>
              <a:rPr lang="ru-RU" dirty="0"/>
              <a:t>координационный совет ФЭП, руководители проектных групп  в базовых ОО ФЭП</a:t>
            </a:r>
          </a:p>
          <a:p>
            <a:r>
              <a:rPr lang="ru-RU" i="1" dirty="0"/>
              <a:t>Участники: </a:t>
            </a:r>
            <a:r>
              <a:rPr lang="ru-RU" dirty="0"/>
              <a:t>педагоги базовых образовательных организаций ФЭП</a:t>
            </a:r>
          </a:p>
          <a:p>
            <a:r>
              <a:rPr lang="ru-RU" dirty="0"/>
              <a:t>Педагоги завершают оформление методических материалов для участия в Конкурсе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33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099"/>
            <a:ext cx="12192000" cy="57417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27269" y="6000989"/>
            <a:ext cx="5319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РЕАЛИЗАЦИИ ФЭП 2021-2025 гг.</a:t>
            </a:r>
            <a:endParaRPr lang="ru-RU" sz="240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ашивка 2"/>
          <p:cNvSpPr/>
          <p:nvPr/>
        </p:nvSpPr>
        <p:spPr>
          <a:xfrm rot="10800000">
            <a:off x="10241280" y="4479014"/>
            <a:ext cx="397546" cy="682121"/>
          </a:xfrm>
          <a:prstGeom prst="chevron">
            <a:avLst/>
          </a:prstGeom>
          <a:solidFill>
            <a:srgbClr val="85AA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 rot="10800000">
            <a:off x="10337073" y="4479014"/>
            <a:ext cx="1001487" cy="682121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97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Апрель-май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006666"/>
                </a:solidFill>
              </a:rPr>
              <a:t>Подведение итогов Конкурса методических разработок «Сотворческие практики в образовательных организациях». </a:t>
            </a:r>
          </a:p>
          <a:p>
            <a:pPr algn="just"/>
            <a:r>
              <a:rPr lang="ru-RU" dirty="0"/>
              <a:t>Организаторы: координационный совет ФЭП, руководители проектных групп  в базовых ОО ФЭП</a:t>
            </a:r>
          </a:p>
          <a:p>
            <a:pPr algn="just"/>
            <a:r>
              <a:rPr lang="ru-RU" dirty="0"/>
              <a:t>Участники: педагоги базовых образовательных организаций ФЭП</a:t>
            </a:r>
          </a:p>
          <a:p>
            <a:pPr algn="just"/>
            <a:r>
              <a:rPr lang="ru-RU" dirty="0"/>
              <a:t>По результатам конкурсного отбора лучшие публикации будут размещены в </a:t>
            </a:r>
            <a:r>
              <a:rPr lang="ru-RU" dirty="0" smtClean="0"/>
              <a:t>Электронном журнале ФЭП, </a:t>
            </a:r>
            <a:r>
              <a:rPr lang="ru-RU" dirty="0"/>
              <a:t>их авторы получат дипломы, для участников Конкурса предусмотрены сертификаты.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4673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Июнь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6666"/>
                </a:solidFill>
              </a:rPr>
              <a:t>Итоговый семинар</a:t>
            </a:r>
          </a:p>
          <a:p>
            <a:r>
              <a:rPr lang="ru-RU" dirty="0"/>
              <a:t>Публикация выпуска №1 Электронного журнала ФЭП.</a:t>
            </a:r>
          </a:p>
          <a:p>
            <a:pPr marL="0" indent="0">
              <a:buNone/>
            </a:pPr>
            <a:r>
              <a:rPr lang="ru-RU" dirty="0"/>
              <a:t>Организаторы: координационный совет ФЭП, руководители проектных групп  в базовых ОО ФЭП</a:t>
            </a:r>
          </a:p>
          <a:p>
            <a:pPr marL="0" indent="0">
              <a:buNone/>
            </a:pPr>
            <a:r>
              <a:rPr lang="ru-RU" dirty="0"/>
              <a:t>Участники: педагоги базовых образовательных организаций ФЭП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4981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КОНТАКТНАЯ ИНФОРМАЦИЯ</a:t>
            </a:r>
            <a:endParaRPr lang="ru-RU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/>
              <a:t>Руководитель ФЭП ТОИПКРО: </a:t>
            </a:r>
          </a:p>
          <a:p>
            <a:pPr marL="0" indent="0">
              <a:buNone/>
            </a:pPr>
            <a:r>
              <a:rPr lang="ru-RU" dirty="0" smtClean="0"/>
              <a:t>Печерица Эльза </a:t>
            </a:r>
            <a:r>
              <a:rPr lang="ru-RU" dirty="0" err="1" smtClean="0"/>
              <a:t>Ильдусовна</a:t>
            </a:r>
            <a:r>
              <a:rPr lang="ru-RU" dirty="0" smtClean="0"/>
              <a:t>, кандидат педагогических наук, доцент кафедры развития педагогического мастерства ТОИПКРО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inostr@edu.tomsk.ru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(3822) 90-20-46</a:t>
            </a:r>
          </a:p>
          <a:p>
            <a:pPr marL="0" indent="0">
              <a:buNone/>
            </a:pPr>
            <a:r>
              <a:rPr lang="ru-RU" dirty="0" smtClean="0"/>
              <a:t>Кабинет 203, ТОИПКРО, </a:t>
            </a:r>
            <a:r>
              <a:rPr lang="ru-RU" dirty="0" err="1" smtClean="0"/>
              <a:t>ул.Пирогова</a:t>
            </a:r>
            <a:r>
              <a:rPr lang="ru-RU" dirty="0" smtClean="0"/>
              <a:t>, 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2758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60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766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04" y="174172"/>
            <a:ext cx="11543823" cy="62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2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мониторинга </a:t>
            </a:r>
            <a:r>
              <a:rPr lang="ru-RU" sz="36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процесса экспериментальной работы </a:t>
            </a:r>
            <a:r>
              <a:rPr lang="ru-RU" sz="3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базовых организациях ФЭП ТОИПКРО 2017-2020гг.</a:t>
            </a:r>
            <a:endParaRPr lang="ru-RU" sz="36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Участниками отмечено повышение качества обучения, рост успешности обучающихся в конкурсах и олимпиадах;</a:t>
            </a:r>
          </a:p>
          <a:p>
            <a:r>
              <a:rPr lang="ru-RU" dirty="0" smtClean="0"/>
              <a:t>Рост уровня развития контрольно-оценочной самостоятельности учащихся;</a:t>
            </a:r>
          </a:p>
          <a:p>
            <a:r>
              <a:rPr lang="ru-RU" dirty="0" smtClean="0"/>
              <a:t> Интенсивная динамика развития </a:t>
            </a:r>
            <a:r>
              <a:rPr lang="ru-RU" dirty="0" err="1" smtClean="0"/>
              <a:t>рефлексивности</a:t>
            </a:r>
            <a:r>
              <a:rPr lang="ru-RU" dirty="0" smtClean="0"/>
              <a:t> учащихся к целям обучения и к самой учебной деятельности;</a:t>
            </a:r>
          </a:p>
          <a:p>
            <a:r>
              <a:rPr lang="ru-RU" dirty="0" smtClean="0"/>
              <a:t> Положительная динамика профессионального развития  учителя.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081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635726"/>
            <a:ext cx="10622280" cy="55412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Теоретическая значимость деятельности</a:t>
            </a:r>
          </a:p>
          <a:p>
            <a:pPr marL="0" indent="0">
              <a:buNone/>
            </a:pPr>
            <a:r>
              <a:rPr lang="ru-RU" dirty="0" smtClean="0"/>
              <a:t>•	 Постановка проблемы взаиморазвития детей и взрослых, поиск адекватных методов изучения и </a:t>
            </a:r>
            <a:r>
              <a:rPr lang="ru-RU" dirty="0" err="1" smtClean="0"/>
              <a:t>практикования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•	Переход на более глубокий уровень разработки проблематики взаимосвязи характера организации рефлексивных процессов и развития уникальной личности.</a:t>
            </a:r>
          </a:p>
          <a:p>
            <a:pPr marL="0" indent="0">
              <a:buNone/>
            </a:pPr>
            <a:r>
              <a:rPr lang="ru-RU" dirty="0" smtClean="0"/>
              <a:t>•	Разработка научных основ и способов достижения и оценивания образовательных результатов (ФГОС) в условиях реализации педагогики сотворчества в школе.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значимость  </a:t>
            </a:r>
          </a:p>
          <a:p>
            <a:pPr marL="0" indent="0">
              <a:buNone/>
            </a:pPr>
            <a:r>
              <a:rPr lang="ru-RU" dirty="0" smtClean="0"/>
              <a:t>•	Разработка дидактических основ формирования современного содержания образования, пригодного для работы в </a:t>
            </a:r>
            <a:r>
              <a:rPr lang="ru-RU" dirty="0" err="1" smtClean="0"/>
              <a:t>сотворческом</a:t>
            </a:r>
            <a:r>
              <a:rPr lang="ru-RU" dirty="0" smtClean="0"/>
              <a:t> режиме, позволяющего активно развивать познавательные и творческие возможности субъектов образовательного процесса.</a:t>
            </a:r>
          </a:p>
          <a:p>
            <a:pPr marL="0" indent="0">
              <a:buNone/>
            </a:pPr>
            <a:r>
              <a:rPr lang="ru-RU" dirty="0" smtClean="0"/>
              <a:t>•	Разработка методической базы педагогики сотворчества, как новой образовательной практики, отвечающей ключевым вызовам современности, а также требованиям ФГОС нового поколения.</a:t>
            </a:r>
          </a:p>
          <a:p>
            <a:pPr marL="0" indent="0">
              <a:buNone/>
            </a:pPr>
            <a:r>
              <a:rPr lang="ru-RU" dirty="0" smtClean="0"/>
              <a:t>•	Разработка методического инструментария оценки образовательных результатов в </a:t>
            </a:r>
            <a:r>
              <a:rPr lang="ru-RU" dirty="0" err="1" smtClean="0"/>
              <a:t>сотворческой</a:t>
            </a:r>
            <a:r>
              <a:rPr lang="ru-RU" dirty="0" smtClean="0"/>
              <a:t> образовательной среде.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577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ФЭП ТОИПКРО убедительно доказала:</a:t>
            </a:r>
            <a:endParaRPr lang="ru-RU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813869" cy="45664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Понимание преимущества сотворчества для учителя: </a:t>
            </a:r>
          </a:p>
          <a:p>
            <a:r>
              <a:rPr lang="ru-RU" dirty="0" smtClean="0"/>
              <a:t>Педагогика сотворчества преумножает профессиональные и личностные силы педагога, а не исчерпывает их как стандартное преподавание. </a:t>
            </a:r>
          </a:p>
          <a:p>
            <a:r>
              <a:rPr lang="ru-RU" dirty="0" smtClean="0"/>
              <a:t>Учитель учится изменяться и преображаться, развиваясь в общении с детьми. Таким образом, ребенок и взрослый являются не просто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субъектами взаимодействия (сотрудничество)</a:t>
            </a:r>
            <a:r>
              <a:rPr lang="ru-RU" dirty="0" smtClean="0"/>
              <a:t>, но и </a:t>
            </a:r>
            <a:r>
              <a:rPr lang="ru-RU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субъектами взаиморазвития (сотворчество)</a:t>
            </a:r>
          </a:p>
          <a:p>
            <a:r>
              <a:rPr lang="ru-RU" dirty="0" smtClean="0"/>
              <a:t>Учимся  использовать потенциал педагогики сотворчества для реализации развивающей и мотивирующей функции оценивания, связанной с индивидуальным приращением образовательных результатов учащегося, получением опыта планирования и реализации процесса собственного обучения.</a:t>
            </a:r>
          </a:p>
          <a:p>
            <a:r>
              <a:rPr lang="ru-RU" dirty="0" smtClean="0"/>
              <a:t>В педагогике сотворчества понятие зоны ближайшего развития, имеет отношение не только к  ученику, но и к педагогу, его профессиональному росту.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4742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3353</Words>
  <Application>Microsoft Office PowerPoint</Application>
  <PresentationFormat>Широкоэкранный</PresentationFormat>
  <Paragraphs>366</Paragraphs>
  <Slides>53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53</vt:i4>
      </vt:variant>
    </vt:vector>
  </HeadingPairs>
  <TitlesOfParts>
    <vt:vector size="61" baseType="lpstr">
      <vt:lpstr>Arial</vt:lpstr>
      <vt:lpstr>Calibri</vt:lpstr>
      <vt:lpstr>Calibri Light</vt:lpstr>
      <vt:lpstr>inherit</vt:lpstr>
      <vt:lpstr>Open Sans</vt:lpstr>
      <vt:lpstr>Times New Roman</vt:lpstr>
      <vt:lpstr>Тема Office</vt:lpstr>
      <vt:lpstr>1_Тема Office</vt:lpstr>
      <vt:lpstr>          Семинар-совещание  «Педагогика сотворчества как новая образовательная практика» Федеральной экспериментальной площадки ФИРО РАНХИГС  при Президенте РФ (ФЭП ТОИПКРО)</vt:lpstr>
      <vt:lpstr>Цель семинара-совещания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мониторинга процесса экспериментальной работы в базовых организациях ФЭП ТОИПКРО 2017-2020гг.</vt:lpstr>
      <vt:lpstr>Презентация PowerPoint</vt:lpstr>
      <vt:lpstr>Деятельность ФЭП ТОИПКРО убедительно доказала:</vt:lpstr>
      <vt:lpstr>Результат</vt:lpstr>
      <vt:lpstr>Презентация PowerPoint</vt:lpstr>
      <vt:lpstr>ФЭП ТОИПКРО 2020-2025. Основные целевые направления</vt:lpstr>
      <vt:lpstr>Команды педагогов – участники ФЭП ТОИПКРО</vt:lpstr>
      <vt:lpstr>Презентация PowerPoint</vt:lpstr>
      <vt:lpstr> Педагогика сотворчества  </vt:lpstr>
      <vt:lpstr>А.Г. Асмолов о педагогике сотворчества</vt:lpstr>
      <vt:lpstr>Презентация PowerPoint</vt:lpstr>
      <vt:lpstr>Презентация PowerPoint</vt:lpstr>
      <vt:lpstr>Понятия и принципы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ПРОЕКТЫ ФЭП ТОИПКРО</vt:lpstr>
      <vt:lpstr> ПРОЕКТ «Сотворческая Ассамблея: за рамками урока» </vt:lpstr>
      <vt:lpstr> ПРОЕКТ «Сотворческий урок: теория и практика» </vt:lpstr>
      <vt:lpstr> ПРОЕКТ «Сотворческие практики в инклюзивном образовании» </vt:lpstr>
      <vt:lpstr> ПРОЕКТ «Сотворческие практики в дошкольном образовании» </vt:lpstr>
      <vt:lpstr>Темы педагогических исследований</vt:lpstr>
      <vt:lpstr>Электронный журнал ФЭП</vt:lpstr>
      <vt:lpstr>Презентация PowerPoint</vt:lpstr>
      <vt:lpstr>Презентация PowerPoint</vt:lpstr>
      <vt:lpstr>Презентация PowerPoint</vt:lpstr>
      <vt:lpstr>Педагоги-наставники в ФЭП ТОИПКРО</vt:lpstr>
      <vt:lpstr> 3 ноября 2021 г. III Международная научно-практическая конференция «Психология одаренности и творчества» ПРИНЯТЬ УЧАСТИЕ </vt:lpstr>
      <vt:lpstr>Презентация PowerPoint</vt:lpstr>
      <vt:lpstr>http://ippo.selfip.com/odarennost-tvorchestvo/#registr </vt:lpstr>
      <vt:lpstr>ПРОЕКТНОЕ ЗАДАНИЕ №1 ФЭП ТОИПКРО</vt:lpstr>
      <vt:lpstr>Презентация PowerPoint</vt:lpstr>
      <vt:lpstr>Презентация PowerPoint</vt:lpstr>
      <vt:lpstr>Презентация PowerPoint</vt:lpstr>
      <vt:lpstr>Октябрь</vt:lpstr>
      <vt:lpstr>Презентация PowerPoint</vt:lpstr>
      <vt:lpstr>Ноябрь</vt:lpstr>
      <vt:lpstr>Декабрь</vt:lpstr>
      <vt:lpstr>Январь</vt:lpstr>
      <vt:lpstr>Февраль</vt:lpstr>
      <vt:lpstr>Март </vt:lpstr>
      <vt:lpstr>Апрель-май</vt:lpstr>
      <vt:lpstr>Июнь</vt:lpstr>
      <vt:lpstr>КОНТАКТНАЯ ИНФОРМАЦИЯ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Семинар-совещание «Организация деятельности Федеральной экспериментальной площадки (ФЭП) ФИРО РАНХиГС в новом учебном 2021-2022 году» </dc:title>
  <dc:creator>Иностранный язык</dc:creator>
  <cp:lastModifiedBy>Татьяна Бутакова</cp:lastModifiedBy>
  <cp:revision>86</cp:revision>
  <dcterms:created xsi:type="dcterms:W3CDTF">2021-06-16T04:04:13Z</dcterms:created>
  <dcterms:modified xsi:type="dcterms:W3CDTF">2021-10-22T06:40:00Z</dcterms:modified>
</cp:coreProperties>
</file>