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9" r:id="rId4"/>
    <p:sldId id="264" r:id="rId5"/>
    <p:sldId id="257" r:id="rId6"/>
    <p:sldId id="268" r:id="rId7"/>
    <p:sldId id="267" r:id="rId8"/>
    <p:sldId id="270" r:id="rId9"/>
    <p:sldId id="271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Повышение психолого-педагогической компетентности педагогов в вопросах реализации технологии сотворчества на уроках в начальной школе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221088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Загирная</a:t>
            </a:r>
            <a:r>
              <a:rPr lang="ru-RU" dirty="0" smtClean="0">
                <a:solidFill>
                  <a:srgbClr val="002060"/>
                </a:solidFill>
              </a:rPr>
              <a:t> Анастасия  Васильевна, педагог-психолог МАОУ СОШ №44 </a:t>
            </a:r>
          </a:p>
          <a:p>
            <a:r>
              <a:rPr lang="ru-RU" smtClean="0">
                <a:solidFill>
                  <a:srgbClr val="002060"/>
                </a:solidFill>
              </a:rPr>
              <a:t>15.05.2018 г.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Фестиваль инклюзивных практик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32859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27.04.2018 г. педагоги МАОУ СОШ №44 приняли участие в Фестивале инклюзивных практик, ТГПУ.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Жалнина</a:t>
            </a:r>
            <a:r>
              <a:rPr lang="ru-RU" dirty="0" smtClean="0">
                <a:solidFill>
                  <a:srgbClr val="002060"/>
                </a:solidFill>
              </a:rPr>
              <a:t> Людмила Валентиновна, учитель начальных классов, тема: «Применение </a:t>
            </a:r>
            <a:r>
              <a:rPr lang="ru-RU" dirty="0" err="1" smtClean="0">
                <a:solidFill>
                  <a:srgbClr val="002060"/>
                </a:solidFill>
              </a:rPr>
              <a:t>социоигровых</a:t>
            </a:r>
            <a:r>
              <a:rPr lang="ru-RU" dirty="0" smtClean="0">
                <a:solidFill>
                  <a:srgbClr val="002060"/>
                </a:solidFill>
              </a:rPr>
              <a:t> технологий для создания атмосферы сотворчества на уроке в инклюзивном классе».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Брусницына Наталья Валентиновна,  учитель начальных классов, тема: «Использование элементов педагогики сотворчества на уроке технологии в инклюзивном классе».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Фестиваль инклюзивных практик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797" t="632" r="13276" b="3908"/>
          <a:stretch>
            <a:fillRect/>
          </a:stretch>
        </p:blipFill>
        <p:spPr bwMode="auto">
          <a:xfrm>
            <a:off x="841985" y="1340768"/>
            <a:ext cx="7186399" cy="49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Семинар-практикум для молодых педагогов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507288" cy="5832648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  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</a:t>
            </a:r>
            <a:r>
              <a:rPr lang="ru-RU" sz="3600" dirty="0" smtClean="0">
                <a:solidFill>
                  <a:srgbClr val="002060"/>
                </a:solidFill>
              </a:rPr>
              <a:t>27.03.2018 педагоги-психологи МАОУ СОШ №44 провели  </a:t>
            </a:r>
            <a:r>
              <a:rPr lang="ru-RU" sz="3600" b="1" dirty="0" smtClean="0">
                <a:solidFill>
                  <a:srgbClr val="002060"/>
                </a:solidFill>
              </a:rPr>
              <a:t>семинар-практикум для молодых педагогов </a:t>
            </a:r>
            <a:r>
              <a:rPr lang="ru-RU" sz="3600" dirty="0" smtClean="0">
                <a:solidFill>
                  <a:srgbClr val="002060"/>
                </a:solidFill>
              </a:rPr>
              <a:t>по теме: «Особенности взаимодействия педагога с детьми, имеющими проблемы в поведении и обучении»</a:t>
            </a:r>
          </a:p>
          <a:p>
            <a:pPr lvl="1" algn="just"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lvl="1" algn="just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Цель: </a:t>
            </a:r>
            <a:r>
              <a:rPr lang="ru-RU" sz="3600" dirty="0" smtClean="0">
                <a:solidFill>
                  <a:srgbClr val="002060"/>
                </a:solidFill>
              </a:rPr>
              <a:t>повышение психолого-педагогической компетентности начинающих педагогов через развитие навыков самоанализа взаимодействия с детьми, изменения установок в общении.</a:t>
            </a:r>
          </a:p>
          <a:p>
            <a:pPr lvl="1" algn="just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Задачи: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Раскрыть роль стиля педагогической деятельности учителя в формировании положительной «Я- концепции» учащихся.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Актуализировать и систематизировать знания о методах и приемах создания ситуаций успеха на уроках, научиться на практике моделировать данные ситуации.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Помочь педагогам в осознании преимуществ личностно-ориентированного стиля общения.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Проанализировать возможности педагогики сотворчества в создании психологически безопасной образовательной среды, способствующей профилактике у обучающихся проблем в поведении и обучении.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Структура семинара-практикума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001419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Стили педагогической деятельности и их влияние на развитие личности ребенка.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Основные причины школьной неуспеваемости и проблем с поведением.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Методы профилактики проблем в учебной деятельности и поведении.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Самые распространенные ошибки педагогов в работе с «трудными» детьми.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Методы  и приемы создания ситуаций успеха на уроках, формирования позитивной «</a:t>
            </a:r>
            <a:r>
              <a:rPr lang="ru-RU" dirty="0" err="1" smtClean="0">
                <a:solidFill>
                  <a:srgbClr val="002060"/>
                </a:solidFill>
              </a:rPr>
              <a:t>Я-концепции</a:t>
            </a:r>
            <a:r>
              <a:rPr lang="ru-RU" dirty="0" smtClean="0">
                <a:solidFill>
                  <a:srgbClr val="002060"/>
                </a:solidFill>
              </a:rPr>
              <a:t>» школьников.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Возможности педагогики сотворчества в реализации личностно-ориентированного общения и создания психологически безопасной образовательной среды.</a:t>
            </a:r>
          </a:p>
          <a:p>
            <a:pPr marL="514350" indent="-514350">
              <a:buFont typeface="+mj-lt"/>
              <a:buAutoNum type="arabicPeriod"/>
            </a:pPr>
            <a:endParaRPr lang="ru-RU" b="1" i="1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Семинар-практикум для молодых педагогов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286807" cy="369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Настя\Desktop\Тренинг для молодых педагогов 2018\Информация на сайт о семинаре для молодых педагогов\IMG_20180327_113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4569254" cy="3162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62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Семинар-практикум для учителей начальной школы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289451"/>
          </a:xfrm>
        </p:spPr>
        <p:txBody>
          <a:bodyPr>
            <a:normAutofit fontScale="77500" lnSpcReduction="20000"/>
          </a:bodyPr>
          <a:lstStyle/>
          <a:p>
            <a:pPr algn="just"/>
            <a:endParaRPr lang="ru-RU" sz="3100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     28.03.2018 на базе МАОУ СОШ №44 состоялся </a:t>
            </a:r>
            <a:r>
              <a:rPr lang="ru-RU" sz="3100" b="1" dirty="0" smtClean="0">
                <a:solidFill>
                  <a:srgbClr val="002060"/>
                </a:solidFill>
              </a:rPr>
              <a:t>семинар-практикум «Эффективные педагогические  коммуникации как средство создания атмосферы сотворчества на уроке»</a:t>
            </a:r>
          </a:p>
          <a:p>
            <a:pPr algn="just"/>
            <a:endParaRPr lang="ru-RU" sz="3100" dirty="0" smtClean="0"/>
          </a:p>
          <a:p>
            <a:pPr algn="just"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     Цель: </a:t>
            </a:r>
            <a:r>
              <a:rPr lang="ru-RU" sz="3100" dirty="0" smtClean="0">
                <a:solidFill>
                  <a:srgbClr val="002060"/>
                </a:solidFill>
              </a:rPr>
              <a:t>повышение психолого-педагогической компетентности педагогов через осознание своих профессионально-личностных качеств, развитие педагогической рефлексии.</a:t>
            </a:r>
          </a:p>
          <a:p>
            <a:pPr algn="just"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     Задачи: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100" dirty="0" smtClean="0">
                <a:solidFill>
                  <a:srgbClr val="002060"/>
                </a:solidFill>
              </a:rPr>
              <a:t>Актуализировать знания участников семинара по проблемам педагогического общения.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100" dirty="0" smtClean="0">
                <a:solidFill>
                  <a:srgbClr val="002060"/>
                </a:solidFill>
              </a:rPr>
              <a:t>Помочь учителям осознать собственный стиль педагогического общения и проанализировать свою профессиональную позицию.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100" dirty="0" smtClean="0">
                <a:solidFill>
                  <a:srgbClr val="002060"/>
                </a:solidFill>
              </a:rPr>
              <a:t>В  совместной деятельности выработать рекомендации по организации общения педагога с детьми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Структура семинара-практикума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Изучение критериев продуктивного педагогического общения, условий создания </a:t>
            </a:r>
            <a:r>
              <a:rPr lang="ru-RU" sz="2400" dirty="0" err="1" smtClean="0">
                <a:solidFill>
                  <a:srgbClr val="002060"/>
                </a:solidFill>
              </a:rPr>
              <a:t>сотворческих</a:t>
            </a:r>
            <a:r>
              <a:rPr lang="ru-RU" sz="2400" dirty="0" smtClean="0">
                <a:solidFill>
                  <a:srgbClr val="002060"/>
                </a:solidFill>
              </a:rPr>
              <a:t> отношений на уроке.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Анализ неэффективных стилей общения и их последствий.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Овладение на практике технологией эффективного общения «Я - сообщения».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Знакомство со способами и приемами, помогающими учителю справиться с бурными эмоциями.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Диагностика профессиональной позиции педагога (тест Г. В. </a:t>
            </a:r>
            <a:r>
              <a:rPr lang="ru-RU" sz="2400" dirty="0" err="1" smtClean="0">
                <a:solidFill>
                  <a:srgbClr val="002060"/>
                </a:solidFill>
              </a:rPr>
              <a:t>Резапкиной</a:t>
            </a:r>
            <a:r>
              <a:rPr lang="ru-RU" sz="2400" dirty="0" smtClean="0">
                <a:solidFill>
                  <a:srgbClr val="002060"/>
                </a:solidFill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Диагностика профессиональной позиции педагога (тест Г. В. </a:t>
            </a:r>
            <a:r>
              <a:rPr lang="ru-RU" sz="3600" b="1" dirty="0" err="1" smtClean="0">
                <a:solidFill>
                  <a:srgbClr val="C00000"/>
                </a:solidFill>
              </a:rPr>
              <a:t>Резапкиной</a:t>
            </a:r>
            <a:r>
              <a:rPr lang="ru-RU" sz="3600" b="1" dirty="0" smtClean="0">
                <a:solidFill>
                  <a:srgbClr val="C00000"/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435280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Шкалы </a:t>
            </a:r>
            <a:r>
              <a:rPr lang="ru-RU" b="1" dirty="0" err="1" smtClean="0">
                <a:solidFill>
                  <a:srgbClr val="C00000"/>
                </a:solidFill>
              </a:rPr>
              <a:t>опросника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1. ПРИОРИТЕТНЫЕ ЦЕННОСТИ (ПЦ)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2. ПСИХОЭМОЦИОНАЛЬНОЕ СОСТОЯНИЕ (ПС)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3. САМООЦЕНКА (С)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4. СТИЛЬ ПРЕПОДАВАНИЯ (СП)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5. УРОВЕНЬ СУБЪЕКТИВНОГО КОНТРОЛЯ (УСК)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6. УДОВЛЕТВОРЕННОСТЬ ТРУДОМ (УТ)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Результаты диагностики профессиональной позиции учителя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1. ПРИОРИТЕТНЫЕ ЦЕННОСТИ:</a:t>
            </a:r>
          </a:p>
          <a:p>
            <a:pPr marL="857250" lvl="1" indent="-45720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1.1 -15%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857250" lvl="1" indent="-45720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1.2 - 8%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857250" lvl="1" indent="-45720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1.3 - 77% </a:t>
            </a:r>
          </a:p>
          <a:p>
            <a:pPr marL="457200" indent="-457200"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2. ПСИХОЭМОЦИОНАЛЬНОЕ СОСТОЯНИЕ:</a:t>
            </a:r>
          </a:p>
          <a:p>
            <a:pPr marL="857250" lvl="1" indent="-45720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2.1 - нет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857250" lvl="1" indent="-45720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2.2 - 85%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857250" lvl="1" indent="-45720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2.3 - 5%</a:t>
            </a:r>
          </a:p>
          <a:p>
            <a:pPr marL="457200" indent="-457200"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3. САМООЦЕНКА:</a:t>
            </a:r>
          </a:p>
          <a:p>
            <a:pPr marL="857250" lvl="1" indent="-45720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3.1 - 46%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857250" lvl="1" indent="-45720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3.2 - 23%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857250" lvl="1" indent="-45720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3.3 - 31%</a:t>
            </a:r>
            <a:endParaRPr lang="ru-RU" sz="22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Результаты диагностики профессиональной позиции учителя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4. </a:t>
            </a:r>
            <a:r>
              <a:rPr lang="ru-RU" sz="2200" b="1" dirty="0" smtClean="0">
                <a:solidFill>
                  <a:srgbClr val="002060"/>
                </a:solidFill>
              </a:rPr>
              <a:t>СТИЛЬ ПРЕПОДАВАНИЯ:</a:t>
            </a:r>
          </a:p>
          <a:p>
            <a:pPr lvl="1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4.1 - 62%</a:t>
            </a:r>
            <a:endParaRPr lang="ru-RU" sz="2200" dirty="0" smtClean="0"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4.2 - нет</a:t>
            </a:r>
            <a:endParaRPr lang="ru-RU" sz="2200" dirty="0" smtClean="0"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4.3 - 38%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5. УРОВЕНЬ СУБЪЕКТИВНОГО КОНТРОЛЯ:</a:t>
            </a:r>
          </a:p>
          <a:p>
            <a:pPr lvl="1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5.1 -   54%</a:t>
            </a:r>
            <a:endParaRPr lang="ru-RU" sz="2200" dirty="0" smtClean="0"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5.2 - 46%</a:t>
            </a:r>
            <a:endParaRPr lang="ru-RU" sz="2200" dirty="0" smtClean="0"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5.3 - нет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6. УДОВЛЕТВОРЕННОСТЬ ТРУДОМ:</a:t>
            </a:r>
            <a:endParaRPr lang="ru-RU" sz="2200" dirty="0" smtClean="0"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6.1 - 46%</a:t>
            </a:r>
            <a:endParaRPr lang="ru-RU" sz="2200" dirty="0" smtClean="0"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6.2 - 46%</a:t>
            </a:r>
            <a:endParaRPr lang="ru-RU" sz="2200" dirty="0" smtClean="0"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6.3 - 8%</a:t>
            </a:r>
            <a:endParaRPr lang="ru-RU" sz="22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598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Повышение психолого-педагогической компетентности педагогов в вопросах реализации технологии сотворчества на уроках в начальной школе</vt:lpstr>
      <vt:lpstr>Семинар-практикум для молодых педагогов</vt:lpstr>
      <vt:lpstr>Структура семинара-практикума</vt:lpstr>
      <vt:lpstr>Семинар-практикум для молодых педагогов</vt:lpstr>
      <vt:lpstr>Семинар-практикум для учителей начальной школы</vt:lpstr>
      <vt:lpstr>Структура семинара-практикума</vt:lpstr>
      <vt:lpstr>Диагностика профессиональной позиции педагога (тест Г. В. Резапкиной) </vt:lpstr>
      <vt:lpstr>Результаты диагностики профессиональной позиции учителя</vt:lpstr>
      <vt:lpstr>Результаты диагностики профессиональной позиции учителя</vt:lpstr>
      <vt:lpstr>Фестиваль инклюзивных практик </vt:lpstr>
      <vt:lpstr>Фестиваль инклюзивных практик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98</cp:revision>
  <dcterms:created xsi:type="dcterms:W3CDTF">2018-05-13T12:34:29Z</dcterms:created>
  <dcterms:modified xsi:type="dcterms:W3CDTF">2018-05-15T03:49:49Z</dcterms:modified>
</cp:coreProperties>
</file>