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4" r:id="rId3"/>
    <p:sldId id="357" r:id="rId4"/>
    <p:sldId id="350" r:id="rId5"/>
    <p:sldId id="355" r:id="rId6"/>
    <p:sldId id="352" r:id="rId7"/>
    <p:sldId id="356" r:id="rId8"/>
    <p:sldId id="358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пециалист" initials="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EB4"/>
    <a:srgbClr val="6600FF"/>
    <a:srgbClr val="007D7A"/>
    <a:srgbClr val="00B3F2"/>
    <a:srgbClr val="000000"/>
    <a:srgbClr val="CCECFF"/>
    <a:srgbClr val="FFFFFF"/>
    <a:srgbClr val="67C3D0"/>
    <a:srgbClr val="2EA2A2"/>
    <a:srgbClr val="2EB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1336" autoAdjust="0"/>
  </p:normalViewPr>
  <p:slideViewPr>
    <p:cSldViewPr>
      <p:cViewPr varScale="1">
        <p:scale>
          <a:sx n="62" d="100"/>
          <a:sy n="62" d="100"/>
        </p:scale>
        <p:origin x="15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6DEAB-A74F-4787-BCA7-96D427477D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159331-F38A-4A66-9BE5-4034E9AA89C9}">
      <dgm:prSet phldrT="[Текст]"/>
      <dgm:spPr>
        <a:solidFill>
          <a:schemeClr val="accent6">
            <a:lumMod val="20000"/>
            <a:lumOff val="80000"/>
          </a:schemeClr>
        </a:solidFill>
        <a:effectLst>
          <a:innerShdw blurRad="63500" dist="50800" dir="162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b="1" dirty="0" smtClean="0">
              <a:solidFill>
                <a:srgbClr val="109EB4"/>
              </a:solidFill>
            </a:rPr>
            <a:t>Организационно-целевой блок</a:t>
          </a:r>
          <a:endParaRPr lang="ru-RU" b="1" dirty="0">
            <a:solidFill>
              <a:srgbClr val="109EB4"/>
            </a:solidFill>
          </a:endParaRPr>
        </a:p>
      </dgm:t>
    </dgm:pt>
    <dgm:pt modelId="{C5104883-98B2-4444-AE5F-E80CE6658E8B}" type="parTrans" cxnId="{745A90C1-3DCB-4E2A-8240-AD673AAE550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664113C-77ED-402D-A2CD-8C248C21380E}" type="sibTrans" cxnId="{745A90C1-3DCB-4E2A-8240-AD673AAE550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F6A66DE-0170-4CB4-912E-71B8E4EE51C3}">
      <dgm:prSet phldrT="[Текст]"/>
      <dgm:spPr>
        <a:solidFill>
          <a:schemeClr val="accent6">
            <a:lumMod val="20000"/>
            <a:lumOff val="80000"/>
          </a:schemeClr>
        </a:solidFill>
        <a:effectLst>
          <a:innerShdw blurRad="63500" dist="50800" dir="162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b="1" dirty="0" smtClean="0">
              <a:solidFill>
                <a:srgbClr val="109EB4"/>
              </a:solidFill>
            </a:rPr>
            <a:t>Организационно-методический блок</a:t>
          </a:r>
          <a:endParaRPr lang="ru-RU" b="1" dirty="0">
            <a:solidFill>
              <a:srgbClr val="109EB4"/>
            </a:solidFill>
          </a:endParaRPr>
        </a:p>
      </dgm:t>
    </dgm:pt>
    <dgm:pt modelId="{08288C48-C928-414B-8EC7-62FA809C4EC1}" type="parTrans" cxnId="{8928D785-EB69-4FD2-BACD-703B6F1B89BD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3B0871C-C2F9-4FE7-91F8-BB3E8C309026}" type="sibTrans" cxnId="{8928D785-EB69-4FD2-BACD-703B6F1B89BD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C0BAEA0-A03A-4D3D-8FF6-7E6C45D37E7B}">
      <dgm:prSet phldrT="[Текст]"/>
      <dgm:spPr>
        <a:solidFill>
          <a:schemeClr val="accent6">
            <a:lumMod val="20000"/>
            <a:lumOff val="80000"/>
          </a:schemeClr>
        </a:solidFill>
        <a:effectLst>
          <a:innerShdw blurRad="63500" dist="50800" dir="162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b="1" dirty="0" smtClean="0">
              <a:solidFill>
                <a:srgbClr val="109EB4"/>
              </a:solidFill>
            </a:rPr>
            <a:t>Рефлексивно-оценочный блок</a:t>
          </a:r>
          <a:endParaRPr lang="ru-RU" b="1" dirty="0">
            <a:solidFill>
              <a:srgbClr val="109EB4"/>
            </a:solidFill>
          </a:endParaRPr>
        </a:p>
      </dgm:t>
    </dgm:pt>
    <dgm:pt modelId="{6CE7AC4C-974A-4471-A557-7625E8FEEB15}" type="parTrans" cxnId="{930FEC25-1469-4F51-9F38-4F85E61B973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42ED2D8-32EC-4C7C-8D91-2F36BEACA2B2}" type="sibTrans" cxnId="{930FEC25-1469-4F51-9F38-4F85E61B973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CF04EA2-C885-4FFD-A23A-14D8461EFD65}" type="pres">
      <dgm:prSet presAssocID="{2336DEAB-A74F-4787-BCA7-96D427477D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FC4E5E-E35E-4F23-932D-F883CADBE584}" type="pres">
      <dgm:prSet presAssocID="{E3159331-F38A-4A66-9BE5-4034E9AA89C9}" presName="node" presStyleLbl="node1" presStyleIdx="0" presStyleCnt="3" custScaleX="144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A31E1-1F4F-4C9C-8492-B61F69AADFAC}" type="pres">
      <dgm:prSet presAssocID="{E664113C-77ED-402D-A2CD-8C248C21380E}" presName="sibTrans" presStyleCnt="0"/>
      <dgm:spPr/>
    </dgm:pt>
    <dgm:pt modelId="{7337AD85-88B6-47DF-80FE-41DC59A20B52}" type="pres">
      <dgm:prSet presAssocID="{6F6A66DE-0170-4CB4-912E-71B8E4EE51C3}" presName="node" presStyleLbl="node1" presStyleIdx="1" presStyleCnt="3" custScaleX="129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D5B36-8F60-4CF7-945A-F88DEAC6FD4B}" type="pres">
      <dgm:prSet presAssocID="{C3B0871C-C2F9-4FE7-91F8-BB3E8C309026}" presName="sibTrans" presStyleCnt="0"/>
      <dgm:spPr/>
    </dgm:pt>
    <dgm:pt modelId="{7BC783E2-F239-468E-B9B4-18F80600F94F}" type="pres">
      <dgm:prSet presAssocID="{FC0BAEA0-A03A-4D3D-8FF6-7E6C45D37E7B}" presName="node" presStyleLbl="node1" presStyleIdx="2" presStyleCnt="3" custScaleX="178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5A90C1-3DCB-4E2A-8240-AD673AAE5503}" srcId="{2336DEAB-A74F-4787-BCA7-96D427477D70}" destId="{E3159331-F38A-4A66-9BE5-4034E9AA89C9}" srcOrd="0" destOrd="0" parTransId="{C5104883-98B2-4444-AE5F-E80CE6658E8B}" sibTransId="{E664113C-77ED-402D-A2CD-8C248C21380E}"/>
    <dgm:cxn modelId="{930FEC25-1469-4F51-9F38-4F85E61B9739}" srcId="{2336DEAB-A74F-4787-BCA7-96D427477D70}" destId="{FC0BAEA0-A03A-4D3D-8FF6-7E6C45D37E7B}" srcOrd="2" destOrd="0" parTransId="{6CE7AC4C-974A-4471-A557-7625E8FEEB15}" sibTransId="{C42ED2D8-32EC-4C7C-8D91-2F36BEACA2B2}"/>
    <dgm:cxn modelId="{0B60388F-09E5-43BC-AB7C-8B6BCECBD4AB}" type="presOf" srcId="{FC0BAEA0-A03A-4D3D-8FF6-7E6C45D37E7B}" destId="{7BC783E2-F239-468E-B9B4-18F80600F94F}" srcOrd="0" destOrd="0" presId="urn:microsoft.com/office/officeart/2005/8/layout/default"/>
    <dgm:cxn modelId="{3260DCBF-AE54-4337-A15B-C8FFBCCF4DCA}" type="presOf" srcId="{2336DEAB-A74F-4787-BCA7-96D427477D70}" destId="{4CF04EA2-C885-4FFD-A23A-14D8461EFD65}" srcOrd="0" destOrd="0" presId="urn:microsoft.com/office/officeart/2005/8/layout/default"/>
    <dgm:cxn modelId="{922E08D2-CA7E-4FC3-BF4D-033E8CBB1497}" type="presOf" srcId="{6F6A66DE-0170-4CB4-912E-71B8E4EE51C3}" destId="{7337AD85-88B6-47DF-80FE-41DC59A20B52}" srcOrd="0" destOrd="0" presId="urn:microsoft.com/office/officeart/2005/8/layout/default"/>
    <dgm:cxn modelId="{8928D785-EB69-4FD2-BACD-703B6F1B89BD}" srcId="{2336DEAB-A74F-4787-BCA7-96D427477D70}" destId="{6F6A66DE-0170-4CB4-912E-71B8E4EE51C3}" srcOrd="1" destOrd="0" parTransId="{08288C48-C928-414B-8EC7-62FA809C4EC1}" sibTransId="{C3B0871C-C2F9-4FE7-91F8-BB3E8C309026}"/>
    <dgm:cxn modelId="{926D4B93-C001-4177-83CB-68E9B4C8B86F}" type="presOf" srcId="{E3159331-F38A-4A66-9BE5-4034E9AA89C9}" destId="{2DFC4E5E-E35E-4F23-932D-F883CADBE584}" srcOrd="0" destOrd="0" presId="urn:microsoft.com/office/officeart/2005/8/layout/default"/>
    <dgm:cxn modelId="{83BEAE25-39E5-4A3A-BC62-CE2289056D5A}" type="presParOf" srcId="{4CF04EA2-C885-4FFD-A23A-14D8461EFD65}" destId="{2DFC4E5E-E35E-4F23-932D-F883CADBE584}" srcOrd="0" destOrd="0" presId="urn:microsoft.com/office/officeart/2005/8/layout/default"/>
    <dgm:cxn modelId="{84DF05A3-AB84-406C-B2EF-5C23DC88107C}" type="presParOf" srcId="{4CF04EA2-C885-4FFD-A23A-14D8461EFD65}" destId="{13AA31E1-1F4F-4C9C-8492-B61F69AADFAC}" srcOrd="1" destOrd="0" presId="urn:microsoft.com/office/officeart/2005/8/layout/default"/>
    <dgm:cxn modelId="{B96C7BFC-3133-42D1-8ADF-694C9996F52A}" type="presParOf" srcId="{4CF04EA2-C885-4FFD-A23A-14D8461EFD65}" destId="{7337AD85-88B6-47DF-80FE-41DC59A20B52}" srcOrd="2" destOrd="0" presId="urn:microsoft.com/office/officeart/2005/8/layout/default"/>
    <dgm:cxn modelId="{F57042CD-EF53-433D-BF5A-02DCD1868EF4}" type="presParOf" srcId="{4CF04EA2-C885-4FFD-A23A-14D8461EFD65}" destId="{50AD5B36-8F60-4CF7-945A-F88DEAC6FD4B}" srcOrd="3" destOrd="0" presId="urn:microsoft.com/office/officeart/2005/8/layout/default"/>
    <dgm:cxn modelId="{03B859D5-E589-498F-9443-251933561C6B}" type="presParOf" srcId="{4CF04EA2-C885-4FFD-A23A-14D8461EFD65}" destId="{7BC783E2-F239-468E-B9B4-18F80600F94F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F28FF-03BC-4359-A7C7-062DCE6BD5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C0EAF8-1612-4B66-9D8A-7C5471A76B98}">
      <dgm:prSet phldrT="[Текст]"/>
      <dgm:spPr/>
      <dgm:t>
        <a:bodyPr/>
        <a:lstStyle/>
        <a:p>
          <a:r>
            <a:rPr lang="ru-RU" dirty="0" smtClean="0"/>
            <a:t>Формы аттестации</a:t>
          </a:r>
          <a:endParaRPr lang="ru-RU" dirty="0"/>
        </a:p>
      </dgm:t>
    </dgm:pt>
    <dgm:pt modelId="{2E2EAD46-A620-4582-A8BA-01C52E4CAE88}" type="parTrans" cxnId="{53E7AE72-0DF5-4EF7-8491-7D2DC1DB4667}">
      <dgm:prSet/>
      <dgm:spPr/>
      <dgm:t>
        <a:bodyPr/>
        <a:lstStyle/>
        <a:p>
          <a:endParaRPr lang="ru-RU"/>
        </a:p>
      </dgm:t>
    </dgm:pt>
    <dgm:pt modelId="{F64000DE-B6C6-4C40-97A6-E5F2D94D53B8}" type="sibTrans" cxnId="{53E7AE72-0DF5-4EF7-8491-7D2DC1DB4667}">
      <dgm:prSet/>
      <dgm:spPr/>
      <dgm:t>
        <a:bodyPr/>
        <a:lstStyle/>
        <a:p>
          <a:endParaRPr lang="ru-RU"/>
        </a:p>
      </dgm:t>
    </dgm:pt>
    <dgm:pt modelId="{9722E8C4-C77D-42E2-98E9-13BAF49F3410}">
      <dgm:prSet phldrT="[Текст]"/>
      <dgm:spPr/>
      <dgm:t>
        <a:bodyPr/>
        <a:lstStyle/>
        <a:p>
          <a:r>
            <a:rPr lang="ru-RU" dirty="0" smtClean="0"/>
            <a:t>Дистанционная</a:t>
          </a:r>
          <a:endParaRPr lang="ru-RU" dirty="0"/>
        </a:p>
      </dgm:t>
    </dgm:pt>
    <dgm:pt modelId="{5E9D5DD2-C7E4-413F-8E47-FC01EC485F48}" type="parTrans" cxnId="{CD3608C7-A75F-44E6-B8D5-D3C11097FD8E}">
      <dgm:prSet/>
      <dgm:spPr/>
      <dgm:t>
        <a:bodyPr/>
        <a:lstStyle/>
        <a:p>
          <a:endParaRPr lang="ru-RU"/>
        </a:p>
      </dgm:t>
    </dgm:pt>
    <dgm:pt modelId="{1848D378-DA13-440D-B295-5E44A76B74FC}" type="sibTrans" cxnId="{CD3608C7-A75F-44E6-B8D5-D3C11097FD8E}">
      <dgm:prSet/>
      <dgm:spPr/>
      <dgm:t>
        <a:bodyPr/>
        <a:lstStyle/>
        <a:p>
          <a:endParaRPr lang="ru-RU"/>
        </a:p>
      </dgm:t>
    </dgm:pt>
    <dgm:pt modelId="{71C9D58B-9478-45B1-ABF3-0359E36B4336}">
      <dgm:prSet phldrT="[Текст]"/>
      <dgm:spPr/>
      <dgm:t>
        <a:bodyPr/>
        <a:lstStyle/>
        <a:p>
          <a:r>
            <a:rPr lang="ru-RU" dirty="0" smtClean="0"/>
            <a:t>Очная</a:t>
          </a:r>
          <a:endParaRPr lang="ru-RU" dirty="0"/>
        </a:p>
      </dgm:t>
    </dgm:pt>
    <dgm:pt modelId="{F3A72CD2-C1DB-4F26-B331-5F0F814DB0AB}" type="parTrans" cxnId="{B940EA4D-039A-4352-940E-02D77152E906}">
      <dgm:prSet/>
      <dgm:spPr/>
      <dgm:t>
        <a:bodyPr/>
        <a:lstStyle/>
        <a:p>
          <a:endParaRPr lang="ru-RU"/>
        </a:p>
      </dgm:t>
    </dgm:pt>
    <dgm:pt modelId="{90A35C63-B902-4368-8734-EEDBE4CDCF42}" type="sibTrans" cxnId="{B940EA4D-039A-4352-940E-02D77152E906}">
      <dgm:prSet/>
      <dgm:spPr/>
      <dgm:t>
        <a:bodyPr/>
        <a:lstStyle/>
        <a:p>
          <a:endParaRPr lang="ru-RU"/>
        </a:p>
      </dgm:t>
    </dgm:pt>
    <dgm:pt modelId="{5EA6D0AE-BB35-40FC-B9AA-1DBD2EDFA069}">
      <dgm:prSet/>
      <dgm:spPr/>
      <dgm:t>
        <a:bodyPr/>
        <a:lstStyle/>
        <a:p>
          <a:r>
            <a:rPr lang="ru-RU" dirty="0" smtClean="0"/>
            <a:t>упрощенная</a:t>
          </a:r>
          <a:endParaRPr lang="ru-RU" dirty="0"/>
        </a:p>
      </dgm:t>
    </dgm:pt>
    <dgm:pt modelId="{CB54AA21-FBDC-459D-A64B-3C8E5124C86A}" type="parTrans" cxnId="{178F54A8-2FB8-4D8E-B791-7A71EF23BC82}">
      <dgm:prSet/>
      <dgm:spPr/>
      <dgm:t>
        <a:bodyPr/>
        <a:lstStyle/>
        <a:p>
          <a:endParaRPr lang="ru-RU"/>
        </a:p>
      </dgm:t>
    </dgm:pt>
    <dgm:pt modelId="{C234D7A7-9B6F-4421-896A-AAB86FD899BE}" type="sibTrans" cxnId="{178F54A8-2FB8-4D8E-B791-7A71EF23BC82}">
      <dgm:prSet/>
      <dgm:spPr/>
      <dgm:t>
        <a:bodyPr/>
        <a:lstStyle/>
        <a:p>
          <a:endParaRPr lang="ru-RU"/>
        </a:p>
      </dgm:t>
    </dgm:pt>
    <dgm:pt modelId="{D4C19509-A11D-488B-8C79-CBF9B0BC7080}" type="pres">
      <dgm:prSet presAssocID="{54CF28FF-03BC-4359-A7C7-062DCE6BD5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595BAE5-C031-4E44-83EC-25499F817C72}" type="pres">
      <dgm:prSet presAssocID="{D2C0EAF8-1612-4B66-9D8A-7C5471A76B98}" presName="hierRoot1" presStyleCnt="0"/>
      <dgm:spPr/>
    </dgm:pt>
    <dgm:pt modelId="{0C27F051-E4B6-4C8D-80E8-880DABBB6ABC}" type="pres">
      <dgm:prSet presAssocID="{D2C0EAF8-1612-4B66-9D8A-7C5471A76B98}" presName="composite" presStyleCnt="0"/>
      <dgm:spPr/>
    </dgm:pt>
    <dgm:pt modelId="{BD161EF0-BBC6-4F26-97AF-B9D011967E76}" type="pres">
      <dgm:prSet presAssocID="{D2C0EAF8-1612-4B66-9D8A-7C5471A76B98}" presName="background" presStyleLbl="node0" presStyleIdx="0" presStyleCnt="1"/>
      <dgm:spPr/>
    </dgm:pt>
    <dgm:pt modelId="{C8FB0F62-6A76-425D-A652-19D50EB1FAF3}" type="pres">
      <dgm:prSet presAssocID="{D2C0EAF8-1612-4B66-9D8A-7C5471A76B98}" presName="text" presStyleLbl="fgAcc0" presStyleIdx="0" presStyleCnt="1" custScaleX="208854" custScaleY="329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5B29F2-3502-42AA-B273-71DB73F0872F}" type="pres">
      <dgm:prSet presAssocID="{D2C0EAF8-1612-4B66-9D8A-7C5471A76B98}" presName="hierChild2" presStyleCnt="0"/>
      <dgm:spPr/>
    </dgm:pt>
    <dgm:pt modelId="{905D6D4D-6B37-43A8-BD7F-C52DFBEF97E7}" type="pres">
      <dgm:prSet presAssocID="{5E9D5DD2-C7E4-413F-8E47-FC01EC485F48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DB5C65D-5CE7-478D-B1B2-B83A0E8C93A1}" type="pres">
      <dgm:prSet presAssocID="{9722E8C4-C77D-42E2-98E9-13BAF49F3410}" presName="hierRoot2" presStyleCnt="0"/>
      <dgm:spPr/>
    </dgm:pt>
    <dgm:pt modelId="{96899CF5-9BEE-4070-B53F-E2FFB56AADAB}" type="pres">
      <dgm:prSet presAssocID="{9722E8C4-C77D-42E2-98E9-13BAF49F3410}" presName="composite2" presStyleCnt="0"/>
      <dgm:spPr/>
    </dgm:pt>
    <dgm:pt modelId="{CF3E5B66-34F4-446E-995F-6DB68E0684BE}" type="pres">
      <dgm:prSet presAssocID="{9722E8C4-C77D-42E2-98E9-13BAF49F3410}" presName="background2" presStyleLbl="node2" presStyleIdx="0" presStyleCnt="3"/>
      <dgm:spPr/>
    </dgm:pt>
    <dgm:pt modelId="{BE239332-D28A-4BB0-8FA6-34B92F798174}" type="pres">
      <dgm:prSet presAssocID="{9722E8C4-C77D-42E2-98E9-13BAF49F3410}" presName="text2" presStyleLbl="fgAcc2" presStyleIdx="0" presStyleCnt="3" custScaleY="42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82BAF1-72EB-4576-BEA1-0E5696ED9D74}" type="pres">
      <dgm:prSet presAssocID="{9722E8C4-C77D-42E2-98E9-13BAF49F3410}" presName="hierChild3" presStyleCnt="0"/>
      <dgm:spPr/>
    </dgm:pt>
    <dgm:pt modelId="{82943180-D68C-4653-B48D-45F4AEEC3B90}" type="pres">
      <dgm:prSet presAssocID="{F3A72CD2-C1DB-4F26-B331-5F0F814DB0AB}" presName="Name10" presStyleLbl="parChTrans1D2" presStyleIdx="1" presStyleCnt="3"/>
      <dgm:spPr/>
      <dgm:t>
        <a:bodyPr/>
        <a:lstStyle/>
        <a:p>
          <a:endParaRPr lang="ru-RU"/>
        </a:p>
      </dgm:t>
    </dgm:pt>
    <dgm:pt modelId="{65069B25-9575-4711-9868-45AD6BBF17E9}" type="pres">
      <dgm:prSet presAssocID="{71C9D58B-9478-45B1-ABF3-0359E36B4336}" presName="hierRoot2" presStyleCnt="0"/>
      <dgm:spPr/>
    </dgm:pt>
    <dgm:pt modelId="{23CBDC13-5DF5-48F9-AD63-BF210181E286}" type="pres">
      <dgm:prSet presAssocID="{71C9D58B-9478-45B1-ABF3-0359E36B4336}" presName="composite2" presStyleCnt="0"/>
      <dgm:spPr/>
    </dgm:pt>
    <dgm:pt modelId="{E9FCA2FC-E2D2-4CE5-AFCE-17D72E83940B}" type="pres">
      <dgm:prSet presAssocID="{71C9D58B-9478-45B1-ABF3-0359E36B4336}" presName="background2" presStyleLbl="node2" presStyleIdx="1" presStyleCnt="3"/>
      <dgm:spPr/>
    </dgm:pt>
    <dgm:pt modelId="{D3DD3190-7A3F-40E5-BDCF-F62A02FA388F}" type="pres">
      <dgm:prSet presAssocID="{71C9D58B-9478-45B1-ABF3-0359E36B4336}" presName="text2" presStyleLbl="fgAcc2" presStyleIdx="1" presStyleCnt="3" custScaleY="399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8E0FD7-54F7-42B6-B4D3-0BC751993672}" type="pres">
      <dgm:prSet presAssocID="{71C9D58B-9478-45B1-ABF3-0359E36B4336}" presName="hierChild3" presStyleCnt="0"/>
      <dgm:spPr/>
    </dgm:pt>
    <dgm:pt modelId="{646D46DA-FEFE-4E16-A18A-7214BE68C063}" type="pres">
      <dgm:prSet presAssocID="{CB54AA21-FBDC-459D-A64B-3C8E5124C86A}" presName="Name10" presStyleLbl="parChTrans1D2" presStyleIdx="2" presStyleCnt="3"/>
      <dgm:spPr/>
      <dgm:t>
        <a:bodyPr/>
        <a:lstStyle/>
        <a:p>
          <a:endParaRPr lang="ru-RU"/>
        </a:p>
      </dgm:t>
    </dgm:pt>
    <dgm:pt modelId="{D7B0727A-453D-46AB-B42F-02ED8F75B7E8}" type="pres">
      <dgm:prSet presAssocID="{5EA6D0AE-BB35-40FC-B9AA-1DBD2EDFA069}" presName="hierRoot2" presStyleCnt="0"/>
      <dgm:spPr/>
    </dgm:pt>
    <dgm:pt modelId="{4EC3E7AB-735F-4182-8A84-CC177020B34D}" type="pres">
      <dgm:prSet presAssocID="{5EA6D0AE-BB35-40FC-B9AA-1DBD2EDFA069}" presName="composite2" presStyleCnt="0"/>
      <dgm:spPr/>
    </dgm:pt>
    <dgm:pt modelId="{18A66849-1BED-4EC2-B7E1-BD3329978398}" type="pres">
      <dgm:prSet presAssocID="{5EA6D0AE-BB35-40FC-B9AA-1DBD2EDFA069}" presName="background2" presStyleLbl="node2" presStyleIdx="2" presStyleCnt="3"/>
      <dgm:spPr/>
    </dgm:pt>
    <dgm:pt modelId="{886A8FF6-C866-4A93-9840-D79F2AA2E5E6}" type="pres">
      <dgm:prSet presAssocID="{5EA6D0AE-BB35-40FC-B9AA-1DBD2EDFA069}" presName="text2" presStyleLbl="fgAcc2" presStyleIdx="2" presStyleCnt="3" custScaleY="399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1FBB17-FEDC-42A8-8888-A0BEBDC75C45}" type="pres">
      <dgm:prSet presAssocID="{5EA6D0AE-BB35-40FC-B9AA-1DBD2EDFA069}" presName="hierChild3" presStyleCnt="0"/>
      <dgm:spPr/>
    </dgm:pt>
  </dgm:ptLst>
  <dgm:cxnLst>
    <dgm:cxn modelId="{178F54A8-2FB8-4D8E-B791-7A71EF23BC82}" srcId="{D2C0EAF8-1612-4B66-9D8A-7C5471A76B98}" destId="{5EA6D0AE-BB35-40FC-B9AA-1DBD2EDFA069}" srcOrd="2" destOrd="0" parTransId="{CB54AA21-FBDC-459D-A64B-3C8E5124C86A}" sibTransId="{C234D7A7-9B6F-4421-896A-AAB86FD899BE}"/>
    <dgm:cxn modelId="{2611CF5D-024C-4F4E-AF91-402F046C7D7F}" type="presOf" srcId="{D2C0EAF8-1612-4B66-9D8A-7C5471A76B98}" destId="{C8FB0F62-6A76-425D-A652-19D50EB1FAF3}" srcOrd="0" destOrd="0" presId="urn:microsoft.com/office/officeart/2005/8/layout/hierarchy1"/>
    <dgm:cxn modelId="{8AE36DCA-0536-44FA-AD8F-3D7E91AC20D6}" type="presOf" srcId="{F3A72CD2-C1DB-4F26-B331-5F0F814DB0AB}" destId="{82943180-D68C-4653-B48D-45F4AEEC3B90}" srcOrd="0" destOrd="0" presId="urn:microsoft.com/office/officeart/2005/8/layout/hierarchy1"/>
    <dgm:cxn modelId="{CD3608C7-A75F-44E6-B8D5-D3C11097FD8E}" srcId="{D2C0EAF8-1612-4B66-9D8A-7C5471A76B98}" destId="{9722E8C4-C77D-42E2-98E9-13BAF49F3410}" srcOrd="0" destOrd="0" parTransId="{5E9D5DD2-C7E4-413F-8E47-FC01EC485F48}" sibTransId="{1848D378-DA13-440D-B295-5E44A76B74FC}"/>
    <dgm:cxn modelId="{B940EA4D-039A-4352-940E-02D77152E906}" srcId="{D2C0EAF8-1612-4B66-9D8A-7C5471A76B98}" destId="{71C9D58B-9478-45B1-ABF3-0359E36B4336}" srcOrd="1" destOrd="0" parTransId="{F3A72CD2-C1DB-4F26-B331-5F0F814DB0AB}" sibTransId="{90A35C63-B902-4368-8734-EEDBE4CDCF42}"/>
    <dgm:cxn modelId="{320BFAE8-FD65-4BEA-9613-9358869EA44F}" type="presOf" srcId="{CB54AA21-FBDC-459D-A64B-3C8E5124C86A}" destId="{646D46DA-FEFE-4E16-A18A-7214BE68C063}" srcOrd="0" destOrd="0" presId="urn:microsoft.com/office/officeart/2005/8/layout/hierarchy1"/>
    <dgm:cxn modelId="{5731E4F6-2751-46EF-A8B8-31974CB084D3}" type="presOf" srcId="{9722E8C4-C77D-42E2-98E9-13BAF49F3410}" destId="{BE239332-D28A-4BB0-8FA6-34B92F798174}" srcOrd="0" destOrd="0" presId="urn:microsoft.com/office/officeart/2005/8/layout/hierarchy1"/>
    <dgm:cxn modelId="{53E7AE72-0DF5-4EF7-8491-7D2DC1DB4667}" srcId="{54CF28FF-03BC-4359-A7C7-062DCE6BD5A9}" destId="{D2C0EAF8-1612-4B66-9D8A-7C5471A76B98}" srcOrd="0" destOrd="0" parTransId="{2E2EAD46-A620-4582-A8BA-01C52E4CAE88}" sibTransId="{F64000DE-B6C6-4C40-97A6-E5F2D94D53B8}"/>
    <dgm:cxn modelId="{CC51AEE2-7251-40BD-BA56-AA1602F9D4F5}" type="presOf" srcId="{71C9D58B-9478-45B1-ABF3-0359E36B4336}" destId="{D3DD3190-7A3F-40E5-BDCF-F62A02FA388F}" srcOrd="0" destOrd="0" presId="urn:microsoft.com/office/officeart/2005/8/layout/hierarchy1"/>
    <dgm:cxn modelId="{46EA4537-EE31-4360-AA82-088FCFF9DA35}" type="presOf" srcId="{5EA6D0AE-BB35-40FC-B9AA-1DBD2EDFA069}" destId="{886A8FF6-C866-4A93-9840-D79F2AA2E5E6}" srcOrd="0" destOrd="0" presId="urn:microsoft.com/office/officeart/2005/8/layout/hierarchy1"/>
    <dgm:cxn modelId="{FBF2D8AE-6D5E-4969-9F6C-D917B6B87A3F}" type="presOf" srcId="{5E9D5DD2-C7E4-413F-8E47-FC01EC485F48}" destId="{905D6D4D-6B37-43A8-BD7F-C52DFBEF97E7}" srcOrd="0" destOrd="0" presId="urn:microsoft.com/office/officeart/2005/8/layout/hierarchy1"/>
    <dgm:cxn modelId="{7AA44444-0662-4AC8-81F3-ADBF5385667E}" type="presOf" srcId="{54CF28FF-03BC-4359-A7C7-062DCE6BD5A9}" destId="{D4C19509-A11D-488B-8C79-CBF9B0BC7080}" srcOrd="0" destOrd="0" presId="urn:microsoft.com/office/officeart/2005/8/layout/hierarchy1"/>
    <dgm:cxn modelId="{E50CE3EE-12C8-4A35-BB03-F7C19F9C7FC7}" type="presParOf" srcId="{D4C19509-A11D-488B-8C79-CBF9B0BC7080}" destId="{C595BAE5-C031-4E44-83EC-25499F817C72}" srcOrd="0" destOrd="0" presId="urn:microsoft.com/office/officeart/2005/8/layout/hierarchy1"/>
    <dgm:cxn modelId="{7ED83A47-C8C3-4C4C-B6E9-4FBDCA1AD377}" type="presParOf" srcId="{C595BAE5-C031-4E44-83EC-25499F817C72}" destId="{0C27F051-E4B6-4C8D-80E8-880DABBB6ABC}" srcOrd="0" destOrd="0" presId="urn:microsoft.com/office/officeart/2005/8/layout/hierarchy1"/>
    <dgm:cxn modelId="{47D1BAD6-972E-41B1-BF87-AC67A3E6A9F2}" type="presParOf" srcId="{0C27F051-E4B6-4C8D-80E8-880DABBB6ABC}" destId="{BD161EF0-BBC6-4F26-97AF-B9D011967E76}" srcOrd="0" destOrd="0" presId="urn:microsoft.com/office/officeart/2005/8/layout/hierarchy1"/>
    <dgm:cxn modelId="{695AFED6-F087-4D77-9705-D64C2889E681}" type="presParOf" srcId="{0C27F051-E4B6-4C8D-80E8-880DABBB6ABC}" destId="{C8FB0F62-6A76-425D-A652-19D50EB1FAF3}" srcOrd="1" destOrd="0" presId="urn:microsoft.com/office/officeart/2005/8/layout/hierarchy1"/>
    <dgm:cxn modelId="{A1B74598-B287-4D7C-B0F8-43A578D5B0A1}" type="presParOf" srcId="{C595BAE5-C031-4E44-83EC-25499F817C72}" destId="{D05B29F2-3502-42AA-B273-71DB73F0872F}" srcOrd="1" destOrd="0" presId="urn:microsoft.com/office/officeart/2005/8/layout/hierarchy1"/>
    <dgm:cxn modelId="{C0BC915D-7FCF-47F2-A3D4-2388851A6ED6}" type="presParOf" srcId="{D05B29F2-3502-42AA-B273-71DB73F0872F}" destId="{905D6D4D-6B37-43A8-BD7F-C52DFBEF97E7}" srcOrd="0" destOrd="0" presId="urn:microsoft.com/office/officeart/2005/8/layout/hierarchy1"/>
    <dgm:cxn modelId="{56C9D082-E4D7-4649-9B50-F68A10ACA83C}" type="presParOf" srcId="{D05B29F2-3502-42AA-B273-71DB73F0872F}" destId="{8DB5C65D-5CE7-478D-B1B2-B83A0E8C93A1}" srcOrd="1" destOrd="0" presId="urn:microsoft.com/office/officeart/2005/8/layout/hierarchy1"/>
    <dgm:cxn modelId="{CDF3556A-B770-4F3C-ACED-2E7CA609B1C8}" type="presParOf" srcId="{8DB5C65D-5CE7-478D-B1B2-B83A0E8C93A1}" destId="{96899CF5-9BEE-4070-B53F-E2FFB56AADAB}" srcOrd="0" destOrd="0" presId="urn:microsoft.com/office/officeart/2005/8/layout/hierarchy1"/>
    <dgm:cxn modelId="{9272855B-F15C-475C-8553-7BDB81320021}" type="presParOf" srcId="{96899CF5-9BEE-4070-B53F-E2FFB56AADAB}" destId="{CF3E5B66-34F4-446E-995F-6DB68E0684BE}" srcOrd="0" destOrd="0" presId="urn:microsoft.com/office/officeart/2005/8/layout/hierarchy1"/>
    <dgm:cxn modelId="{763F00D1-8DAD-481C-AEF9-D23548F48B51}" type="presParOf" srcId="{96899CF5-9BEE-4070-B53F-E2FFB56AADAB}" destId="{BE239332-D28A-4BB0-8FA6-34B92F798174}" srcOrd="1" destOrd="0" presId="urn:microsoft.com/office/officeart/2005/8/layout/hierarchy1"/>
    <dgm:cxn modelId="{6275A08A-CCEB-49AD-A823-C10614A575B4}" type="presParOf" srcId="{8DB5C65D-5CE7-478D-B1B2-B83A0E8C93A1}" destId="{7082BAF1-72EB-4576-BEA1-0E5696ED9D74}" srcOrd="1" destOrd="0" presId="urn:microsoft.com/office/officeart/2005/8/layout/hierarchy1"/>
    <dgm:cxn modelId="{79C756EA-4F2F-41B9-9159-568A653DE7C7}" type="presParOf" srcId="{D05B29F2-3502-42AA-B273-71DB73F0872F}" destId="{82943180-D68C-4653-B48D-45F4AEEC3B90}" srcOrd="2" destOrd="0" presId="urn:microsoft.com/office/officeart/2005/8/layout/hierarchy1"/>
    <dgm:cxn modelId="{B9A98A84-B293-476E-8685-AA3A08BE0A61}" type="presParOf" srcId="{D05B29F2-3502-42AA-B273-71DB73F0872F}" destId="{65069B25-9575-4711-9868-45AD6BBF17E9}" srcOrd="3" destOrd="0" presId="urn:microsoft.com/office/officeart/2005/8/layout/hierarchy1"/>
    <dgm:cxn modelId="{7B2EBDD4-52F0-423E-802E-3BE6CFC6AA03}" type="presParOf" srcId="{65069B25-9575-4711-9868-45AD6BBF17E9}" destId="{23CBDC13-5DF5-48F9-AD63-BF210181E286}" srcOrd="0" destOrd="0" presId="urn:microsoft.com/office/officeart/2005/8/layout/hierarchy1"/>
    <dgm:cxn modelId="{BF8D7A8A-3A6D-44D6-81F4-C2BD8E98A825}" type="presParOf" srcId="{23CBDC13-5DF5-48F9-AD63-BF210181E286}" destId="{E9FCA2FC-E2D2-4CE5-AFCE-17D72E83940B}" srcOrd="0" destOrd="0" presId="urn:microsoft.com/office/officeart/2005/8/layout/hierarchy1"/>
    <dgm:cxn modelId="{5923DD89-5A72-41E3-BD9B-29D63A3E8F25}" type="presParOf" srcId="{23CBDC13-5DF5-48F9-AD63-BF210181E286}" destId="{D3DD3190-7A3F-40E5-BDCF-F62A02FA388F}" srcOrd="1" destOrd="0" presId="urn:microsoft.com/office/officeart/2005/8/layout/hierarchy1"/>
    <dgm:cxn modelId="{BFAF405A-BC74-440B-8C15-59F6D9D6E6BA}" type="presParOf" srcId="{65069B25-9575-4711-9868-45AD6BBF17E9}" destId="{E48E0FD7-54F7-42B6-B4D3-0BC751993672}" srcOrd="1" destOrd="0" presId="urn:microsoft.com/office/officeart/2005/8/layout/hierarchy1"/>
    <dgm:cxn modelId="{24FB935E-5D0A-427D-8ABF-D3E199087118}" type="presParOf" srcId="{D05B29F2-3502-42AA-B273-71DB73F0872F}" destId="{646D46DA-FEFE-4E16-A18A-7214BE68C063}" srcOrd="4" destOrd="0" presId="urn:microsoft.com/office/officeart/2005/8/layout/hierarchy1"/>
    <dgm:cxn modelId="{BAC0C4EC-2767-4788-AD1F-61EB7BA77539}" type="presParOf" srcId="{D05B29F2-3502-42AA-B273-71DB73F0872F}" destId="{D7B0727A-453D-46AB-B42F-02ED8F75B7E8}" srcOrd="5" destOrd="0" presId="urn:microsoft.com/office/officeart/2005/8/layout/hierarchy1"/>
    <dgm:cxn modelId="{9B4DDF5F-09CA-4836-96C3-588DEE0229C5}" type="presParOf" srcId="{D7B0727A-453D-46AB-B42F-02ED8F75B7E8}" destId="{4EC3E7AB-735F-4182-8A84-CC177020B34D}" srcOrd="0" destOrd="0" presId="urn:microsoft.com/office/officeart/2005/8/layout/hierarchy1"/>
    <dgm:cxn modelId="{214EA143-015F-4F54-A57B-96D7D114ED9E}" type="presParOf" srcId="{4EC3E7AB-735F-4182-8A84-CC177020B34D}" destId="{18A66849-1BED-4EC2-B7E1-BD3329978398}" srcOrd="0" destOrd="0" presId="urn:microsoft.com/office/officeart/2005/8/layout/hierarchy1"/>
    <dgm:cxn modelId="{579D1C0B-9AE4-4DD2-8B41-B1DE7DA17929}" type="presParOf" srcId="{4EC3E7AB-735F-4182-8A84-CC177020B34D}" destId="{886A8FF6-C866-4A93-9840-D79F2AA2E5E6}" srcOrd="1" destOrd="0" presId="urn:microsoft.com/office/officeart/2005/8/layout/hierarchy1"/>
    <dgm:cxn modelId="{623A4702-D5D4-4B7C-B4AB-1DEE7E7E6101}" type="presParOf" srcId="{D7B0727A-453D-46AB-B42F-02ED8F75B7E8}" destId="{991FBB17-FEDC-42A8-8888-A0BEBDC75C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3D1717-359D-40CC-B044-7561B744AC66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57A874-518A-4B29-B85C-7966C6719F66}">
      <dgm:prSet phldrT="[Текст]" custT="1"/>
      <dgm:spPr>
        <a:solidFill>
          <a:schemeClr val="accent6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58750" h="114300" prst="artDeco"/>
          <a:bevelB w="152400" h="114300" prst="artDeco"/>
        </a:sp3d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Аттестуемый педагогический работник</a:t>
          </a:r>
          <a:endParaRPr lang="ru-RU" sz="2400" dirty="0">
            <a:solidFill>
              <a:schemeClr val="tx1"/>
            </a:solidFill>
          </a:endParaRPr>
        </a:p>
      </dgm:t>
    </dgm:pt>
    <dgm:pt modelId="{7C2694F2-20AF-4211-B7E9-172BC3B0D221}" type="parTrans" cxnId="{0BA908E2-B147-48B5-BEBA-EC2DB60F13BB}">
      <dgm:prSet/>
      <dgm:spPr/>
      <dgm:t>
        <a:bodyPr/>
        <a:lstStyle/>
        <a:p>
          <a:endParaRPr lang="ru-RU" sz="2400"/>
        </a:p>
      </dgm:t>
    </dgm:pt>
    <dgm:pt modelId="{6A27A007-15C8-4EB4-AB6D-B0D13A577C9B}" type="sibTrans" cxnId="{0BA908E2-B147-48B5-BEBA-EC2DB60F13BB}">
      <dgm:prSet/>
      <dgm:spPr/>
      <dgm:t>
        <a:bodyPr/>
        <a:lstStyle/>
        <a:p>
          <a:endParaRPr lang="ru-RU" sz="2400"/>
        </a:p>
      </dgm:t>
    </dgm:pt>
    <dgm:pt modelId="{8930A898-7EB2-4ADE-B2DB-FFC202BD80A9}">
      <dgm:prSet phldrT="[Текст]" custT="1"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 w="158750" h="114300" prst="artDeco"/>
          <a:bevelB w="152400" h="114300" prst="artDeco"/>
        </a:sp3d>
      </dgm:spPr>
      <dgm:t>
        <a:bodyPr/>
        <a:lstStyle/>
        <a:p>
          <a:r>
            <a:rPr lang="ru-RU" sz="2400" dirty="0" smtClean="0"/>
            <a:t>Муниципальный координатор</a:t>
          </a:r>
          <a:endParaRPr lang="ru-RU" sz="2400" dirty="0"/>
        </a:p>
      </dgm:t>
    </dgm:pt>
    <dgm:pt modelId="{B4CBD723-466E-458D-9611-8E04F744FFED}" type="parTrans" cxnId="{88A13174-2994-4D82-9B66-03272F306693}">
      <dgm:prSet/>
      <dgm:spPr/>
      <dgm:t>
        <a:bodyPr/>
        <a:lstStyle/>
        <a:p>
          <a:endParaRPr lang="ru-RU" sz="2400"/>
        </a:p>
      </dgm:t>
    </dgm:pt>
    <dgm:pt modelId="{41BED508-8D3F-4B30-9056-81836F28428F}" type="sibTrans" cxnId="{88A13174-2994-4D82-9B66-03272F306693}">
      <dgm:prSet/>
      <dgm:spPr/>
      <dgm:t>
        <a:bodyPr/>
        <a:lstStyle/>
        <a:p>
          <a:endParaRPr lang="ru-RU" sz="2400"/>
        </a:p>
      </dgm:t>
    </dgm:pt>
    <dgm:pt modelId="{BD01C573-0FA0-44D6-9966-D907FCEDC615}">
      <dgm:prSet phldrT="[Текст]" custT="1"/>
      <dgm:spPr>
        <a:solidFill>
          <a:schemeClr val="tx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58750" h="114300" prst="artDeco"/>
          <a:bevelB w="152400" h="114300" prst="artDeco"/>
        </a:sp3d>
      </dgm:spPr>
      <dgm:t>
        <a:bodyPr/>
        <a:lstStyle/>
        <a:p>
          <a:r>
            <a:rPr lang="ru-RU" sz="2400" dirty="0" smtClean="0"/>
            <a:t>Специалист центра аттестации</a:t>
          </a:r>
          <a:endParaRPr lang="ru-RU" sz="2400" dirty="0"/>
        </a:p>
      </dgm:t>
    </dgm:pt>
    <dgm:pt modelId="{2E6B0A56-F198-4486-BB8A-F904DE44C314}" type="parTrans" cxnId="{18FD3F80-7B71-49CC-B8DD-4AAC4F046139}">
      <dgm:prSet/>
      <dgm:spPr/>
      <dgm:t>
        <a:bodyPr/>
        <a:lstStyle/>
        <a:p>
          <a:endParaRPr lang="ru-RU" sz="2400"/>
        </a:p>
      </dgm:t>
    </dgm:pt>
    <dgm:pt modelId="{9ABEFA9A-6DFD-48BE-B3CE-6C9F081B95D4}" type="sibTrans" cxnId="{18FD3F80-7B71-49CC-B8DD-4AAC4F046139}">
      <dgm:prSet/>
      <dgm:spPr/>
      <dgm:t>
        <a:bodyPr/>
        <a:lstStyle/>
        <a:p>
          <a:endParaRPr lang="ru-RU" sz="2400"/>
        </a:p>
      </dgm:t>
    </dgm:pt>
    <dgm:pt modelId="{C4DAA528-D8F6-4DA6-9A09-9E4C03CE4054}">
      <dgm:prSet custT="1"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 w="158750" h="114300" prst="artDeco"/>
          <a:bevelB w="152400" h="114300" prst="artDeco"/>
        </a:sp3d>
      </dgm:spPr>
      <dgm:t>
        <a:bodyPr/>
        <a:lstStyle/>
        <a:p>
          <a:r>
            <a:rPr lang="ru-RU" sz="2400" b="0" dirty="0" smtClean="0"/>
            <a:t>Координатор в ОО</a:t>
          </a:r>
          <a:endParaRPr lang="ru-RU" sz="2400" b="0" dirty="0"/>
        </a:p>
      </dgm:t>
    </dgm:pt>
    <dgm:pt modelId="{48092776-AAC6-42B0-8140-E22C1E5FCFAE}" type="parTrans" cxnId="{A8199F21-BB85-4CF4-9165-A67728EB4668}">
      <dgm:prSet/>
      <dgm:spPr/>
      <dgm:t>
        <a:bodyPr/>
        <a:lstStyle/>
        <a:p>
          <a:endParaRPr lang="ru-RU" sz="2400"/>
        </a:p>
      </dgm:t>
    </dgm:pt>
    <dgm:pt modelId="{09F7881D-0395-49DB-BF0C-5043BFB3CED4}" type="sibTrans" cxnId="{A8199F21-BB85-4CF4-9165-A67728EB4668}">
      <dgm:prSet/>
      <dgm:spPr/>
      <dgm:t>
        <a:bodyPr/>
        <a:lstStyle/>
        <a:p>
          <a:endParaRPr lang="ru-RU" sz="2400"/>
        </a:p>
      </dgm:t>
    </dgm:pt>
    <dgm:pt modelId="{F8864C95-317B-4214-94E1-3EBEBDBD5B9C}">
      <dgm:prSet phldrT="[Текст]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 w="158750" h="114300" prst="artDeco"/>
          <a:bevelB w="152400" h="114300" prst="artDeco"/>
        </a:sp3d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Специалист (эксперт)</a:t>
          </a:r>
          <a:endParaRPr lang="ru-RU" dirty="0">
            <a:solidFill>
              <a:schemeClr val="bg1"/>
            </a:solidFill>
          </a:endParaRPr>
        </a:p>
      </dgm:t>
    </dgm:pt>
    <dgm:pt modelId="{5AA99652-7776-4E8E-94C2-108FEC52B3BF}" type="parTrans" cxnId="{9C2B0F46-CEE1-4FC7-AFF6-3E47383AC41C}">
      <dgm:prSet/>
      <dgm:spPr/>
      <dgm:t>
        <a:bodyPr/>
        <a:lstStyle/>
        <a:p>
          <a:endParaRPr lang="ru-RU"/>
        </a:p>
      </dgm:t>
    </dgm:pt>
    <dgm:pt modelId="{65047AA0-60E7-4D6A-AD14-9196AAA3DB4B}" type="sibTrans" cxnId="{9C2B0F46-CEE1-4FC7-AFF6-3E47383AC41C}">
      <dgm:prSet/>
      <dgm:spPr/>
      <dgm:t>
        <a:bodyPr/>
        <a:lstStyle/>
        <a:p>
          <a:endParaRPr lang="ru-RU"/>
        </a:p>
      </dgm:t>
    </dgm:pt>
    <dgm:pt modelId="{1E188CC3-2CBA-4E6B-BC58-9CFB8E812DE8}" type="pres">
      <dgm:prSet presAssocID="{3B3D1717-359D-40CC-B044-7561B744AC6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F3ACFBF-5C15-4C02-A0F4-ED7AFD1939F0}" type="pres">
      <dgm:prSet presAssocID="{B957A874-518A-4B29-B85C-7966C6719F66}" presName="composite" presStyleCnt="0"/>
      <dgm:spPr/>
    </dgm:pt>
    <dgm:pt modelId="{2A301835-1F95-4A42-9A0E-38809EB0DAD5}" type="pres">
      <dgm:prSet presAssocID="{B957A874-518A-4B29-B85C-7966C6719F66}" presName="bentUpArrow1" presStyleLbl="alignImgPlace1" presStyleIdx="0" presStyleCnt="4" custLinFactNeighborX="-51346" custLinFactNeighborY="98904"/>
      <dgm:spPr/>
    </dgm:pt>
    <dgm:pt modelId="{661C0F5C-E992-4AF6-A44C-50815D29F540}" type="pres">
      <dgm:prSet presAssocID="{B957A874-518A-4B29-B85C-7966C6719F66}" presName="ParentText" presStyleLbl="node1" presStyleIdx="0" presStyleCnt="5" custScaleX="359388" custScaleY="293663" custLinFactNeighborX="16197" custLinFactNeighborY="-338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88E7F-F476-49D5-87A1-0649308843BC}" type="pres">
      <dgm:prSet presAssocID="{B957A874-518A-4B29-B85C-7966C6719F66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5D281-2D5E-44DD-A060-C90E29F46A07}" type="pres">
      <dgm:prSet presAssocID="{6A27A007-15C8-4EB4-AB6D-B0D13A577C9B}" presName="sibTrans" presStyleCnt="0"/>
      <dgm:spPr/>
    </dgm:pt>
    <dgm:pt modelId="{28D79E8B-15AB-4764-9AAC-C27A379F7296}" type="pres">
      <dgm:prSet presAssocID="{C4DAA528-D8F6-4DA6-9A09-9E4C03CE4054}" presName="composite" presStyleCnt="0"/>
      <dgm:spPr/>
    </dgm:pt>
    <dgm:pt modelId="{CC094681-02B5-4CE5-AAE6-77D6D15C2C0D}" type="pres">
      <dgm:prSet presAssocID="{C4DAA528-D8F6-4DA6-9A09-9E4C03CE4054}" presName="bentUpArrow1" presStyleLbl="alignImgPlace1" presStyleIdx="1" presStyleCnt="4" custLinFactY="43115" custLinFactNeighborX="-72405" custLinFactNeighborY="100000"/>
      <dgm:spPr/>
    </dgm:pt>
    <dgm:pt modelId="{AAAE1AE9-4E13-42C4-92F0-BC5BFD6B3CFB}" type="pres">
      <dgm:prSet presAssocID="{C4DAA528-D8F6-4DA6-9A09-9E4C03CE4054}" presName="ParentText" presStyleLbl="node1" presStyleIdx="1" presStyleCnt="5" custScaleX="369976" custScaleY="238339" custLinFactNeighborX="9933" custLinFactNeighborY="432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B2604-349D-498C-B445-E818FE300A30}" type="pres">
      <dgm:prSet presAssocID="{C4DAA528-D8F6-4DA6-9A09-9E4C03CE4054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E4FF666-2975-4C13-9100-A87B4A45AE58}" type="pres">
      <dgm:prSet presAssocID="{09F7881D-0395-49DB-BF0C-5043BFB3CED4}" presName="sibTrans" presStyleCnt="0"/>
      <dgm:spPr/>
    </dgm:pt>
    <dgm:pt modelId="{559C0325-1ADD-444A-AE5E-EE6334EC2A03}" type="pres">
      <dgm:prSet presAssocID="{8930A898-7EB2-4ADE-B2DB-FFC202BD80A9}" presName="composite" presStyleCnt="0"/>
      <dgm:spPr/>
    </dgm:pt>
    <dgm:pt modelId="{5CA4D3F8-7DC6-4320-A5A1-B7C143F0A189}" type="pres">
      <dgm:prSet presAssocID="{8930A898-7EB2-4ADE-B2DB-FFC202BD80A9}" presName="bentUpArrow1" presStyleLbl="alignImgPlace1" presStyleIdx="2" presStyleCnt="4" custLinFactX="-43401" custLinFactY="100000" custLinFactNeighborX="-100000" custLinFactNeighborY="107985"/>
      <dgm:spPr/>
    </dgm:pt>
    <dgm:pt modelId="{246C6C3B-D490-4041-8C7C-4B345AD705AA}" type="pres">
      <dgm:prSet presAssocID="{8930A898-7EB2-4ADE-B2DB-FFC202BD80A9}" presName="ParentText" presStyleLbl="node1" presStyleIdx="2" presStyleCnt="5" custScaleX="414030" custScaleY="248340" custLinFactNeighborX="-37891" custLinFactNeighborY="656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2F214-6FC5-4D9D-8EF7-DFC32EE8AA9E}" type="pres">
      <dgm:prSet presAssocID="{8930A898-7EB2-4ADE-B2DB-FFC202BD80A9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6B457-1FBA-4C6C-9548-946EF893AF2D}" type="pres">
      <dgm:prSet presAssocID="{41BED508-8D3F-4B30-9056-81836F28428F}" presName="sibTrans" presStyleCnt="0"/>
      <dgm:spPr/>
    </dgm:pt>
    <dgm:pt modelId="{22AFCF7E-B5E0-4A1E-8018-0966D54161BA}" type="pres">
      <dgm:prSet presAssocID="{BD01C573-0FA0-44D6-9966-D907FCEDC615}" presName="composite" presStyleCnt="0"/>
      <dgm:spPr/>
    </dgm:pt>
    <dgm:pt modelId="{99F84A1B-6927-4D4C-BAE7-FC904B41CD2E}" type="pres">
      <dgm:prSet presAssocID="{BD01C573-0FA0-44D6-9966-D907FCEDC615}" presName="bentUpArrow1" presStyleLbl="alignImgPlace1" presStyleIdx="3" presStyleCnt="4" custAng="16200000" custFlipVert="1" custScaleX="73066" custLinFactNeighborX="32268" custLinFactNeighborY="-78560"/>
      <dgm:spPr/>
    </dgm:pt>
    <dgm:pt modelId="{CBAE1E77-EC85-425B-BA3B-F8EFF8CA26E2}" type="pres">
      <dgm:prSet presAssocID="{BD01C573-0FA0-44D6-9966-D907FCEDC615}" presName="ParentText" presStyleLbl="node1" presStyleIdx="3" presStyleCnt="5" custScaleX="415456" custScaleY="282246" custLinFactY="20721" custLinFactNeighborX="-40919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75752-13C1-4A6C-94BB-6227CF96BC43}" type="pres">
      <dgm:prSet presAssocID="{BD01C573-0FA0-44D6-9966-D907FCEDC615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7CFBA131-C102-43F2-985B-9325F1458F1C}" type="pres">
      <dgm:prSet presAssocID="{9ABEFA9A-6DFD-48BE-B3CE-6C9F081B95D4}" presName="sibTrans" presStyleCnt="0"/>
      <dgm:spPr/>
    </dgm:pt>
    <dgm:pt modelId="{E9999DB6-96D0-4BFC-97C6-3E66C4CA25DA}" type="pres">
      <dgm:prSet presAssocID="{F8864C95-317B-4214-94E1-3EBEBDBD5B9C}" presName="composite" presStyleCnt="0"/>
      <dgm:spPr/>
    </dgm:pt>
    <dgm:pt modelId="{9B51D7D5-A236-40E4-938F-2857E42F7CF0}" type="pres">
      <dgm:prSet presAssocID="{F8864C95-317B-4214-94E1-3EBEBDBD5B9C}" presName="ParentText" presStyleLbl="node1" presStyleIdx="4" presStyleCnt="5" custAng="2396266" custScaleX="317782" custScaleY="188003" custLinFactX="-4299" custLinFactY="-235466" custLinFactNeighborX="-100000" custLinFactNeighborY="-3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199F21-BB85-4CF4-9165-A67728EB4668}" srcId="{3B3D1717-359D-40CC-B044-7561B744AC66}" destId="{C4DAA528-D8F6-4DA6-9A09-9E4C03CE4054}" srcOrd="1" destOrd="0" parTransId="{48092776-AAC6-42B0-8140-E22C1E5FCFAE}" sibTransId="{09F7881D-0395-49DB-BF0C-5043BFB3CED4}"/>
    <dgm:cxn modelId="{01C5C226-0D1D-4043-A6B2-50E2BC797DCE}" type="presOf" srcId="{C4DAA528-D8F6-4DA6-9A09-9E4C03CE4054}" destId="{AAAE1AE9-4E13-42C4-92F0-BC5BFD6B3CFB}" srcOrd="0" destOrd="0" presId="urn:microsoft.com/office/officeart/2005/8/layout/StepDownProcess"/>
    <dgm:cxn modelId="{5F159CE1-14D7-40CC-A246-45A1E52539D7}" type="presOf" srcId="{BD01C573-0FA0-44D6-9966-D907FCEDC615}" destId="{CBAE1E77-EC85-425B-BA3B-F8EFF8CA26E2}" srcOrd="0" destOrd="0" presId="urn:microsoft.com/office/officeart/2005/8/layout/StepDownProcess"/>
    <dgm:cxn modelId="{6AF50A17-68CD-470C-93AA-583CAEF858EE}" type="presOf" srcId="{8930A898-7EB2-4ADE-B2DB-FFC202BD80A9}" destId="{246C6C3B-D490-4041-8C7C-4B345AD705AA}" srcOrd="0" destOrd="0" presId="urn:microsoft.com/office/officeart/2005/8/layout/StepDownProcess"/>
    <dgm:cxn modelId="{18FD3F80-7B71-49CC-B8DD-4AAC4F046139}" srcId="{3B3D1717-359D-40CC-B044-7561B744AC66}" destId="{BD01C573-0FA0-44D6-9966-D907FCEDC615}" srcOrd="3" destOrd="0" parTransId="{2E6B0A56-F198-4486-BB8A-F904DE44C314}" sibTransId="{9ABEFA9A-6DFD-48BE-B3CE-6C9F081B95D4}"/>
    <dgm:cxn modelId="{88A13174-2994-4D82-9B66-03272F306693}" srcId="{3B3D1717-359D-40CC-B044-7561B744AC66}" destId="{8930A898-7EB2-4ADE-B2DB-FFC202BD80A9}" srcOrd="2" destOrd="0" parTransId="{B4CBD723-466E-458D-9611-8E04F744FFED}" sibTransId="{41BED508-8D3F-4B30-9056-81836F28428F}"/>
    <dgm:cxn modelId="{F5935441-D32E-42F5-A396-96A9E52C806B}" type="presOf" srcId="{3B3D1717-359D-40CC-B044-7561B744AC66}" destId="{1E188CC3-2CBA-4E6B-BC58-9CFB8E812DE8}" srcOrd="0" destOrd="0" presId="urn:microsoft.com/office/officeart/2005/8/layout/StepDownProcess"/>
    <dgm:cxn modelId="{9C2B0F46-CEE1-4FC7-AFF6-3E47383AC41C}" srcId="{3B3D1717-359D-40CC-B044-7561B744AC66}" destId="{F8864C95-317B-4214-94E1-3EBEBDBD5B9C}" srcOrd="4" destOrd="0" parTransId="{5AA99652-7776-4E8E-94C2-108FEC52B3BF}" sibTransId="{65047AA0-60E7-4D6A-AD14-9196AAA3DB4B}"/>
    <dgm:cxn modelId="{FAF7FA80-08A6-4043-8F65-9898318707E9}" type="presOf" srcId="{F8864C95-317B-4214-94E1-3EBEBDBD5B9C}" destId="{9B51D7D5-A236-40E4-938F-2857E42F7CF0}" srcOrd="0" destOrd="0" presId="urn:microsoft.com/office/officeart/2005/8/layout/StepDownProcess"/>
    <dgm:cxn modelId="{581B5F73-B03E-496C-A812-1990C99944EF}" type="presOf" srcId="{B957A874-518A-4B29-B85C-7966C6719F66}" destId="{661C0F5C-E992-4AF6-A44C-50815D29F540}" srcOrd="0" destOrd="0" presId="urn:microsoft.com/office/officeart/2005/8/layout/StepDownProcess"/>
    <dgm:cxn modelId="{0BA908E2-B147-48B5-BEBA-EC2DB60F13BB}" srcId="{3B3D1717-359D-40CC-B044-7561B744AC66}" destId="{B957A874-518A-4B29-B85C-7966C6719F66}" srcOrd="0" destOrd="0" parTransId="{7C2694F2-20AF-4211-B7E9-172BC3B0D221}" sibTransId="{6A27A007-15C8-4EB4-AB6D-B0D13A577C9B}"/>
    <dgm:cxn modelId="{52DC1621-A9B6-40A4-AEFD-4A76B07D0AD8}" type="presParOf" srcId="{1E188CC3-2CBA-4E6B-BC58-9CFB8E812DE8}" destId="{BF3ACFBF-5C15-4C02-A0F4-ED7AFD1939F0}" srcOrd="0" destOrd="0" presId="urn:microsoft.com/office/officeart/2005/8/layout/StepDownProcess"/>
    <dgm:cxn modelId="{3E696977-76F0-418C-80BD-DB0032F4B5AB}" type="presParOf" srcId="{BF3ACFBF-5C15-4C02-A0F4-ED7AFD1939F0}" destId="{2A301835-1F95-4A42-9A0E-38809EB0DAD5}" srcOrd="0" destOrd="0" presId="urn:microsoft.com/office/officeart/2005/8/layout/StepDownProcess"/>
    <dgm:cxn modelId="{67218E21-9149-4AC9-8892-4F5CA7F3B548}" type="presParOf" srcId="{BF3ACFBF-5C15-4C02-A0F4-ED7AFD1939F0}" destId="{661C0F5C-E992-4AF6-A44C-50815D29F540}" srcOrd="1" destOrd="0" presId="urn:microsoft.com/office/officeart/2005/8/layout/StepDownProcess"/>
    <dgm:cxn modelId="{8F1382F8-57AB-41AF-888F-BEEB2E35BE01}" type="presParOf" srcId="{BF3ACFBF-5C15-4C02-A0F4-ED7AFD1939F0}" destId="{B0088E7F-F476-49D5-87A1-0649308843BC}" srcOrd="2" destOrd="0" presId="urn:microsoft.com/office/officeart/2005/8/layout/StepDownProcess"/>
    <dgm:cxn modelId="{CA7D9F08-149A-4DCD-A385-6D7DBCF9C1E6}" type="presParOf" srcId="{1E188CC3-2CBA-4E6B-BC58-9CFB8E812DE8}" destId="{0EC5D281-2D5E-44DD-A060-C90E29F46A07}" srcOrd="1" destOrd="0" presId="urn:microsoft.com/office/officeart/2005/8/layout/StepDownProcess"/>
    <dgm:cxn modelId="{DF2893CD-E3CB-450D-87CE-6385213BDBB9}" type="presParOf" srcId="{1E188CC3-2CBA-4E6B-BC58-9CFB8E812DE8}" destId="{28D79E8B-15AB-4764-9AAC-C27A379F7296}" srcOrd="2" destOrd="0" presId="urn:microsoft.com/office/officeart/2005/8/layout/StepDownProcess"/>
    <dgm:cxn modelId="{30CA11D4-5D07-43E0-9CC4-093B1A27DAA3}" type="presParOf" srcId="{28D79E8B-15AB-4764-9AAC-C27A379F7296}" destId="{CC094681-02B5-4CE5-AAE6-77D6D15C2C0D}" srcOrd="0" destOrd="0" presId="urn:microsoft.com/office/officeart/2005/8/layout/StepDownProcess"/>
    <dgm:cxn modelId="{7DF1E67A-74C2-4D06-996A-3C5461820BD2}" type="presParOf" srcId="{28D79E8B-15AB-4764-9AAC-C27A379F7296}" destId="{AAAE1AE9-4E13-42C4-92F0-BC5BFD6B3CFB}" srcOrd="1" destOrd="0" presId="urn:microsoft.com/office/officeart/2005/8/layout/StepDownProcess"/>
    <dgm:cxn modelId="{BCA79D8B-15E5-4656-AB04-FC184F4E79D8}" type="presParOf" srcId="{28D79E8B-15AB-4764-9AAC-C27A379F7296}" destId="{07DB2604-349D-498C-B445-E818FE300A30}" srcOrd="2" destOrd="0" presId="urn:microsoft.com/office/officeart/2005/8/layout/StepDownProcess"/>
    <dgm:cxn modelId="{4998CB0F-8296-4400-AD75-112F7AF638EC}" type="presParOf" srcId="{1E188CC3-2CBA-4E6B-BC58-9CFB8E812DE8}" destId="{AE4FF666-2975-4C13-9100-A87B4A45AE58}" srcOrd="3" destOrd="0" presId="urn:microsoft.com/office/officeart/2005/8/layout/StepDownProcess"/>
    <dgm:cxn modelId="{0BDB60B8-7431-437F-A314-03E3628CC364}" type="presParOf" srcId="{1E188CC3-2CBA-4E6B-BC58-9CFB8E812DE8}" destId="{559C0325-1ADD-444A-AE5E-EE6334EC2A03}" srcOrd="4" destOrd="0" presId="urn:microsoft.com/office/officeart/2005/8/layout/StepDownProcess"/>
    <dgm:cxn modelId="{67FE479F-FFA2-4BD0-96D2-E80D30C73BED}" type="presParOf" srcId="{559C0325-1ADD-444A-AE5E-EE6334EC2A03}" destId="{5CA4D3F8-7DC6-4320-A5A1-B7C143F0A189}" srcOrd="0" destOrd="0" presId="urn:microsoft.com/office/officeart/2005/8/layout/StepDownProcess"/>
    <dgm:cxn modelId="{64C30ED7-A4E6-4274-85AA-4ED357CA529D}" type="presParOf" srcId="{559C0325-1ADD-444A-AE5E-EE6334EC2A03}" destId="{246C6C3B-D490-4041-8C7C-4B345AD705AA}" srcOrd="1" destOrd="0" presId="urn:microsoft.com/office/officeart/2005/8/layout/StepDownProcess"/>
    <dgm:cxn modelId="{33567D7D-0C1B-4E81-ABA8-F162712EA527}" type="presParOf" srcId="{559C0325-1ADD-444A-AE5E-EE6334EC2A03}" destId="{F602F214-6FC5-4D9D-8EF7-DFC32EE8AA9E}" srcOrd="2" destOrd="0" presId="urn:microsoft.com/office/officeart/2005/8/layout/StepDownProcess"/>
    <dgm:cxn modelId="{42BE6766-3127-439C-B731-4FEA6B50CF88}" type="presParOf" srcId="{1E188CC3-2CBA-4E6B-BC58-9CFB8E812DE8}" destId="{8326B457-1FBA-4C6C-9548-946EF893AF2D}" srcOrd="5" destOrd="0" presId="urn:microsoft.com/office/officeart/2005/8/layout/StepDownProcess"/>
    <dgm:cxn modelId="{962E7092-5228-4204-A1CB-B2BB7138FB47}" type="presParOf" srcId="{1E188CC3-2CBA-4E6B-BC58-9CFB8E812DE8}" destId="{22AFCF7E-B5E0-4A1E-8018-0966D54161BA}" srcOrd="6" destOrd="0" presId="urn:microsoft.com/office/officeart/2005/8/layout/StepDownProcess"/>
    <dgm:cxn modelId="{B5E3E87D-E508-4A78-8A29-EB50EDA1B338}" type="presParOf" srcId="{22AFCF7E-B5E0-4A1E-8018-0966D54161BA}" destId="{99F84A1B-6927-4D4C-BAE7-FC904B41CD2E}" srcOrd="0" destOrd="0" presId="urn:microsoft.com/office/officeart/2005/8/layout/StepDownProcess"/>
    <dgm:cxn modelId="{BD7A07CD-AF4A-437D-B21A-F3268CD43583}" type="presParOf" srcId="{22AFCF7E-B5E0-4A1E-8018-0966D54161BA}" destId="{CBAE1E77-EC85-425B-BA3B-F8EFF8CA26E2}" srcOrd="1" destOrd="0" presId="urn:microsoft.com/office/officeart/2005/8/layout/StepDownProcess"/>
    <dgm:cxn modelId="{271488CA-0E58-4E14-8C05-026B8F21FE9B}" type="presParOf" srcId="{22AFCF7E-B5E0-4A1E-8018-0966D54161BA}" destId="{9EB75752-13C1-4A6C-94BB-6227CF96BC43}" srcOrd="2" destOrd="0" presId="urn:microsoft.com/office/officeart/2005/8/layout/StepDownProcess"/>
    <dgm:cxn modelId="{9199336F-85DD-46E9-8BC7-F94041CFD6AE}" type="presParOf" srcId="{1E188CC3-2CBA-4E6B-BC58-9CFB8E812DE8}" destId="{7CFBA131-C102-43F2-985B-9325F1458F1C}" srcOrd="7" destOrd="0" presId="urn:microsoft.com/office/officeart/2005/8/layout/StepDownProcess"/>
    <dgm:cxn modelId="{271D599A-F1EF-4A81-ADD6-9F54A9D333BD}" type="presParOf" srcId="{1E188CC3-2CBA-4E6B-BC58-9CFB8E812DE8}" destId="{E9999DB6-96D0-4BFC-97C6-3E66C4CA25DA}" srcOrd="8" destOrd="0" presId="urn:microsoft.com/office/officeart/2005/8/layout/StepDownProcess"/>
    <dgm:cxn modelId="{3D6B5CF6-8978-44AD-B284-1C40E1177615}" type="presParOf" srcId="{E9999DB6-96D0-4BFC-97C6-3E66C4CA25DA}" destId="{9B51D7D5-A236-40E4-938F-2857E42F7CF0}" srcOrd="0" destOrd="0" presId="urn:microsoft.com/office/officeart/2005/8/layout/StepDownProcess"/>
  </dgm:cxnLst>
  <dgm:bg>
    <a:solidFill>
      <a:schemeClr val="accent4">
        <a:lumMod val="20000"/>
        <a:lumOff val="80000"/>
      </a:schemeClr>
    </a:solidFill>
  </dgm:bg>
  <dgm:whole>
    <a:ln w="57150">
      <a:solidFill>
        <a:schemeClr val="accent4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A02A7C-062E-462C-97BB-1BEDA237E32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8AB146-3B53-4E87-947A-07E04C31EFCE}">
      <dgm:prSet phldrT="[Текст]"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39700" h="139700" prst="divot"/>
          <a:bevelB w="139700" h="139700" prst="divot"/>
        </a:sp3d>
      </dgm:spPr>
      <dgm:t>
        <a:bodyPr/>
        <a:lstStyle/>
        <a:p>
          <a:r>
            <a:rPr lang="ru-RU" sz="2000" b="1" dirty="0" smtClean="0">
              <a:solidFill>
                <a:schemeClr val="tx2"/>
              </a:solidFill>
            </a:rPr>
            <a:t>- КПК, </a:t>
          </a:r>
        </a:p>
        <a:p>
          <a:r>
            <a:rPr lang="ru-RU" sz="2000" b="1" dirty="0" smtClean="0">
              <a:solidFill>
                <a:schemeClr val="tx2"/>
              </a:solidFill>
            </a:rPr>
            <a:t>- Семинары,</a:t>
          </a:r>
        </a:p>
        <a:p>
          <a:r>
            <a:rPr lang="ru-RU" sz="2000" b="1" dirty="0" smtClean="0">
              <a:solidFill>
                <a:schemeClr val="tx2"/>
              </a:solidFill>
            </a:rPr>
            <a:t>- Консультирование,</a:t>
          </a:r>
        </a:p>
        <a:p>
          <a:r>
            <a:rPr lang="ru-RU" sz="2000" b="1" dirty="0" smtClean="0">
              <a:solidFill>
                <a:schemeClr val="tx2"/>
              </a:solidFill>
            </a:rPr>
            <a:t>- Самоанализ профессиональной деятельности.</a:t>
          </a:r>
          <a:endParaRPr lang="ru-RU" sz="2000" b="1" dirty="0">
            <a:solidFill>
              <a:schemeClr val="tx2"/>
            </a:solidFill>
          </a:endParaRPr>
        </a:p>
      </dgm:t>
    </dgm:pt>
    <dgm:pt modelId="{43B7101D-D125-4C87-A2B0-5BD1C3A7D145}" type="parTrans" cxnId="{684BC334-4F67-42CB-9C74-84E6AD3A034E}">
      <dgm:prSet/>
      <dgm:spPr/>
      <dgm:t>
        <a:bodyPr/>
        <a:lstStyle/>
        <a:p>
          <a:endParaRPr lang="ru-RU"/>
        </a:p>
      </dgm:t>
    </dgm:pt>
    <dgm:pt modelId="{EF84863B-3F25-4803-BE3E-25627949FE50}" type="sibTrans" cxnId="{684BC334-4F67-42CB-9C74-84E6AD3A034E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7F57E5D2-C13C-46CE-871E-895497DCE4A4}">
      <dgm:prSet phldrT="[Текст]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39700" h="139700" prst="divot"/>
          <a:bevelB w="139700" h="139700" prst="divot"/>
        </a:sp3d>
      </dgm:spPr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-Высшая,</a:t>
          </a:r>
        </a:p>
        <a:p>
          <a:r>
            <a:rPr lang="ru-RU" b="1" dirty="0" smtClean="0">
              <a:solidFill>
                <a:schemeClr val="tx2"/>
              </a:solidFill>
            </a:rPr>
            <a:t>-Первая,</a:t>
          </a:r>
        </a:p>
        <a:p>
          <a:r>
            <a:rPr lang="ru-RU" b="1" dirty="0" smtClean="0">
              <a:solidFill>
                <a:schemeClr val="tx2"/>
              </a:solidFill>
            </a:rPr>
            <a:t>-Соответствие.</a:t>
          </a:r>
          <a:endParaRPr lang="ru-RU" b="1" dirty="0">
            <a:solidFill>
              <a:schemeClr val="tx2"/>
            </a:solidFill>
          </a:endParaRPr>
        </a:p>
      </dgm:t>
    </dgm:pt>
    <dgm:pt modelId="{95F81B5A-0ECC-4B52-849C-D751BEAEF52F}" type="parTrans" cxnId="{C6B513B3-9D0E-4E31-AD08-4FB87B88858C}">
      <dgm:prSet/>
      <dgm:spPr/>
      <dgm:t>
        <a:bodyPr/>
        <a:lstStyle/>
        <a:p>
          <a:endParaRPr lang="ru-RU"/>
        </a:p>
      </dgm:t>
    </dgm:pt>
    <dgm:pt modelId="{DE8E4F46-1B3E-41FF-AE40-4908C9BC6C13}" type="sibTrans" cxnId="{C6B513B3-9D0E-4E31-AD08-4FB87B88858C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Выявление проблем и/или потенциальных возможностей </a:t>
          </a:r>
          <a:endParaRPr lang="ru-RU" b="1" dirty="0">
            <a:solidFill>
              <a:schemeClr val="tx1"/>
            </a:solidFill>
          </a:endParaRPr>
        </a:p>
      </dgm:t>
    </dgm:pt>
    <dgm:pt modelId="{3C94383B-B3D0-4277-9D3B-0D2C10138B1C}">
      <dgm:prSet phldrT="[Текст]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39700" h="139700" prst="divot"/>
          <a:bevelB w="139700" h="139700" prst="divot"/>
        </a:sp3d>
      </dgm:spPr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рекомендации</a:t>
          </a:r>
          <a:endParaRPr lang="ru-RU" b="1" dirty="0">
            <a:solidFill>
              <a:schemeClr val="tx2"/>
            </a:solidFill>
          </a:endParaRPr>
        </a:p>
      </dgm:t>
    </dgm:pt>
    <dgm:pt modelId="{1888B8FD-803B-4401-A882-0911E6D70FED}" type="parTrans" cxnId="{046F321B-2040-4D5F-BBFF-CD6929517B29}">
      <dgm:prSet/>
      <dgm:spPr/>
      <dgm:t>
        <a:bodyPr/>
        <a:lstStyle/>
        <a:p>
          <a:endParaRPr lang="ru-RU"/>
        </a:p>
      </dgm:t>
    </dgm:pt>
    <dgm:pt modelId="{2EDEEA90-194F-4DCE-99DF-817E85E4A215}" type="sibTrans" cxnId="{046F321B-2040-4D5F-BBFF-CD6929517B2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Программа самообразования</a:t>
          </a:r>
          <a:endParaRPr lang="ru-RU" sz="1800" dirty="0">
            <a:solidFill>
              <a:schemeClr val="tx1"/>
            </a:solidFill>
          </a:endParaRPr>
        </a:p>
      </dgm:t>
    </dgm:pt>
    <dgm:pt modelId="{17B79DD0-6D7F-4FF6-AB37-B14AE7FD4A67}" type="pres">
      <dgm:prSet presAssocID="{B1A02A7C-062E-462C-97BB-1BEDA237E32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E6E62B-2D6E-4B77-9E7F-2497E2C625AD}" type="pres">
      <dgm:prSet presAssocID="{448AB146-3B53-4E87-947A-07E04C31EFCE}" presName="node" presStyleLbl="node1" presStyleIdx="0" presStyleCnt="3" custScaleX="136162" custScaleY="212390" custRadScaleRad="144499" custRadScaleInc="-101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9D2DA-B935-4307-AEC8-8DC278F5785A}" type="pres">
      <dgm:prSet presAssocID="{EF84863B-3F25-4803-BE3E-25627949FE50}" presName="sibTrans" presStyleLbl="sibTrans2D1" presStyleIdx="0" presStyleCnt="3" custAng="21483661" custScaleX="276325" custScaleY="481050" custLinFactY="-121271" custLinFactNeighborX="-6887" custLinFactNeighborY="-200000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05F19BFB-A5B7-4EDA-A076-6F80767055C1}" type="pres">
      <dgm:prSet presAssocID="{EF84863B-3F25-4803-BE3E-25627949FE5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E483960-E28B-4010-BFBF-0C9C7C7EF8B9}" type="pres">
      <dgm:prSet presAssocID="{7F57E5D2-C13C-46CE-871E-895497DCE4A4}" presName="node" presStyleLbl="node1" presStyleIdx="1" presStyleCnt="3" custScaleX="91522" custRadScaleRad="117607" custRadScaleInc="-101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9C8D7-5013-457B-A929-0DFBD6AAE033}" type="pres">
      <dgm:prSet presAssocID="{DE8E4F46-1B3E-41FF-AE40-4908C9BC6C13}" presName="sibTrans" presStyleLbl="sibTrans2D1" presStyleIdx="1" presStyleCnt="3" custAng="910681" custScaleX="347774" custScaleY="347206" custLinFactX="49154" custLinFactNeighborX="100000" custLinFactNeighborY="60610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68A4EFF8-A87C-4F22-951E-C572F721BCEF}" type="pres">
      <dgm:prSet presAssocID="{DE8E4F46-1B3E-41FF-AE40-4908C9BC6C1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9C01E54-997A-48E9-AD3D-00EC3347DC10}" type="pres">
      <dgm:prSet presAssocID="{3C94383B-B3D0-4277-9D3B-0D2C10138B1C}" presName="node" presStyleLbl="node1" presStyleIdx="2" presStyleCnt="3" custScaleY="46504" custRadScaleRad="11089" custRadScaleInc="-69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9D79D-B261-4D2B-9598-42C198960A1B}" type="pres">
      <dgm:prSet presAssocID="{2EDEEA90-194F-4DCE-99DF-817E85E4A215}" presName="sibTrans" presStyleLbl="sibTrans2D1" presStyleIdx="2" presStyleCnt="3" custAng="21340014" custScaleX="328760" custScaleY="285347" custLinFactX="-61552" custLinFactNeighborX="-100000" custLinFactNeighborY="79456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55580BC8-B98A-404C-AFE6-921B9631154B}" type="pres">
      <dgm:prSet presAssocID="{2EDEEA90-194F-4DCE-99DF-817E85E4A215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7BAA823-33F9-425B-85E4-971654FA1B74}" type="presOf" srcId="{DE8E4F46-1B3E-41FF-AE40-4908C9BC6C13}" destId="{8909C8D7-5013-457B-A929-0DFBD6AAE033}" srcOrd="0" destOrd="0" presId="urn:microsoft.com/office/officeart/2005/8/layout/cycle7"/>
    <dgm:cxn modelId="{B1E0F820-0BF5-44FA-9A8C-08500BC3B6A3}" type="presOf" srcId="{DE8E4F46-1B3E-41FF-AE40-4908C9BC6C13}" destId="{68A4EFF8-A87C-4F22-951E-C572F721BCEF}" srcOrd="1" destOrd="0" presId="urn:microsoft.com/office/officeart/2005/8/layout/cycle7"/>
    <dgm:cxn modelId="{8567CC4C-0D64-4F23-845D-9235A5723CFD}" type="presOf" srcId="{B1A02A7C-062E-462C-97BB-1BEDA237E32F}" destId="{17B79DD0-6D7F-4FF6-AB37-B14AE7FD4A67}" srcOrd="0" destOrd="0" presId="urn:microsoft.com/office/officeart/2005/8/layout/cycle7"/>
    <dgm:cxn modelId="{93ACA891-801E-4371-BAE3-C60443F80055}" type="presOf" srcId="{EF84863B-3F25-4803-BE3E-25627949FE50}" destId="{05F19BFB-A5B7-4EDA-A076-6F80767055C1}" srcOrd="1" destOrd="0" presId="urn:microsoft.com/office/officeart/2005/8/layout/cycle7"/>
    <dgm:cxn modelId="{73114CF1-C1E5-402A-A0F8-B4EBEF96C3FD}" type="presOf" srcId="{2EDEEA90-194F-4DCE-99DF-817E85E4A215}" destId="{4C19D79D-B261-4D2B-9598-42C198960A1B}" srcOrd="0" destOrd="0" presId="urn:microsoft.com/office/officeart/2005/8/layout/cycle7"/>
    <dgm:cxn modelId="{C6B513B3-9D0E-4E31-AD08-4FB87B88858C}" srcId="{B1A02A7C-062E-462C-97BB-1BEDA237E32F}" destId="{7F57E5D2-C13C-46CE-871E-895497DCE4A4}" srcOrd="1" destOrd="0" parTransId="{95F81B5A-0ECC-4B52-849C-D751BEAEF52F}" sibTransId="{DE8E4F46-1B3E-41FF-AE40-4908C9BC6C13}"/>
    <dgm:cxn modelId="{AE39A888-61C7-4EC8-A8A0-33D659D4DC45}" type="presOf" srcId="{3C94383B-B3D0-4277-9D3B-0D2C10138B1C}" destId="{39C01E54-997A-48E9-AD3D-00EC3347DC10}" srcOrd="0" destOrd="0" presId="urn:microsoft.com/office/officeart/2005/8/layout/cycle7"/>
    <dgm:cxn modelId="{4499875F-B514-4794-8813-0B9B22719FBE}" type="presOf" srcId="{2EDEEA90-194F-4DCE-99DF-817E85E4A215}" destId="{55580BC8-B98A-404C-AFE6-921B9631154B}" srcOrd="1" destOrd="0" presId="urn:microsoft.com/office/officeart/2005/8/layout/cycle7"/>
    <dgm:cxn modelId="{A208F919-9029-4576-B5C1-C18E5B6D7DD7}" type="presOf" srcId="{448AB146-3B53-4E87-947A-07E04C31EFCE}" destId="{FCE6E62B-2D6E-4B77-9E7F-2497E2C625AD}" srcOrd="0" destOrd="0" presId="urn:microsoft.com/office/officeart/2005/8/layout/cycle7"/>
    <dgm:cxn modelId="{B6FEDE33-1D97-404E-93B5-06CD2ECFDE3B}" type="presOf" srcId="{7F57E5D2-C13C-46CE-871E-895497DCE4A4}" destId="{DE483960-E28B-4010-BFBF-0C9C7C7EF8B9}" srcOrd="0" destOrd="0" presId="urn:microsoft.com/office/officeart/2005/8/layout/cycle7"/>
    <dgm:cxn modelId="{684BC334-4F67-42CB-9C74-84E6AD3A034E}" srcId="{B1A02A7C-062E-462C-97BB-1BEDA237E32F}" destId="{448AB146-3B53-4E87-947A-07E04C31EFCE}" srcOrd="0" destOrd="0" parTransId="{43B7101D-D125-4C87-A2B0-5BD1C3A7D145}" sibTransId="{EF84863B-3F25-4803-BE3E-25627949FE50}"/>
    <dgm:cxn modelId="{C6E30143-C70B-43B0-B8AB-FCBC1744053E}" type="presOf" srcId="{EF84863B-3F25-4803-BE3E-25627949FE50}" destId="{2D89D2DA-B935-4307-AEC8-8DC278F5785A}" srcOrd="0" destOrd="0" presId="urn:microsoft.com/office/officeart/2005/8/layout/cycle7"/>
    <dgm:cxn modelId="{046F321B-2040-4D5F-BBFF-CD6929517B29}" srcId="{B1A02A7C-062E-462C-97BB-1BEDA237E32F}" destId="{3C94383B-B3D0-4277-9D3B-0D2C10138B1C}" srcOrd="2" destOrd="0" parTransId="{1888B8FD-803B-4401-A882-0911E6D70FED}" sibTransId="{2EDEEA90-194F-4DCE-99DF-817E85E4A215}"/>
    <dgm:cxn modelId="{7579A81C-F4A0-4303-9EF4-00AD9AF9896E}" type="presParOf" srcId="{17B79DD0-6D7F-4FF6-AB37-B14AE7FD4A67}" destId="{FCE6E62B-2D6E-4B77-9E7F-2497E2C625AD}" srcOrd="0" destOrd="0" presId="urn:microsoft.com/office/officeart/2005/8/layout/cycle7"/>
    <dgm:cxn modelId="{74BD77B7-F378-49F2-B4C2-7D40C103C143}" type="presParOf" srcId="{17B79DD0-6D7F-4FF6-AB37-B14AE7FD4A67}" destId="{2D89D2DA-B935-4307-AEC8-8DC278F5785A}" srcOrd="1" destOrd="0" presId="urn:microsoft.com/office/officeart/2005/8/layout/cycle7"/>
    <dgm:cxn modelId="{2FCA4442-A6BC-451E-A24D-17C2F33E3D87}" type="presParOf" srcId="{2D89D2DA-B935-4307-AEC8-8DC278F5785A}" destId="{05F19BFB-A5B7-4EDA-A076-6F80767055C1}" srcOrd="0" destOrd="0" presId="urn:microsoft.com/office/officeart/2005/8/layout/cycle7"/>
    <dgm:cxn modelId="{FFDDD1FF-9F73-4CE5-AADE-9911B5BA48FB}" type="presParOf" srcId="{17B79DD0-6D7F-4FF6-AB37-B14AE7FD4A67}" destId="{DE483960-E28B-4010-BFBF-0C9C7C7EF8B9}" srcOrd="2" destOrd="0" presId="urn:microsoft.com/office/officeart/2005/8/layout/cycle7"/>
    <dgm:cxn modelId="{6C38C3BA-0779-489B-9A3F-A82D2B9FB546}" type="presParOf" srcId="{17B79DD0-6D7F-4FF6-AB37-B14AE7FD4A67}" destId="{8909C8D7-5013-457B-A929-0DFBD6AAE033}" srcOrd="3" destOrd="0" presId="urn:microsoft.com/office/officeart/2005/8/layout/cycle7"/>
    <dgm:cxn modelId="{4D059424-9E13-4728-8508-4D755F453BAC}" type="presParOf" srcId="{8909C8D7-5013-457B-A929-0DFBD6AAE033}" destId="{68A4EFF8-A87C-4F22-951E-C572F721BCEF}" srcOrd="0" destOrd="0" presId="urn:microsoft.com/office/officeart/2005/8/layout/cycle7"/>
    <dgm:cxn modelId="{50A73B81-F7B0-48C3-A6E4-A7754D5BE10B}" type="presParOf" srcId="{17B79DD0-6D7F-4FF6-AB37-B14AE7FD4A67}" destId="{39C01E54-997A-48E9-AD3D-00EC3347DC10}" srcOrd="4" destOrd="0" presId="urn:microsoft.com/office/officeart/2005/8/layout/cycle7"/>
    <dgm:cxn modelId="{2476C6B5-5AB1-407F-BAB1-40140AE02CDE}" type="presParOf" srcId="{17B79DD0-6D7F-4FF6-AB37-B14AE7FD4A67}" destId="{4C19D79D-B261-4D2B-9598-42C198960A1B}" srcOrd="5" destOrd="0" presId="urn:microsoft.com/office/officeart/2005/8/layout/cycle7"/>
    <dgm:cxn modelId="{11F3A588-BB0B-4836-A5E6-58F441B469A8}" type="presParOf" srcId="{4C19D79D-B261-4D2B-9598-42C198960A1B}" destId="{55580BC8-B98A-404C-AFE6-921B9631154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93E56-090B-4A06-81CC-612464C99A0A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137"/>
            <a:ext cx="2946400" cy="498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137"/>
            <a:ext cx="2946400" cy="498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68A2D-FFDF-456C-9B4F-55943642B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302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9574-C409-4E25-BAC8-C4452B7BF775}" type="datetimeFigureOut">
              <a:rPr lang="ru-RU" smtClean="0"/>
              <a:t>02.11.2018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0E1C7-1ED4-4D41-8773-C527150BB9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99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Аттестация педагогических работников является одним из способов совершенствования профессиональной компетенции, поэтому подготовка педагога к аттестации имеет огромное значение. </a:t>
            </a:r>
          </a:p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DC89A8-113F-440E-95F6-6A050F1082FA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643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Аттестация педагогических работников является одним из способов совершенствования профессиональной компетенции, поэтому подготовка педагога к аттестации имеет огромное значение. </a:t>
            </a:r>
          </a:p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DC89A8-113F-440E-95F6-6A050F1082FA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6430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DC89A8-113F-440E-95F6-6A050F1082FA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6430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DC89A8-113F-440E-95F6-6A050F1082FA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6430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DC89A8-113F-440E-95F6-6A050F1082FA}" type="slidenum">
              <a:rPr lang="ru-RU" altLang="ru-RU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6430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Аттестация педагогических работников является одним из способов совершенствования профессиональной компетенции, поэтому подготовка педагога к аттестации имеет огромное значение. </a:t>
            </a:r>
          </a:p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DC89A8-113F-440E-95F6-6A050F1082FA}" type="slidenum">
              <a:rPr lang="ru-RU" altLang="ru-RU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643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8A71-888F-4098-B8DB-4F0926576AD1}" type="datetime1">
              <a:rPr lang="ru-RU" smtClean="0"/>
              <a:t>02.11.2018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29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AF0F-6D33-4259-B650-5888ADBCE3ED}" type="datetime1">
              <a:rPr lang="ru-RU" smtClean="0"/>
              <a:t>02.11.2018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68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CA5E-E9D1-4896-B736-923C9AE4F3DD}" type="datetime1">
              <a:rPr lang="ru-RU" smtClean="0"/>
              <a:t>02.11.2018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39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85C2-57DA-45DB-94CA-EE71E5425662}" type="datetime1">
              <a:rPr lang="ru-RU" smtClean="0"/>
              <a:t>02.11.2018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1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9397-B3EF-4FC0-8B6C-411CDF5F70FE}" type="datetime1">
              <a:rPr lang="ru-RU" smtClean="0"/>
              <a:t>02.11.2018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98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D0CB-26BF-4C85-9DEC-BE9CBA1139C8}" type="datetime1">
              <a:rPr lang="ru-RU" smtClean="0"/>
              <a:t>02.11.2018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95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029E-1AC1-440D-AABE-0A17D73E2682}" type="datetime1">
              <a:rPr lang="ru-RU" smtClean="0"/>
              <a:t>02.11.2018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11CC-09E3-451B-8942-329794FEDDDE}" type="datetime1">
              <a:rPr lang="ru-RU" smtClean="0"/>
              <a:t>02.11.2018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07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908A-4DBE-43EB-AE27-84AF36FDF416}" type="datetime1">
              <a:rPr lang="ru-RU" smtClean="0"/>
              <a:t>02.11.2018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22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7D38-253A-41B7-B3FF-1D8184EFBAA1}" type="datetime1">
              <a:rPr lang="ru-RU" smtClean="0"/>
              <a:t>02.11.2018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34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5AC3-DDA7-4C16-9728-264BA456410B}" type="datetime1">
              <a:rPr lang="ru-RU" smtClean="0"/>
              <a:t>02.11.2018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07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9C51-E247-4B20-BA87-7C4739B8CD06}" type="datetime1">
              <a:rPr lang="ru-RU" smtClean="0"/>
              <a:t>02.11.2018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B9D09-C74D-4F7A-A3BD-940A6A18E4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94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6.png"/><Relationship Id="rId5" Type="http://schemas.openxmlformats.org/officeDocument/2006/relationships/diagramData" Target="../diagrams/data1.xm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3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4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jpe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notesSlide" Target="../notesSlides/notesSlide5.xml"/><Relationship Id="rId7" Type="http://schemas.openxmlformats.org/officeDocument/2006/relationships/diagramLayout" Target="../diagrams/layout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diagramData" Target="../diagrams/data4.xml"/><Relationship Id="rId11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microsoft.com/office/2007/relationships/diagramDrawing" Target="../diagrams/drawing4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7;&#1092;&#1086;&#1084;.&#1088;&#1092;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4293096"/>
            <a:ext cx="5328592" cy="158417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Constantia" pitchFamily="18" charset="0"/>
              </a:rPr>
            </a:br>
            <a:endParaRPr lang="ru-RU" sz="2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4437112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Казакова Ирина Ильинична, заведующий Центром аттестации ТОИПКРО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6524" y="4309858"/>
            <a:ext cx="5688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Региональная  и новая модель аттестации </a:t>
            </a:r>
            <a:r>
              <a:rPr lang="ru-RU" sz="2800" b="1" smtClean="0">
                <a:solidFill>
                  <a:schemeClr val="bg1"/>
                </a:solidFill>
              </a:rPr>
              <a:t>педагогических работников: </a:t>
            </a:r>
            <a:r>
              <a:rPr lang="ru-RU" sz="2800" b="1" dirty="0" smtClean="0">
                <a:solidFill>
                  <a:schemeClr val="bg1"/>
                </a:solidFill>
              </a:rPr>
              <a:t>сходства </a:t>
            </a:r>
            <a:r>
              <a:rPr lang="ru-RU" sz="2800" b="1" smtClean="0">
                <a:solidFill>
                  <a:schemeClr val="bg1"/>
                </a:solidFill>
              </a:rPr>
              <a:t>и отличия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64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31013" y="630872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B368D5-3EB2-4131-84EE-56C73AFCA250}" type="slidenum">
              <a:rPr lang="ru-RU" altLang="ru-RU" sz="1800">
                <a:solidFill>
                  <a:srgbClr val="31859C"/>
                </a:solidFill>
              </a:rPr>
              <a:pPr/>
              <a:t>2</a:t>
            </a:fld>
            <a:endParaRPr lang="ru-RU" altLang="ru-RU" sz="1800" dirty="0">
              <a:solidFill>
                <a:srgbClr val="31859C"/>
              </a:solidFill>
            </a:endParaRPr>
          </a:p>
        </p:txBody>
      </p:sp>
      <p:pic>
        <p:nvPicPr>
          <p:cNvPr id="7" name="Picture 2" descr="http://www.ksp36.ru/upload/iblock/d1b/%D0%9A%D0%BE%D0%BD%D0%BA%D1%83%D1%80%D1%81%20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93043"/>
            <a:ext cx="1296144" cy="129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1268760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7D7A"/>
                </a:solidFill>
              </a:rPr>
              <a:t>В октябре 2018 года было подано более 600 заявлений  на аттестацию.</a:t>
            </a:r>
          </a:p>
          <a:p>
            <a:pPr algn="just"/>
            <a:r>
              <a:rPr lang="ru-RU" sz="3600" b="1" dirty="0" smtClean="0">
                <a:solidFill>
                  <a:srgbClr val="007D7A"/>
                </a:solidFill>
              </a:rPr>
              <a:t>В предыдущие годы подавало около 300.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Вопрос</a:t>
            </a:r>
            <a:endParaRPr lang="ru-RU" sz="3600" b="1" dirty="0" smtClean="0">
              <a:solidFill>
                <a:srgbClr val="007D7A"/>
              </a:solidFill>
            </a:endParaRPr>
          </a:p>
          <a:p>
            <a:pPr algn="just"/>
            <a:r>
              <a:rPr lang="ru-RU" sz="3600" b="1" dirty="0" smtClean="0">
                <a:solidFill>
                  <a:srgbClr val="007D7A"/>
                </a:solidFill>
              </a:rPr>
              <a:t>		</a:t>
            </a:r>
            <a:r>
              <a:rPr lang="ru-RU" sz="3600" b="1" dirty="0" smtClean="0">
                <a:solidFill>
                  <a:srgbClr val="0070C0"/>
                </a:solidFill>
              </a:rPr>
              <a:t>Как Вы считаете, что повлияло 			на значительное увеличение 			числа поданных заявлений?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filter-kazan.ru/upload/iblock/e7c/e7ceedabd2c2108fdbed0ae119c0de82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7655" y="3933056"/>
            <a:ext cx="2610766" cy="26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715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31013" y="630872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B368D5-3EB2-4131-84EE-56C73AFCA250}" type="slidenum">
              <a:rPr lang="ru-RU" altLang="ru-RU" sz="1800">
                <a:solidFill>
                  <a:srgbClr val="31859C"/>
                </a:solidFill>
              </a:rPr>
              <a:pPr/>
              <a:t>3</a:t>
            </a:fld>
            <a:endParaRPr lang="ru-RU" altLang="ru-RU" sz="1800" dirty="0">
              <a:solidFill>
                <a:srgbClr val="31859C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851104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09EB4"/>
                </a:solidFill>
              </a:rPr>
              <a:t>Региональная модель</a:t>
            </a:r>
            <a:endParaRPr lang="ru-RU" b="1" dirty="0">
              <a:solidFill>
                <a:srgbClr val="109EB4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340768"/>
            <a:ext cx="864096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Аттестация педагогических работников является одним из способов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совершенствования профессиональной компетенции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поэтому подготовка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педагога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к аттестации имеет огромное значение.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90645716"/>
              </p:ext>
            </p:extLst>
          </p:nvPr>
        </p:nvGraphicFramePr>
        <p:xfrm>
          <a:off x="467544" y="3212976"/>
          <a:ext cx="8208912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358" y="4744616"/>
            <a:ext cx="1636169" cy="211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ksp36.ru/upload/iblock/d1b/%D0%9A%D0%BE%D0%BD%D0%BA%D1%83%D1%80%D1%81%202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9214" y="116632"/>
            <a:ext cx="1345121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3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31013" y="630872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B368D5-3EB2-4131-84EE-56C73AFCA250}" type="slidenum">
              <a:rPr lang="ru-RU" altLang="ru-RU" sz="1800">
                <a:solidFill>
                  <a:srgbClr val="31859C"/>
                </a:solidFill>
              </a:rPr>
              <a:pPr/>
              <a:t>4</a:t>
            </a:fld>
            <a:endParaRPr lang="ru-RU" altLang="ru-RU" sz="1800" dirty="0">
              <a:solidFill>
                <a:srgbClr val="31859C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83750" y="1052736"/>
            <a:ext cx="8208912" cy="1008112"/>
          </a:xfrm>
          <a:prstGeom prst="rect">
            <a:avLst/>
          </a:prstGeom>
          <a:solidFill>
            <a:srgbClr val="CCECFF"/>
          </a:solidFill>
          <a:effectLst>
            <a:innerShdw blurRad="63500" dist="50800" dir="18900000">
              <a:schemeClr val="accent6">
                <a:lumMod val="40000"/>
                <a:lumOff val="60000"/>
                <a:alpha val="50000"/>
              </a:schemeClr>
            </a:inn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/>
              <a:t>Цель: </a:t>
            </a:r>
            <a:r>
              <a:rPr lang="ru-RU" sz="2000" dirty="0" smtClean="0"/>
              <a:t>Обеспечение эффективного функционирования системы аттестации педагогических  работников образовательных организаций Томской области в условиях формирования новой модели аттестации.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Номер слайда 4"/>
          <p:cNvSpPr txBox="1">
            <a:spLocks/>
          </p:cNvSpPr>
          <p:nvPr/>
        </p:nvSpPr>
        <p:spPr>
          <a:xfrm>
            <a:off x="6830888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6B9D09-C74D-4F7A-A3BD-940A6A18E41D}" type="slidenum">
              <a:rPr lang="ru-RU" sz="1800" smtClean="0">
                <a:solidFill>
                  <a:srgbClr val="4BACC6">
                    <a:lumMod val="75000"/>
                  </a:srgbClr>
                </a:solidFill>
              </a:rPr>
              <a:pPr/>
              <a:t>4</a:t>
            </a:fld>
            <a:endParaRPr lang="ru-RU" sz="18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1722" y="2090961"/>
            <a:ext cx="8712968" cy="31393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ru-RU" b="1" dirty="0">
                <a:solidFill>
                  <a:srgbClr val="C00000"/>
                </a:solidFill>
              </a:rPr>
              <a:t>Задачи</a:t>
            </a:r>
            <a:r>
              <a:rPr lang="ru-RU" dirty="0">
                <a:solidFill>
                  <a:srgbClr val="C00000"/>
                </a:solidFill>
              </a:rPr>
              <a:t>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smtClean="0"/>
              <a:t>оказание </a:t>
            </a:r>
            <a:r>
              <a:rPr lang="ru-RU" dirty="0"/>
              <a:t>консультационной поддержки педагогическим работникам, специалистам осуществляющих всесторонний анализ профессиональной деятельности педагогов по вопросам аттестации</a:t>
            </a:r>
            <a:r>
              <a:rPr lang="ru-RU" dirty="0" smtClean="0"/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smtClean="0"/>
              <a:t>разработка </a:t>
            </a:r>
            <a:r>
              <a:rPr lang="ru-RU" dirty="0"/>
              <a:t>и обеспечение выполнение графика аттестации педагогических работников</a:t>
            </a:r>
            <a:r>
              <a:rPr lang="ru-RU" dirty="0" smtClean="0"/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smtClean="0"/>
              <a:t>подготовка </a:t>
            </a:r>
            <a:r>
              <a:rPr lang="ru-RU" dirty="0"/>
              <a:t>пакета документов для аттестации педагогических работников Томкой области</a:t>
            </a:r>
            <a:r>
              <a:rPr lang="ru-RU" dirty="0" smtClean="0"/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smtClean="0"/>
              <a:t>осуществление </a:t>
            </a:r>
            <a:r>
              <a:rPr lang="ru-RU" dirty="0"/>
              <a:t>всестороннего анализа аттестационных материалов педагогических работников организаций, осуществляющих образовательную деятельность в Томской области.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051720" y="330683"/>
            <a:ext cx="6264696" cy="8660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200" b="1" kern="1200" dirty="0" smtClean="0">
                <a:solidFill>
                  <a:schemeClr val="accent1">
                    <a:lumMod val="75000"/>
                  </a:schemeClr>
                </a:solidFill>
              </a:rPr>
              <a:t>Организационно-целевой блок</a:t>
            </a:r>
            <a:endParaRPr lang="ru-RU" sz="3200" b="1" kern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01721073"/>
              </p:ext>
            </p:extLst>
          </p:nvPr>
        </p:nvGraphicFramePr>
        <p:xfrm>
          <a:off x="1331640" y="5094302"/>
          <a:ext cx="7920880" cy="1559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Picture 12" descr="http://export54.ru/upload/iblock/a75/a75f7885d82cf3b10d913afa933075de.jpe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5444672"/>
            <a:ext cx="1985445" cy="122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597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31013" y="630872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B368D5-3EB2-4131-84EE-56C73AFCA250}" type="slidenum">
              <a:rPr lang="ru-RU" altLang="ru-RU" sz="1800">
                <a:solidFill>
                  <a:srgbClr val="31859C"/>
                </a:solidFill>
              </a:rPr>
              <a:pPr/>
              <a:t>5</a:t>
            </a:fld>
            <a:endParaRPr lang="ru-RU" altLang="ru-RU" sz="1800" dirty="0">
              <a:solidFill>
                <a:srgbClr val="31859C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1897341"/>
              </p:ext>
            </p:extLst>
          </p:nvPr>
        </p:nvGraphicFramePr>
        <p:xfrm>
          <a:off x="1867333" y="2061810"/>
          <a:ext cx="6984776" cy="4706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59721" y="805061"/>
            <a:ext cx="3813523" cy="193899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slope"/>
            <a:bevelB prst="slope"/>
          </a:sp3d>
        </p:spPr>
        <p:txBody>
          <a:bodyPr wrap="square">
            <a:spAutoFit/>
          </a:bodyPr>
          <a:lstStyle/>
          <a:p>
            <a:pPr lvl="0" algn="r"/>
            <a:r>
              <a:rPr lang="ru-RU" sz="2000" b="1" dirty="0" smtClean="0">
                <a:solidFill>
                  <a:schemeClr val="bg1"/>
                </a:solidFill>
              </a:rPr>
              <a:t>семинары «Совершенствование процедуры аттестации педагогических работников, осуществляющих образовательную деятельность»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3655" y="4011870"/>
            <a:ext cx="2463056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75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 prst="slope"/>
            <a:bevelB prst="slope"/>
          </a:sp3d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chemeClr val="bg1"/>
                </a:solidFill>
              </a:rPr>
              <a:t>«Школа координаторов»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9126" y="5085184"/>
            <a:ext cx="2572674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  <a:bevelB prst="slope"/>
          </a:sp3d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bg1"/>
                </a:solidFill>
              </a:rPr>
              <a:t>Семинар-совещания  </a:t>
            </a:r>
            <a:r>
              <a:rPr lang="ru-RU" sz="2000" dirty="0">
                <a:solidFill>
                  <a:schemeClr val="bg1"/>
                </a:solidFill>
              </a:rPr>
              <a:t>(</a:t>
            </a:r>
            <a:r>
              <a:rPr lang="ru-RU" sz="2000" dirty="0" smtClean="0">
                <a:solidFill>
                  <a:schemeClr val="bg1"/>
                </a:solidFill>
              </a:rPr>
              <a:t>оперативное решения </a:t>
            </a:r>
            <a:r>
              <a:rPr lang="ru-RU" sz="2000" dirty="0">
                <a:solidFill>
                  <a:schemeClr val="bg1"/>
                </a:solidFill>
              </a:rPr>
              <a:t>проблем</a:t>
            </a:r>
            <a:r>
              <a:rPr lang="ru-RU" sz="2000" dirty="0" smtClean="0">
                <a:solidFill>
                  <a:schemeClr val="bg1"/>
                </a:solidFill>
              </a:rPr>
              <a:t>)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4" name="Заголовок 3"/>
          <p:cNvSpPr>
            <a:spLocks noGrp="1"/>
          </p:cNvSpPr>
          <p:nvPr>
            <p:ph type="title"/>
          </p:nvPr>
        </p:nvSpPr>
        <p:spPr>
          <a:xfrm>
            <a:off x="1511152" y="260648"/>
            <a:ext cx="7632848" cy="216024"/>
          </a:xfrm>
        </p:spPr>
        <p:txBody>
          <a:bodyPr>
            <a:noAutofit/>
          </a:bodyPr>
          <a:lstStyle/>
          <a:p>
            <a:pPr lvl="0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Организационно-методический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блок</a:t>
            </a:r>
            <a:endParaRPr lang="ru-RU" sz="36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794473" y="2647865"/>
            <a:ext cx="3384376" cy="288032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63655" y="1196752"/>
            <a:ext cx="4080864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  <a:bevelB prst="convex"/>
          </a:sp3d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/>
              <a:t>Консультации для всех участников процедуры аттестации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86989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0" descr="http://murom-mebel-ryazan.ru/sites/default/files/imce/sotrudnichestvo_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44625"/>
            <a:ext cx="1641068" cy="117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31013" y="630872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B368D5-3EB2-4131-84EE-56C73AFCA250}" type="slidenum">
              <a:rPr lang="ru-RU" altLang="ru-RU" sz="1800">
                <a:solidFill>
                  <a:srgbClr val="31859C"/>
                </a:solidFill>
              </a:rPr>
              <a:pPr/>
              <a:t>6</a:t>
            </a:fld>
            <a:endParaRPr lang="ru-RU" altLang="ru-RU" sz="1800" dirty="0">
              <a:solidFill>
                <a:srgbClr val="31859C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1050" y="260648"/>
            <a:ext cx="6851104" cy="85010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Рефлексивно-оценочный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блок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14048416"/>
              </p:ext>
            </p:extLst>
          </p:nvPr>
        </p:nvGraphicFramePr>
        <p:xfrm>
          <a:off x="0" y="2010197"/>
          <a:ext cx="10116616" cy="5202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1196752"/>
            <a:ext cx="3481114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Профессиональное развитие </a:t>
            </a:r>
            <a:r>
              <a:rPr lang="ru-RU" sz="2800" b="1" dirty="0" smtClean="0">
                <a:solidFill>
                  <a:srgbClr val="6600FF"/>
                </a:solidFill>
              </a:rPr>
              <a:t>педагогов</a:t>
            </a:r>
            <a:endParaRPr lang="ru-RU" sz="2800" b="1" dirty="0">
              <a:solidFill>
                <a:srgbClr val="66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1204010"/>
            <a:ext cx="30956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Внешняя оценка профессиональной деятельности педагога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1988840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Повышение уровня профессиональной компетентности</a:t>
            </a:r>
            <a:endParaRPr lang="ru-RU" dirty="0"/>
          </a:p>
        </p:txBody>
      </p:sp>
      <p:pic>
        <p:nvPicPr>
          <p:cNvPr id="19" name="Picture 2" descr="https://www.syl.ru/misc/i/ai/99521/205300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4667" y="3429000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6372200" y="2912170"/>
            <a:ext cx="266429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аттестация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92097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t>7</a:t>
            </a:fld>
            <a:endParaRPr lang="ru-RU" dirty="0"/>
          </a:p>
        </p:txBody>
      </p:sp>
      <p:sp>
        <p:nvSpPr>
          <p:cNvPr id="6" name="Объект 9"/>
          <p:cNvSpPr txBox="1">
            <a:spLocks/>
          </p:cNvSpPr>
          <p:nvPr/>
        </p:nvSpPr>
        <p:spPr>
          <a:xfrm>
            <a:off x="201663" y="230609"/>
            <a:ext cx="3744416" cy="6305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600000" rev="0"/>
            </a:camera>
            <a:lightRig rig="threePt" dir="t"/>
          </a:scene3d>
          <a:sp3d>
            <a:bevelT w="165100" h="101600" prst="cross"/>
            <a:bevelB w="158750" h="95250" prst="cross"/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b="1" u="sng" dirty="0" smtClean="0"/>
              <a:t>Региональная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b="1" u="sng" dirty="0" smtClean="0"/>
              <a:t>модель:</a:t>
            </a:r>
            <a:endParaRPr lang="ru-RU" sz="2400" dirty="0" smtClean="0"/>
          </a:p>
          <a:p>
            <a:pPr marL="0" indent="0" algn="ctr">
              <a:buFont typeface="Arial" pitchFamily="34" charset="0"/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/>
              <a:t> Образовательные результаты </a:t>
            </a:r>
            <a:r>
              <a:rPr lang="ru-RU" sz="2400" dirty="0" smtClean="0"/>
              <a:t>педагога</a:t>
            </a:r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 smtClean="0"/>
              <a:t>Представление работодателя по упрощенной форме и на соответствие занимаемой должности</a:t>
            </a:r>
          </a:p>
          <a:p>
            <a:pPr marL="0" indent="0" algn="ctr">
              <a:buFont typeface="Arial" pitchFamily="34" charset="0"/>
              <a:buNone/>
            </a:pPr>
            <a:endParaRPr lang="ru-RU" sz="2400" dirty="0" smtClean="0"/>
          </a:p>
          <a:p>
            <a:pPr marL="0" indent="0" algn="ctr">
              <a:buFont typeface="Arial" pitchFamily="34" charset="0"/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Введение электронной системы «Аттестация»</a:t>
            </a:r>
            <a:endParaRPr lang="ru-RU" sz="2400" dirty="0"/>
          </a:p>
          <a:p>
            <a:pPr marL="0" indent="0" algn="ctr">
              <a:buNone/>
            </a:pPr>
            <a:endParaRPr lang="ru-RU" sz="2400" dirty="0"/>
          </a:p>
        </p:txBody>
      </p:sp>
      <p:sp>
        <p:nvSpPr>
          <p:cNvPr id="9" name="Объект 9"/>
          <p:cNvSpPr txBox="1">
            <a:spLocks/>
          </p:cNvSpPr>
          <p:nvPr/>
        </p:nvSpPr>
        <p:spPr>
          <a:xfrm>
            <a:off x="4160922" y="268735"/>
            <a:ext cx="4792766" cy="6305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600000" rev="0"/>
            </a:camera>
            <a:lightRig rig="threePt" dir="t"/>
          </a:scene3d>
          <a:sp3d>
            <a:bevelT w="165100" h="101600" prst="cross"/>
            <a:bevelB w="158750" h="95250" prst="cross"/>
          </a:sp3d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ru-RU" b="1" u="sng" dirty="0" smtClean="0">
                <a:solidFill>
                  <a:srgbClr val="00B3F2"/>
                </a:solidFill>
              </a:rPr>
              <a:t>Новая модель аттестации:</a:t>
            </a:r>
          </a:p>
          <a:p>
            <a:pPr>
              <a:buFontTx/>
              <a:buChar char="-"/>
            </a:pPr>
            <a:r>
              <a:rPr lang="ru-RU" dirty="0" smtClean="0"/>
              <a:t>ЕФОМ;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результатов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</a:t>
            </a:r>
          </a:p>
          <a:p>
            <a:pPr>
              <a:buFontTx/>
              <a:buChar char="-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работодателя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мнения выпускников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endParaRPr lang="ru-RU" dirty="0" smtClean="0"/>
          </a:p>
          <a:p>
            <a:pPr algn="ctr">
              <a:buFontTx/>
              <a:buChar char="-"/>
            </a:pPr>
            <a:endParaRPr lang="ru-RU" dirty="0" smtClean="0"/>
          </a:p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- Через федеральный портал, без бумаг</a:t>
            </a:r>
          </a:p>
          <a:p>
            <a:pPr marL="0" indent="0" algn="ctr">
              <a:buFont typeface="Arial" pitchFamily="34" charset="0"/>
              <a:buNone/>
            </a:pPr>
            <a:endParaRPr lang="ru-RU" dirty="0" smtClean="0"/>
          </a:p>
          <a:p>
            <a:pPr marL="0" indent="0" algn="ctr">
              <a:buFont typeface="Arial" pitchFamily="34" charset="0"/>
              <a:buNone/>
            </a:pPr>
            <a:endParaRPr lang="ru-RU" dirty="0"/>
          </a:p>
        </p:txBody>
      </p:sp>
      <p:pic>
        <p:nvPicPr>
          <p:cNvPr id="11" name="Picture 2" descr="http://fb.ru/misc/i/gallery/45861/23744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82810" y="268735"/>
            <a:ext cx="1633105" cy="1122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3563888" y="1807495"/>
            <a:ext cx="597034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63888" y="5856557"/>
            <a:ext cx="706791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4270679" y="5157192"/>
            <a:ext cx="4536504" cy="126457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160922" y="1196752"/>
            <a:ext cx="4299509" cy="129349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430140" y="2852935"/>
            <a:ext cx="3598244" cy="84060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674563" y="3383274"/>
            <a:ext cx="791986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466549" y="614090"/>
            <a:ext cx="122413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774735" y="4077072"/>
            <a:ext cx="4032448" cy="4400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020272" y="645448"/>
            <a:ext cx="173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ru-RU" dirty="0" err="1" smtClean="0">
                <a:hlinkClick r:id="rId3"/>
              </a:rPr>
              <a:t>ефом.рф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92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7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5000" y="1124744"/>
            <a:ext cx="64294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А теперь давайте рассмотрим как работает  региональная система аттестации педагогических работников на уровне муниципалитета, образовательной организации и педагога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31013" y="630872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B368D5-3EB2-4131-84EE-56C73AFCA250}" type="slidenum">
              <a:rPr lang="ru-RU" altLang="ru-RU" sz="1800">
                <a:solidFill>
                  <a:srgbClr val="31859C"/>
                </a:solidFill>
              </a:rPr>
              <a:pPr/>
              <a:t>8</a:t>
            </a:fld>
            <a:endParaRPr lang="ru-RU" altLang="ru-RU" sz="1800" dirty="0">
              <a:solidFill>
                <a:srgbClr val="31859C"/>
              </a:solidFill>
            </a:endParaRPr>
          </a:p>
        </p:txBody>
      </p:sp>
      <p:pic>
        <p:nvPicPr>
          <p:cNvPr id="7" name="Picture 2" descr="http://www.ksp36.ru/upload/iblock/d1b/%D0%9A%D0%BE%D0%BD%D0%BA%D1%83%D1%80%D1%81%20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488904"/>
            <a:ext cx="2190919" cy="218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673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6308</TotalTime>
  <Words>379</Words>
  <Application>Microsoft Office PowerPoint</Application>
  <PresentationFormat>Экран (4:3)</PresentationFormat>
  <Paragraphs>87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Times New Roman</vt:lpstr>
      <vt:lpstr>Тема Office</vt:lpstr>
      <vt:lpstr>  </vt:lpstr>
      <vt:lpstr>Презентация PowerPoint</vt:lpstr>
      <vt:lpstr>Региональная модель</vt:lpstr>
      <vt:lpstr>Презентация PowerPoint</vt:lpstr>
      <vt:lpstr>Организационно-методический блок</vt:lpstr>
      <vt:lpstr>Рефлексивно-оценочный блок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на ФГОС  основной образовательной школы в штатном режиме</dc:title>
  <dc:creator>Елена</dc:creator>
  <cp:lastModifiedBy>TOIPKRO</cp:lastModifiedBy>
  <cp:revision>519</cp:revision>
  <cp:lastPrinted>2018-10-30T03:43:45Z</cp:lastPrinted>
  <dcterms:created xsi:type="dcterms:W3CDTF">2015-08-07T17:34:38Z</dcterms:created>
  <dcterms:modified xsi:type="dcterms:W3CDTF">2018-11-02T02:29:05Z</dcterms:modified>
</cp:coreProperties>
</file>