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0" r:id="rId2"/>
    <p:sldId id="424" r:id="rId3"/>
    <p:sldId id="517" r:id="rId4"/>
    <p:sldId id="500" r:id="rId5"/>
    <p:sldId id="515" r:id="rId6"/>
    <p:sldId id="516" r:id="rId7"/>
    <p:sldId id="524" r:id="rId8"/>
    <p:sldId id="523" r:id="rId9"/>
    <p:sldId id="512" r:id="rId10"/>
    <p:sldId id="521" r:id="rId11"/>
    <p:sldId id="526" r:id="rId12"/>
    <p:sldId id="447" r:id="rId13"/>
    <p:sldId id="527" r:id="rId14"/>
    <p:sldId id="528" r:id="rId15"/>
    <p:sldId id="445" r:id="rId16"/>
    <p:sldId id="491" r:id="rId17"/>
    <p:sldId id="531" r:id="rId18"/>
    <p:sldId id="506" r:id="rId19"/>
    <p:sldId id="483" r:id="rId20"/>
    <p:sldId id="529" r:id="rId21"/>
    <p:sldId id="532" r:id="rId22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8F7"/>
    <a:srgbClr val="2EA0A0"/>
    <a:srgbClr val="E4EBF4"/>
    <a:srgbClr val="F1F4F9"/>
    <a:srgbClr val="D4DEEC"/>
    <a:srgbClr val="AEC2DC"/>
    <a:srgbClr val="99B2D3"/>
    <a:srgbClr val="83A4CB"/>
    <a:srgbClr val="1F4E79"/>
    <a:srgbClr val="6B9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1" autoAdjust="0"/>
    <p:restoredTop sz="97872" autoAdjust="0"/>
  </p:normalViewPr>
  <p:slideViewPr>
    <p:cSldViewPr>
      <p:cViewPr varScale="1">
        <p:scale>
          <a:sx n="114" d="100"/>
          <a:sy n="114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3A2C428-F38A-495C-ADB6-BAA7903B32D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DC8E9C8-3EA9-4CB6-ACC3-75633FCC2C0D}" type="par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28ED55-F0BF-47E5-B698-57168FEAA141}" type="sib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DA62462-5D3E-4D80-B324-859FA81ABCF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0EF2701-7FE6-463D-B746-446625E2F52F}" type="par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AFA35C9-E808-43D6-A8D3-E669A12FA57E}" type="sib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3176-7B8B-4425-97E1-6D9AB74C21F7}" type="pres">
      <dgm:prSet presAssocID="{A3A2C428-F38A-495C-ADB6-BAA7903B32DE}" presName="root" presStyleCnt="0"/>
      <dgm:spPr/>
    </dgm:pt>
    <dgm:pt modelId="{F0C5270C-0FB8-49DD-8E08-D5000696F0DA}" type="pres">
      <dgm:prSet presAssocID="{A3A2C428-F38A-495C-ADB6-BAA7903B32DE}" presName="rootComposite" presStyleCnt="0"/>
      <dgm:spPr/>
    </dgm:pt>
    <dgm:pt modelId="{ED1C8831-B71E-4E36-8E50-D8B160C2FAB1}" type="pres">
      <dgm:prSet presAssocID="{A3A2C428-F38A-495C-ADB6-BAA7903B32DE}" presName="rootText" presStyleLbl="node1" presStyleIdx="2" presStyleCnt="4"/>
      <dgm:spPr/>
      <dgm:t>
        <a:bodyPr/>
        <a:lstStyle/>
        <a:p>
          <a:endParaRPr lang="ru-RU"/>
        </a:p>
      </dgm:t>
    </dgm:pt>
    <dgm:pt modelId="{2BD080F2-2C2E-4F75-A19E-C0829CBADA07}" type="pres">
      <dgm:prSet presAssocID="{A3A2C428-F38A-495C-ADB6-BAA7903B32DE}" presName="rootConnector" presStyleLbl="node1" presStyleIdx="2" presStyleCnt="4"/>
      <dgm:spPr/>
      <dgm:t>
        <a:bodyPr/>
        <a:lstStyle/>
        <a:p>
          <a:endParaRPr lang="ru-RU"/>
        </a:p>
      </dgm:t>
    </dgm:pt>
    <dgm:pt modelId="{03E6145C-5541-4D11-8138-AC6EED45355A}" type="pres">
      <dgm:prSet presAssocID="{A3A2C428-F38A-495C-ADB6-BAA7903B32DE}" presName="childShape" presStyleCnt="0"/>
      <dgm:spPr/>
    </dgm:pt>
    <dgm:pt modelId="{0B66F5F3-97D3-41F9-B7CD-0A65F8711312}" type="pres">
      <dgm:prSet presAssocID="{53EFE55E-6124-4420-9DB7-7168F5D0A50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68932D3-EAA0-4D7F-AB10-10C4E8F5B475}" type="pres">
      <dgm:prSet presAssocID="{F772B659-D50A-4CE7-86F1-75138900C74D}" presName="childText" presStyleLbl="bgAcc1" presStyleIdx="4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F2F39-41F2-4F38-AC37-BB1FEC11B5B1}" type="pres">
      <dgm:prSet presAssocID="{ADA62462-5D3E-4D80-B324-859FA81ABCF7}" presName="root" presStyleCnt="0"/>
      <dgm:spPr/>
    </dgm:pt>
    <dgm:pt modelId="{D534598C-FBD2-4B2B-B12A-30F5EBC4D45A}" type="pres">
      <dgm:prSet presAssocID="{ADA62462-5D3E-4D80-B324-859FA81ABCF7}" presName="rootComposite" presStyleCnt="0"/>
      <dgm:spPr/>
    </dgm:pt>
    <dgm:pt modelId="{B1E7E625-09CC-41B8-B9CE-11EAEA58DB50}" type="pres">
      <dgm:prSet presAssocID="{ADA62462-5D3E-4D80-B324-859FA81ABCF7}" presName="rootText" presStyleLbl="node1" presStyleIdx="3" presStyleCnt="4"/>
      <dgm:spPr/>
      <dgm:t>
        <a:bodyPr/>
        <a:lstStyle/>
        <a:p>
          <a:endParaRPr lang="ru-RU"/>
        </a:p>
      </dgm:t>
    </dgm:pt>
    <dgm:pt modelId="{40C54C28-2720-4CF0-9691-BA59B39C7BFF}" type="pres">
      <dgm:prSet presAssocID="{ADA62462-5D3E-4D80-B324-859FA81ABCF7}" presName="rootConnector" presStyleLbl="node1" presStyleIdx="3" presStyleCnt="4"/>
      <dgm:spPr/>
      <dgm:t>
        <a:bodyPr/>
        <a:lstStyle/>
        <a:p>
          <a:endParaRPr lang="ru-RU"/>
        </a:p>
      </dgm:t>
    </dgm:pt>
    <dgm:pt modelId="{3DCFDCB7-A56A-495D-A66E-A0AD2270C4DE}" type="pres">
      <dgm:prSet presAssocID="{ADA62462-5D3E-4D80-B324-859FA81ABCF7}" presName="childShape" presStyleCnt="0"/>
      <dgm:spPr/>
    </dgm:pt>
    <dgm:pt modelId="{5F604CE3-FEFC-4483-B3ED-0267C3350FCC}" type="pres">
      <dgm:prSet presAssocID="{B1E452E3-EAFF-44BA-984C-37D4A13EBB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7071AD-6C05-4DDA-A19A-6950B57E5C84}" type="pres">
      <dgm:prSet presAssocID="{1CF626E7-2DE5-4F17-B7F9-4C747E0FAF60}" presName="childText" presStyleLbl="bgAcc1" presStyleIdx="5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3F80E-3DA1-4FE3-B5C4-32B57837708F}" type="presOf" srcId="{DE674C23-020D-40FA-ADDC-B7CEE4D450E9}" destId="{9A4867A9-09F5-420C-9E6D-A0F4DCEB9EFA}" srcOrd="0" destOrd="0" presId="urn:microsoft.com/office/officeart/2005/8/layout/hierarchy3"/>
    <dgm:cxn modelId="{60C22664-BBE9-4A22-B2C4-E6CBB667F3B1}" type="presOf" srcId="{D919601A-CF93-40F3-9FE2-3CD99628C7C5}" destId="{90028F80-3B47-4E29-B69F-6F26C4156DBD}" srcOrd="0" destOrd="0" presId="urn:microsoft.com/office/officeart/2005/8/layout/hierarchy3"/>
    <dgm:cxn modelId="{84125049-7671-46AE-9373-0141BD3FE1F6}" type="presOf" srcId="{28F39203-B423-443D-9F97-7424BA630488}" destId="{9B6CB4EA-D481-403E-ACE4-CEED47A57BC1}" srcOrd="0" destOrd="0" presId="urn:microsoft.com/office/officeart/2005/8/layout/hierarchy3"/>
    <dgm:cxn modelId="{21888730-61D6-4715-A336-F4DE41F2E067}" type="presOf" srcId="{E0CBA7F6-D868-4488-ADD5-782BB617AFFB}" destId="{A4E279BE-19A8-4189-AC36-EB2B722A220F}" srcOrd="0" destOrd="0" presId="urn:microsoft.com/office/officeart/2005/8/layout/hierarchy3"/>
    <dgm:cxn modelId="{7231C02F-2DE7-4956-9A9A-E3CCAC262887}" type="presOf" srcId="{8A43B4A2-EF9E-4005-B356-1BF9524E32CA}" destId="{3E7075DE-0434-41BC-897F-23B41E098407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2A61AD4A-E61D-482A-8D82-9ADB44E88DAE}" type="presOf" srcId="{A3A2C428-F38A-495C-ADB6-BAA7903B32DE}" destId="{2BD080F2-2C2E-4F75-A19E-C0829CBADA07}" srcOrd="1" destOrd="0" presId="urn:microsoft.com/office/officeart/2005/8/layout/hierarchy3"/>
    <dgm:cxn modelId="{132D232C-5C91-46EC-AC7B-892AB785E48E}" type="presOf" srcId="{ADA62462-5D3E-4D80-B324-859FA81ABCF7}" destId="{40C54C28-2720-4CF0-9691-BA59B39C7BFF}" srcOrd="1" destOrd="0" presId="urn:microsoft.com/office/officeart/2005/8/layout/hierarchy3"/>
    <dgm:cxn modelId="{D51E8C10-3B4B-4290-B66C-D9883A5B45F3}" type="presOf" srcId="{F772B659-D50A-4CE7-86F1-75138900C74D}" destId="{E68932D3-EAA0-4D7F-AB10-10C4E8F5B475}" srcOrd="0" destOrd="0" presId="urn:microsoft.com/office/officeart/2005/8/layout/hierarchy3"/>
    <dgm:cxn modelId="{CCF307E0-ED2E-4B6E-B980-0601D1D40761}" type="presOf" srcId="{2AA30DCB-6E17-4C2F-8C8D-B31F9846D423}" destId="{3335F608-8C04-4FE2-AA8C-C31812B49148}" srcOrd="0" destOrd="0" presId="urn:microsoft.com/office/officeart/2005/8/layout/hierarchy3"/>
    <dgm:cxn modelId="{D0058F30-CE9F-45AF-B850-EC490ADE253D}" type="presOf" srcId="{1CF626E7-2DE5-4F17-B7F9-4C747E0FAF60}" destId="{637071AD-6C05-4DDA-A19A-6950B57E5C84}" srcOrd="0" destOrd="0" presId="urn:microsoft.com/office/officeart/2005/8/layout/hierarchy3"/>
    <dgm:cxn modelId="{0DA634A3-19AC-48A5-9EFA-F2C195CDE366}" type="presOf" srcId="{EA3C188D-C147-4DD6-981E-338E3FD95F8E}" destId="{348984E4-87EA-4443-9156-1DF899E14BF1}" srcOrd="0" destOrd="0" presId="urn:microsoft.com/office/officeart/2005/8/layout/hierarchy3"/>
    <dgm:cxn modelId="{A3EBFB61-83B4-45B8-843D-5F39EA97B756}" type="presOf" srcId="{759DBE60-C7E0-4215-AF84-E5DB781AB176}" destId="{C1B7BEAD-0DF0-4590-BA53-7C668B601A87}" srcOrd="1" destOrd="0" presId="urn:microsoft.com/office/officeart/2005/8/layout/hierarchy3"/>
    <dgm:cxn modelId="{7E897F86-A1ED-4ADE-8C98-5AC5334297EF}" srcId="{ADA62462-5D3E-4D80-B324-859FA81ABCF7}" destId="{1CF626E7-2DE5-4F17-B7F9-4C747E0FAF60}" srcOrd="0" destOrd="0" parTransId="{B1E452E3-EAFF-44BA-984C-37D4A13EBBC6}" sibTransId="{BA2B8BF0-1B35-418A-87B6-3C34C1B003B3}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AF5B9835-64CB-485E-A171-406817D30FA6}" type="presOf" srcId="{B1E452E3-EAFF-44BA-984C-37D4A13EBBC6}" destId="{5F604CE3-FEFC-4483-B3ED-0267C3350FCC}" srcOrd="0" destOrd="0" presId="urn:microsoft.com/office/officeart/2005/8/layout/hierarchy3"/>
    <dgm:cxn modelId="{F25BEED1-409B-4FBF-B756-1AB1EF795B04}" type="presOf" srcId="{A3A2C428-F38A-495C-ADB6-BAA7903B32DE}" destId="{ED1C8831-B71E-4E36-8E50-D8B160C2FAB1}" srcOrd="0" destOrd="0" presId="urn:microsoft.com/office/officeart/2005/8/layout/hierarchy3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465E4A77-AC8D-4A36-968F-1BE774757807}" type="presOf" srcId="{3B3A51E3-E0E0-4A06-84B6-F7A8166E7559}" destId="{CCD3975C-CA6E-4276-BF53-09DEF2A39C34}" srcOrd="0" destOrd="0" presId="urn:microsoft.com/office/officeart/2005/8/layout/hierarchy3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B0EA1297-17A3-4883-9F98-3C734EB4305F}" srcId="{6CC54079-0EAB-4612-9E00-03663E62D472}" destId="{A3A2C428-F38A-495C-ADB6-BAA7903B32DE}" srcOrd="2" destOrd="0" parTransId="{DDC8E9C8-3EA9-4CB6-ACC3-75633FCC2C0D}" sibTransId="{4F28ED55-F0BF-47E5-B698-57168FEAA141}"/>
    <dgm:cxn modelId="{F5608736-FE06-4E1F-9AF2-52235D56915C}" type="presOf" srcId="{53EFE55E-6124-4420-9DB7-7168F5D0A507}" destId="{0B66F5F3-97D3-41F9-B7CD-0A65F8711312}" srcOrd="0" destOrd="0" presId="urn:microsoft.com/office/officeart/2005/8/layout/hierarchy3"/>
    <dgm:cxn modelId="{CEBA1231-7210-4E7A-8BB4-20C00D24A6DA}" srcId="{A3A2C428-F38A-495C-ADB6-BAA7903B32DE}" destId="{F772B659-D50A-4CE7-86F1-75138900C74D}" srcOrd="0" destOrd="0" parTransId="{53EFE55E-6124-4420-9DB7-7168F5D0A507}" sibTransId="{2C252B77-3E2E-41A5-875E-3A96EC7757A7}"/>
    <dgm:cxn modelId="{A58408B3-C2B3-45D4-BEAC-5AAFF14DDA4D}" type="presOf" srcId="{6CC54079-0EAB-4612-9E00-03663E62D472}" destId="{612FA4EF-905A-4B89-801B-E75C35329C54}" srcOrd="0" destOrd="0" presId="urn:microsoft.com/office/officeart/2005/8/layout/hierarchy3"/>
    <dgm:cxn modelId="{CC4CCFB3-200D-4177-9B7D-D8A1C35B36EC}" srcId="{6CC54079-0EAB-4612-9E00-03663E62D472}" destId="{ADA62462-5D3E-4D80-B324-859FA81ABCF7}" srcOrd="3" destOrd="0" parTransId="{D0EF2701-7FE6-463D-B746-446625E2F52F}" sibTransId="{FAFA35C9-E808-43D6-A8D3-E669A12FA57E}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C2E47D05-B456-4D8E-A038-BE8CBC7CA8A0}" type="presOf" srcId="{ADA62462-5D3E-4D80-B324-859FA81ABCF7}" destId="{B1E7E625-09CC-41B8-B9CE-11EAEA58DB50}" srcOrd="0" destOrd="0" presId="urn:microsoft.com/office/officeart/2005/8/layout/hierarchy3"/>
    <dgm:cxn modelId="{AF480CBB-A743-44B0-84E8-E1ADD62CE5B4}" type="presOf" srcId="{28F39203-B423-443D-9F97-7424BA630488}" destId="{4AB29B9A-70AF-4F55-941C-557314FC6A00}" srcOrd="1" destOrd="0" presId="urn:microsoft.com/office/officeart/2005/8/layout/hierarchy3"/>
    <dgm:cxn modelId="{668CF487-7E4B-44CD-910F-D696C63D697F}" type="presOf" srcId="{0C0AEF03-550D-4474-91D9-BFD041E65D48}" destId="{F59C24E3-CFF9-41F2-8992-3361618D6A63}" srcOrd="0" destOrd="0" presId="urn:microsoft.com/office/officeart/2005/8/layout/hierarchy3"/>
    <dgm:cxn modelId="{99CAC317-0BA8-43B4-9319-16BB4597EACD}" type="presOf" srcId="{759DBE60-C7E0-4215-AF84-E5DB781AB176}" destId="{0C2D3E7A-9140-4D9B-B4DE-78E44E153DCA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34F27210-628C-4E2B-BD39-C9FF904C456A}" type="presParOf" srcId="{612FA4EF-905A-4B89-801B-E75C35329C54}" destId="{0DABACE8-5DF8-4BE5-94CF-534822B60D71}" srcOrd="0" destOrd="0" presId="urn:microsoft.com/office/officeart/2005/8/layout/hierarchy3"/>
    <dgm:cxn modelId="{5D22427C-196F-4DFF-93CF-1FD21BD432E8}" type="presParOf" srcId="{0DABACE8-5DF8-4BE5-94CF-534822B60D71}" destId="{F607F3DD-21DB-4E19-A1D4-90EB4B68E04F}" srcOrd="0" destOrd="0" presId="urn:microsoft.com/office/officeart/2005/8/layout/hierarchy3"/>
    <dgm:cxn modelId="{221E514D-52A9-4A74-9031-B8880DB8251E}" type="presParOf" srcId="{F607F3DD-21DB-4E19-A1D4-90EB4B68E04F}" destId="{0C2D3E7A-9140-4D9B-B4DE-78E44E153DCA}" srcOrd="0" destOrd="0" presId="urn:microsoft.com/office/officeart/2005/8/layout/hierarchy3"/>
    <dgm:cxn modelId="{D4CB2942-B0F2-4231-8FDA-B60FDC52E0EB}" type="presParOf" srcId="{F607F3DD-21DB-4E19-A1D4-90EB4B68E04F}" destId="{C1B7BEAD-0DF0-4590-BA53-7C668B601A87}" srcOrd="1" destOrd="0" presId="urn:microsoft.com/office/officeart/2005/8/layout/hierarchy3"/>
    <dgm:cxn modelId="{A1ADB23C-3E7C-4724-BEF6-A75DF7E68C3D}" type="presParOf" srcId="{0DABACE8-5DF8-4BE5-94CF-534822B60D71}" destId="{8C5130EC-2255-4947-B0FB-F237069A22DB}" srcOrd="1" destOrd="0" presId="urn:microsoft.com/office/officeart/2005/8/layout/hierarchy3"/>
    <dgm:cxn modelId="{396EBD7A-BDAF-487A-BF41-7B25E5F3233E}" type="presParOf" srcId="{8C5130EC-2255-4947-B0FB-F237069A22DB}" destId="{90028F80-3B47-4E29-B69F-6F26C4156DBD}" srcOrd="0" destOrd="0" presId="urn:microsoft.com/office/officeart/2005/8/layout/hierarchy3"/>
    <dgm:cxn modelId="{9840B160-CD69-4E11-A16D-DD7589439341}" type="presParOf" srcId="{8C5130EC-2255-4947-B0FB-F237069A22DB}" destId="{3335F608-8C04-4FE2-AA8C-C31812B49148}" srcOrd="1" destOrd="0" presId="urn:microsoft.com/office/officeart/2005/8/layout/hierarchy3"/>
    <dgm:cxn modelId="{FA1436D4-D46D-450D-A9F2-B2E155937989}" type="presParOf" srcId="{8C5130EC-2255-4947-B0FB-F237069A22DB}" destId="{A4E279BE-19A8-4189-AC36-EB2B722A220F}" srcOrd="2" destOrd="0" presId="urn:microsoft.com/office/officeart/2005/8/layout/hierarchy3"/>
    <dgm:cxn modelId="{D223B699-17AD-4F35-9BD9-4D286BAFC3F7}" type="presParOf" srcId="{8C5130EC-2255-4947-B0FB-F237069A22DB}" destId="{3E7075DE-0434-41BC-897F-23B41E098407}" srcOrd="3" destOrd="0" presId="urn:microsoft.com/office/officeart/2005/8/layout/hierarchy3"/>
    <dgm:cxn modelId="{47F7DFA7-042D-4D45-8972-5B9FC4B481AF}" type="presParOf" srcId="{612FA4EF-905A-4B89-801B-E75C35329C54}" destId="{10CA098C-645A-4E78-92D8-E1CE9538AE64}" srcOrd="1" destOrd="0" presId="urn:microsoft.com/office/officeart/2005/8/layout/hierarchy3"/>
    <dgm:cxn modelId="{55A51BD2-9FF7-400B-A0F2-EC379C8465A6}" type="presParOf" srcId="{10CA098C-645A-4E78-92D8-E1CE9538AE64}" destId="{C13FC451-D4F4-4C55-9093-038F708BA52B}" srcOrd="0" destOrd="0" presId="urn:microsoft.com/office/officeart/2005/8/layout/hierarchy3"/>
    <dgm:cxn modelId="{0B6597A3-9298-4F2B-B822-8B49EB4566A2}" type="presParOf" srcId="{C13FC451-D4F4-4C55-9093-038F708BA52B}" destId="{9B6CB4EA-D481-403E-ACE4-CEED47A57BC1}" srcOrd="0" destOrd="0" presId="urn:microsoft.com/office/officeart/2005/8/layout/hierarchy3"/>
    <dgm:cxn modelId="{6B430954-BC80-4793-8A77-75C565595727}" type="presParOf" srcId="{C13FC451-D4F4-4C55-9093-038F708BA52B}" destId="{4AB29B9A-70AF-4F55-941C-557314FC6A00}" srcOrd="1" destOrd="0" presId="urn:microsoft.com/office/officeart/2005/8/layout/hierarchy3"/>
    <dgm:cxn modelId="{0363D930-B96B-4EDD-9021-4889CBC44185}" type="presParOf" srcId="{10CA098C-645A-4E78-92D8-E1CE9538AE64}" destId="{645D20BD-67F1-430C-9C43-A4AA59634B86}" srcOrd="1" destOrd="0" presId="urn:microsoft.com/office/officeart/2005/8/layout/hierarchy3"/>
    <dgm:cxn modelId="{66B93A24-8F54-43B4-812F-5F2DFA6BE9FA}" type="presParOf" srcId="{645D20BD-67F1-430C-9C43-A4AA59634B86}" destId="{348984E4-87EA-4443-9156-1DF899E14BF1}" srcOrd="0" destOrd="0" presId="urn:microsoft.com/office/officeart/2005/8/layout/hierarchy3"/>
    <dgm:cxn modelId="{12E59DC7-AC77-4FC2-BD1D-EE79ED4E22BC}" type="presParOf" srcId="{645D20BD-67F1-430C-9C43-A4AA59634B86}" destId="{CCD3975C-CA6E-4276-BF53-09DEF2A39C34}" srcOrd="1" destOrd="0" presId="urn:microsoft.com/office/officeart/2005/8/layout/hierarchy3"/>
    <dgm:cxn modelId="{D5BD00E9-41EB-4279-910D-100C107429F7}" type="presParOf" srcId="{645D20BD-67F1-430C-9C43-A4AA59634B86}" destId="{9A4867A9-09F5-420C-9E6D-A0F4DCEB9EFA}" srcOrd="2" destOrd="0" presId="urn:microsoft.com/office/officeart/2005/8/layout/hierarchy3"/>
    <dgm:cxn modelId="{2F1E285D-C10F-4CB3-8331-58FA08954A3B}" type="presParOf" srcId="{645D20BD-67F1-430C-9C43-A4AA59634B86}" destId="{F59C24E3-CFF9-41F2-8992-3361618D6A63}" srcOrd="3" destOrd="0" presId="urn:microsoft.com/office/officeart/2005/8/layout/hierarchy3"/>
    <dgm:cxn modelId="{FB30990D-3AFF-4BF5-B1A4-0CF6F60F0610}" type="presParOf" srcId="{612FA4EF-905A-4B89-801B-E75C35329C54}" destId="{88033176-7B8B-4425-97E1-6D9AB74C21F7}" srcOrd="2" destOrd="0" presId="urn:microsoft.com/office/officeart/2005/8/layout/hierarchy3"/>
    <dgm:cxn modelId="{7A9E1FCE-1296-49C2-9695-FB9045DE8183}" type="presParOf" srcId="{88033176-7B8B-4425-97E1-6D9AB74C21F7}" destId="{F0C5270C-0FB8-49DD-8E08-D5000696F0DA}" srcOrd="0" destOrd="0" presId="urn:microsoft.com/office/officeart/2005/8/layout/hierarchy3"/>
    <dgm:cxn modelId="{DF42A820-D436-4D2A-BE9E-E5FD3DFB4C3F}" type="presParOf" srcId="{F0C5270C-0FB8-49DD-8E08-D5000696F0DA}" destId="{ED1C8831-B71E-4E36-8E50-D8B160C2FAB1}" srcOrd="0" destOrd="0" presId="urn:microsoft.com/office/officeart/2005/8/layout/hierarchy3"/>
    <dgm:cxn modelId="{83A2C7DB-E0D0-4EBE-B391-762E6EDA85CC}" type="presParOf" srcId="{F0C5270C-0FB8-49DD-8E08-D5000696F0DA}" destId="{2BD080F2-2C2E-4F75-A19E-C0829CBADA07}" srcOrd="1" destOrd="0" presId="urn:microsoft.com/office/officeart/2005/8/layout/hierarchy3"/>
    <dgm:cxn modelId="{99C7B859-A17B-4710-A448-8179476A7D83}" type="presParOf" srcId="{88033176-7B8B-4425-97E1-6D9AB74C21F7}" destId="{03E6145C-5541-4D11-8138-AC6EED45355A}" srcOrd="1" destOrd="0" presId="urn:microsoft.com/office/officeart/2005/8/layout/hierarchy3"/>
    <dgm:cxn modelId="{617059D3-A877-49D0-A239-6C62A9D232E5}" type="presParOf" srcId="{03E6145C-5541-4D11-8138-AC6EED45355A}" destId="{0B66F5F3-97D3-41F9-B7CD-0A65F8711312}" srcOrd="0" destOrd="0" presId="urn:microsoft.com/office/officeart/2005/8/layout/hierarchy3"/>
    <dgm:cxn modelId="{576BD49F-F3FA-410C-BEEC-BB03305FAEF7}" type="presParOf" srcId="{03E6145C-5541-4D11-8138-AC6EED45355A}" destId="{E68932D3-EAA0-4D7F-AB10-10C4E8F5B475}" srcOrd="1" destOrd="0" presId="urn:microsoft.com/office/officeart/2005/8/layout/hierarchy3"/>
    <dgm:cxn modelId="{604BB995-86DD-4D82-AED0-765DDBC210F8}" type="presParOf" srcId="{612FA4EF-905A-4B89-801B-E75C35329C54}" destId="{610F2F39-41F2-4F38-AC37-BB1FEC11B5B1}" srcOrd="3" destOrd="0" presId="urn:microsoft.com/office/officeart/2005/8/layout/hierarchy3"/>
    <dgm:cxn modelId="{E7715D1D-AC72-437C-AE5B-460C5E6A7318}" type="presParOf" srcId="{610F2F39-41F2-4F38-AC37-BB1FEC11B5B1}" destId="{D534598C-FBD2-4B2B-B12A-30F5EBC4D45A}" srcOrd="0" destOrd="0" presId="urn:microsoft.com/office/officeart/2005/8/layout/hierarchy3"/>
    <dgm:cxn modelId="{481653FD-D64E-4D25-850E-1A6A26487D0E}" type="presParOf" srcId="{D534598C-FBD2-4B2B-B12A-30F5EBC4D45A}" destId="{B1E7E625-09CC-41B8-B9CE-11EAEA58DB50}" srcOrd="0" destOrd="0" presId="urn:microsoft.com/office/officeart/2005/8/layout/hierarchy3"/>
    <dgm:cxn modelId="{65FF46CA-2DA2-420C-B2D0-A1A982873CE6}" type="presParOf" srcId="{D534598C-FBD2-4B2B-B12A-30F5EBC4D45A}" destId="{40C54C28-2720-4CF0-9691-BA59B39C7BFF}" srcOrd="1" destOrd="0" presId="urn:microsoft.com/office/officeart/2005/8/layout/hierarchy3"/>
    <dgm:cxn modelId="{67055AFF-4300-41DF-A952-F175DB82006E}" type="presParOf" srcId="{610F2F39-41F2-4F38-AC37-BB1FEC11B5B1}" destId="{3DCFDCB7-A56A-495D-A66E-A0AD2270C4DE}" srcOrd="1" destOrd="0" presId="urn:microsoft.com/office/officeart/2005/8/layout/hierarchy3"/>
    <dgm:cxn modelId="{4805D343-593F-4E93-98AC-62E58BBD6494}" type="presParOf" srcId="{3DCFDCB7-A56A-495D-A66E-A0AD2270C4DE}" destId="{5F604CE3-FEFC-4483-B3ED-0267C3350FCC}" srcOrd="0" destOrd="0" presId="urn:microsoft.com/office/officeart/2005/8/layout/hierarchy3"/>
    <dgm:cxn modelId="{DECF161F-D652-49E5-A5CB-83F6A57E16EB}" type="presParOf" srcId="{3DCFDCB7-A56A-495D-A66E-A0AD2270C4DE}" destId="{637071AD-6C05-4DDA-A19A-6950B57E5C8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/>
      <dgm:spPr>
        <a:solidFill>
          <a:srgbClr val="E1F8F7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 custLinFactNeighborX="18924" custLinFactNeighborY="2991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4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4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4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4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0F3F1-24E2-4E73-9BA2-FFC7D213E7FF}" type="pres">
      <dgm:prSet presAssocID="{F772B659-D50A-4CE7-86F1-75138900C74D}" presName="root" presStyleCnt="0"/>
      <dgm:spPr/>
    </dgm:pt>
    <dgm:pt modelId="{5F331EB5-25E5-4247-B3C6-D4F4864AEC04}" type="pres">
      <dgm:prSet presAssocID="{F772B659-D50A-4CE7-86F1-75138900C74D}" presName="rootComposite" presStyleCnt="0"/>
      <dgm:spPr/>
    </dgm:pt>
    <dgm:pt modelId="{0D38E93A-0769-47EF-B0B9-F30B1BE929A7}" type="pres">
      <dgm:prSet presAssocID="{F772B659-D50A-4CE7-86F1-75138900C74D}" presName="rootText" presStyleLbl="node1" presStyleIdx="2" presStyleCnt="4"/>
      <dgm:spPr/>
      <dgm:t>
        <a:bodyPr/>
        <a:lstStyle/>
        <a:p>
          <a:endParaRPr lang="ru-RU"/>
        </a:p>
      </dgm:t>
    </dgm:pt>
    <dgm:pt modelId="{D0CF77E9-BA70-4D63-9E28-37779AEA4D0E}" type="pres">
      <dgm:prSet presAssocID="{F772B659-D50A-4CE7-86F1-75138900C74D}" presName="rootConnector" presStyleLbl="node1" presStyleIdx="2" presStyleCnt="4"/>
      <dgm:spPr/>
      <dgm:t>
        <a:bodyPr/>
        <a:lstStyle/>
        <a:p>
          <a:endParaRPr lang="ru-RU"/>
        </a:p>
      </dgm:t>
    </dgm:pt>
    <dgm:pt modelId="{9EA3CEEF-99FF-4BD2-B94B-AC346565E097}" type="pres">
      <dgm:prSet presAssocID="{F772B659-D50A-4CE7-86F1-75138900C74D}" presName="childShape" presStyleCnt="0"/>
      <dgm:spPr/>
    </dgm:pt>
    <dgm:pt modelId="{44BE553D-162F-4C10-864B-B200F5ED8BD1}" type="pres">
      <dgm:prSet presAssocID="{1CF626E7-2DE5-4F17-B7F9-4C747E0FAF60}" presName="root" presStyleCnt="0"/>
      <dgm:spPr/>
    </dgm:pt>
    <dgm:pt modelId="{C7F735B3-A8E6-4267-AC21-A2B471C117FF}" type="pres">
      <dgm:prSet presAssocID="{1CF626E7-2DE5-4F17-B7F9-4C747E0FAF60}" presName="rootComposite" presStyleCnt="0"/>
      <dgm:spPr/>
    </dgm:pt>
    <dgm:pt modelId="{5B5F547E-D745-4749-9F26-01F130DFC4BA}" type="pres">
      <dgm:prSet presAssocID="{1CF626E7-2DE5-4F17-B7F9-4C747E0FAF60}" presName="rootText" presStyleLbl="node1" presStyleIdx="3" presStyleCnt="4"/>
      <dgm:spPr/>
      <dgm:t>
        <a:bodyPr/>
        <a:lstStyle/>
        <a:p>
          <a:endParaRPr lang="ru-RU"/>
        </a:p>
      </dgm:t>
    </dgm:pt>
    <dgm:pt modelId="{7794E68C-7760-4D93-82C7-ADE34796AC8C}" type="pres">
      <dgm:prSet presAssocID="{1CF626E7-2DE5-4F17-B7F9-4C747E0FAF60}" presName="rootConnector" presStyleLbl="node1" presStyleIdx="3" presStyleCnt="4"/>
      <dgm:spPr/>
      <dgm:t>
        <a:bodyPr/>
        <a:lstStyle/>
        <a:p>
          <a:endParaRPr lang="ru-RU"/>
        </a:p>
      </dgm:t>
    </dgm:pt>
    <dgm:pt modelId="{E4A67646-5AE1-4AC0-9B96-2E7675C0C74B}" type="pres">
      <dgm:prSet presAssocID="{1CF626E7-2DE5-4F17-B7F9-4C747E0FAF60}" presName="childShape" presStyleCnt="0"/>
      <dgm:spPr/>
    </dgm:pt>
  </dgm:ptLst>
  <dgm:cxnLst>
    <dgm:cxn modelId="{834BFE05-E685-4EF2-AD03-5185972B4865}" type="presOf" srcId="{1CF626E7-2DE5-4F17-B7F9-4C747E0FAF60}" destId="{5B5F547E-D745-4749-9F26-01F130DFC4BA}" srcOrd="0" destOrd="0" presId="urn:microsoft.com/office/officeart/2005/8/layout/hierarchy3"/>
    <dgm:cxn modelId="{32BFE408-708D-4D6B-8B33-AB80FE824638}" type="presOf" srcId="{0C0AEF03-550D-4474-91D9-BFD041E65D48}" destId="{F59C24E3-CFF9-41F2-8992-3361618D6A63}" srcOrd="0" destOrd="0" presId="urn:microsoft.com/office/officeart/2005/8/layout/hierarchy3"/>
    <dgm:cxn modelId="{DDCED306-06BA-44B4-BD26-CA8CBEA9E664}" type="presOf" srcId="{28F39203-B423-443D-9F97-7424BA630488}" destId="{4AB29B9A-70AF-4F55-941C-557314FC6A00}" srcOrd="1" destOrd="0" presId="urn:microsoft.com/office/officeart/2005/8/layout/hierarchy3"/>
    <dgm:cxn modelId="{C664B87C-8961-4FC2-AC39-73A0862FED45}" type="presOf" srcId="{D919601A-CF93-40F3-9FE2-3CD99628C7C5}" destId="{90028F80-3B47-4E29-B69F-6F26C4156DBD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01B305C6-42EA-4AD1-B556-572DEF883110}" type="presOf" srcId="{EA3C188D-C147-4DD6-981E-338E3FD95F8E}" destId="{348984E4-87EA-4443-9156-1DF899E14BF1}" srcOrd="0" destOrd="0" presId="urn:microsoft.com/office/officeart/2005/8/layout/hierarchy3"/>
    <dgm:cxn modelId="{5FDA682F-7AAF-4DCD-B4B8-A81BE3AB4C60}" type="presOf" srcId="{6CC54079-0EAB-4612-9E00-03663E62D472}" destId="{612FA4EF-905A-4B89-801B-E75C35329C54}" srcOrd="0" destOrd="0" presId="urn:microsoft.com/office/officeart/2005/8/layout/hierarchy3"/>
    <dgm:cxn modelId="{2F5740BD-67ED-4472-AB1C-CEFE7BC3A8BB}" type="presOf" srcId="{F772B659-D50A-4CE7-86F1-75138900C74D}" destId="{D0CF77E9-BA70-4D63-9E28-37779AEA4D0E}" srcOrd="1" destOrd="0" presId="urn:microsoft.com/office/officeart/2005/8/layout/hierarchy3"/>
    <dgm:cxn modelId="{454EB8F2-1976-45CD-8BB0-582D266259E5}" type="presOf" srcId="{759DBE60-C7E0-4215-AF84-E5DB781AB176}" destId="{0C2D3E7A-9140-4D9B-B4DE-78E44E153DCA}" srcOrd="0" destOrd="0" presId="urn:microsoft.com/office/officeart/2005/8/layout/hierarchy3"/>
    <dgm:cxn modelId="{7E897F86-A1ED-4ADE-8C98-5AC5334297EF}" srcId="{6CC54079-0EAB-4612-9E00-03663E62D472}" destId="{1CF626E7-2DE5-4F17-B7F9-4C747E0FAF60}" srcOrd="3" destOrd="0" parTransId="{B1E452E3-EAFF-44BA-984C-37D4A13EBBC6}" sibTransId="{BA2B8BF0-1B35-418A-87B6-3C34C1B003B3}"/>
    <dgm:cxn modelId="{FDB65CAE-E943-4636-86AE-D163B28A70B3}" type="presOf" srcId="{2AA30DCB-6E17-4C2F-8C8D-B31F9846D423}" destId="{3335F608-8C04-4FE2-AA8C-C31812B49148}" srcOrd="0" destOrd="0" presId="urn:microsoft.com/office/officeart/2005/8/layout/hierarchy3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7A1601A7-0BA8-44FF-B131-EDBF3D521CA6}" type="presOf" srcId="{F772B659-D50A-4CE7-86F1-75138900C74D}" destId="{0D38E93A-0769-47EF-B0B9-F30B1BE929A7}" srcOrd="0" destOrd="0" presId="urn:microsoft.com/office/officeart/2005/8/layout/hierarchy3"/>
    <dgm:cxn modelId="{516E0EEA-18CC-4735-9FB2-8759594866B5}" type="presOf" srcId="{1CF626E7-2DE5-4F17-B7F9-4C747E0FAF60}" destId="{7794E68C-7760-4D93-82C7-ADE34796AC8C}" srcOrd="1" destOrd="0" presId="urn:microsoft.com/office/officeart/2005/8/layout/hierarchy3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CEBA1231-7210-4E7A-8BB4-20C00D24A6DA}" srcId="{6CC54079-0EAB-4612-9E00-03663E62D472}" destId="{F772B659-D50A-4CE7-86F1-75138900C74D}" srcOrd="2" destOrd="0" parTransId="{53EFE55E-6124-4420-9DB7-7168F5D0A507}" sibTransId="{2C252B77-3E2E-41A5-875E-3A96EC7757A7}"/>
    <dgm:cxn modelId="{2F2516B2-FF51-4D47-86B9-E3C7818CBF2A}" type="presOf" srcId="{8A43B4A2-EF9E-4005-B356-1BF9524E32CA}" destId="{3E7075DE-0434-41BC-897F-23B41E098407}" srcOrd="0" destOrd="0" presId="urn:microsoft.com/office/officeart/2005/8/layout/hierarchy3"/>
    <dgm:cxn modelId="{9F82B19F-3624-41DA-B759-CE77AAA39CDA}" type="presOf" srcId="{DE674C23-020D-40FA-ADDC-B7CEE4D450E9}" destId="{9A4867A9-09F5-420C-9E6D-A0F4DCEB9EFA}" srcOrd="0" destOrd="0" presId="urn:microsoft.com/office/officeart/2005/8/layout/hierarchy3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2F3BD4B7-1F22-46F6-9A43-8D4C0C6B55AD}" type="presOf" srcId="{3B3A51E3-E0E0-4A06-84B6-F7A8166E7559}" destId="{CCD3975C-CA6E-4276-BF53-09DEF2A39C34}" srcOrd="0" destOrd="0" presId="urn:microsoft.com/office/officeart/2005/8/layout/hierarchy3"/>
    <dgm:cxn modelId="{1804EDFE-5E36-4566-87E6-25D85D1C7CE6}" type="presOf" srcId="{759DBE60-C7E0-4215-AF84-E5DB781AB176}" destId="{C1B7BEAD-0DF0-4590-BA53-7C668B601A87}" srcOrd="1" destOrd="0" presId="urn:microsoft.com/office/officeart/2005/8/layout/hierarchy3"/>
    <dgm:cxn modelId="{76DF90CD-6D6E-4735-A92E-74ABF9C162BC}" type="presOf" srcId="{E0CBA7F6-D868-4488-ADD5-782BB617AFFB}" destId="{A4E279BE-19A8-4189-AC36-EB2B722A220F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0F41EE3C-7E1F-471F-A218-D67F8F1D5F69}" type="presOf" srcId="{28F39203-B423-443D-9F97-7424BA630488}" destId="{9B6CB4EA-D481-403E-ACE4-CEED47A57BC1}" srcOrd="0" destOrd="0" presId="urn:microsoft.com/office/officeart/2005/8/layout/hierarchy3"/>
    <dgm:cxn modelId="{E408B136-AA84-43F9-A769-6951EE759DFC}" type="presParOf" srcId="{612FA4EF-905A-4B89-801B-E75C35329C54}" destId="{0DABACE8-5DF8-4BE5-94CF-534822B60D71}" srcOrd="0" destOrd="0" presId="urn:microsoft.com/office/officeart/2005/8/layout/hierarchy3"/>
    <dgm:cxn modelId="{A7F73C4E-3C16-44C3-9FE6-D1E347BBA9E2}" type="presParOf" srcId="{0DABACE8-5DF8-4BE5-94CF-534822B60D71}" destId="{F607F3DD-21DB-4E19-A1D4-90EB4B68E04F}" srcOrd="0" destOrd="0" presId="urn:microsoft.com/office/officeart/2005/8/layout/hierarchy3"/>
    <dgm:cxn modelId="{B08FA737-3E44-4A04-8A06-B7CF1BACACF3}" type="presParOf" srcId="{F607F3DD-21DB-4E19-A1D4-90EB4B68E04F}" destId="{0C2D3E7A-9140-4D9B-B4DE-78E44E153DCA}" srcOrd="0" destOrd="0" presId="urn:microsoft.com/office/officeart/2005/8/layout/hierarchy3"/>
    <dgm:cxn modelId="{0D3F4652-0A9A-4927-850D-5E5691C50142}" type="presParOf" srcId="{F607F3DD-21DB-4E19-A1D4-90EB4B68E04F}" destId="{C1B7BEAD-0DF0-4590-BA53-7C668B601A87}" srcOrd="1" destOrd="0" presId="urn:microsoft.com/office/officeart/2005/8/layout/hierarchy3"/>
    <dgm:cxn modelId="{759DA9DE-3C81-4E7B-91DF-DEF6F2C64E07}" type="presParOf" srcId="{0DABACE8-5DF8-4BE5-94CF-534822B60D71}" destId="{8C5130EC-2255-4947-B0FB-F237069A22DB}" srcOrd="1" destOrd="0" presId="urn:microsoft.com/office/officeart/2005/8/layout/hierarchy3"/>
    <dgm:cxn modelId="{A22686B9-646D-460D-BD3C-4D246E3BAB81}" type="presParOf" srcId="{8C5130EC-2255-4947-B0FB-F237069A22DB}" destId="{90028F80-3B47-4E29-B69F-6F26C4156DBD}" srcOrd="0" destOrd="0" presId="urn:microsoft.com/office/officeart/2005/8/layout/hierarchy3"/>
    <dgm:cxn modelId="{9B739F5D-BB3B-40B8-B60D-BAE1DC340F19}" type="presParOf" srcId="{8C5130EC-2255-4947-B0FB-F237069A22DB}" destId="{3335F608-8C04-4FE2-AA8C-C31812B49148}" srcOrd="1" destOrd="0" presId="urn:microsoft.com/office/officeart/2005/8/layout/hierarchy3"/>
    <dgm:cxn modelId="{29D05EBB-8F89-485E-A3AD-958D5BEA23C6}" type="presParOf" srcId="{8C5130EC-2255-4947-B0FB-F237069A22DB}" destId="{A4E279BE-19A8-4189-AC36-EB2B722A220F}" srcOrd="2" destOrd="0" presId="urn:microsoft.com/office/officeart/2005/8/layout/hierarchy3"/>
    <dgm:cxn modelId="{561DAF88-13B5-4713-9FEC-2C0B0FFC9A67}" type="presParOf" srcId="{8C5130EC-2255-4947-B0FB-F237069A22DB}" destId="{3E7075DE-0434-41BC-897F-23B41E098407}" srcOrd="3" destOrd="0" presId="urn:microsoft.com/office/officeart/2005/8/layout/hierarchy3"/>
    <dgm:cxn modelId="{AAD776B6-BDB7-4699-9EF3-53F400E670FE}" type="presParOf" srcId="{612FA4EF-905A-4B89-801B-E75C35329C54}" destId="{10CA098C-645A-4E78-92D8-E1CE9538AE64}" srcOrd="1" destOrd="0" presId="urn:microsoft.com/office/officeart/2005/8/layout/hierarchy3"/>
    <dgm:cxn modelId="{7B09DE10-B0BD-4E92-95CF-4BF2285B3C9B}" type="presParOf" srcId="{10CA098C-645A-4E78-92D8-E1CE9538AE64}" destId="{C13FC451-D4F4-4C55-9093-038F708BA52B}" srcOrd="0" destOrd="0" presId="urn:microsoft.com/office/officeart/2005/8/layout/hierarchy3"/>
    <dgm:cxn modelId="{29661A44-52CD-46A7-8A0A-7A5A6ABA3BE1}" type="presParOf" srcId="{C13FC451-D4F4-4C55-9093-038F708BA52B}" destId="{9B6CB4EA-D481-403E-ACE4-CEED47A57BC1}" srcOrd="0" destOrd="0" presId="urn:microsoft.com/office/officeart/2005/8/layout/hierarchy3"/>
    <dgm:cxn modelId="{2CB8B2AA-99E8-4DE4-8048-EE47C5DD12E7}" type="presParOf" srcId="{C13FC451-D4F4-4C55-9093-038F708BA52B}" destId="{4AB29B9A-70AF-4F55-941C-557314FC6A00}" srcOrd="1" destOrd="0" presId="urn:microsoft.com/office/officeart/2005/8/layout/hierarchy3"/>
    <dgm:cxn modelId="{7F4DBAD5-50BA-4601-A46F-D946F4CC660A}" type="presParOf" srcId="{10CA098C-645A-4E78-92D8-E1CE9538AE64}" destId="{645D20BD-67F1-430C-9C43-A4AA59634B86}" srcOrd="1" destOrd="0" presId="urn:microsoft.com/office/officeart/2005/8/layout/hierarchy3"/>
    <dgm:cxn modelId="{D978FBA8-6597-4939-9DB8-D5A65C58994A}" type="presParOf" srcId="{645D20BD-67F1-430C-9C43-A4AA59634B86}" destId="{348984E4-87EA-4443-9156-1DF899E14BF1}" srcOrd="0" destOrd="0" presId="urn:microsoft.com/office/officeart/2005/8/layout/hierarchy3"/>
    <dgm:cxn modelId="{F08A7533-B5EB-4686-872F-F14FB1A5C9D2}" type="presParOf" srcId="{645D20BD-67F1-430C-9C43-A4AA59634B86}" destId="{CCD3975C-CA6E-4276-BF53-09DEF2A39C34}" srcOrd="1" destOrd="0" presId="urn:microsoft.com/office/officeart/2005/8/layout/hierarchy3"/>
    <dgm:cxn modelId="{5690E382-40BF-4145-967F-DB6DE5ACCD60}" type="presParOf" srcId="{645D20BD-67F1-430C-9C43-A4AA59634B86}" destId="{9A4867A9-09F5-420C-9E6D-A0F4DCEB9EFA}" srcOrd="2" destOrd="0" presId="urn:microsoft.com/office/officeart/2005/8/layout/hierarchy3"/>
    <dgm:cxn modelId="{B99A88AE-86FA-486C-8F89-4E4156DBCD20}" type="presParOf" srcId="{645D20BD-67F1-430C-9C43-A4AA59634B86}" destId="{F59C24E3-CFF9-41F2-8992-3361618D6A63}" srcOrd="3" destOrd="0" presId="urn:microsoft.com/office/officeart/2005/8/layout/hierarchy3"/>
    <dgm:cxn modelId="{0FA8F60A-9CA1-4B0A-9E89-792C15D892E0}" type="presParOf" srcId="{612FA4EF-905A-4B89-801B-E75C35329C54}" destId="{5EE0F3F1-24E2-4E73-9BA2-FFC7D213E7FF}" srcOrd="2" destOrd="0" presId="urn:microsoft.com/office/officeart/2005/8/layout/hierarchy3"/>
    <dgm:cxn modelId="{30FCED17-FF9A-4650-892D-DC4955F2A6D5}" type="presParOf" srcId="{5EE0F3F1-24E2-4E73-9BA2-FFC7D213E7FF}" destId="{5F331EB5-25E5-4247-B3C6-D4F4864AEC04}" srcOrd="0" destOrd="0" presId="urn:microsoft.com/office/officeart/2005/8/layout/hierarchy3"/>
    <dgm:cxn modelId="{DEC89FF2-E6D4-4B45-9C6D-0BCDDD2905E9}" type="presParOf" srcId="{5F331EB5-25E5-4247-B3C6-D4F4864AEC04}" destId="{0D38E93A-0769-47EF-B0B9-F30B1BE929A7}" srcOrd="0" destOrd="0" presId="urn:microsoft.com/office/officeart/2005/8/layout/hierarchy3"/>
    <dgm:cxn modelId="{3CCCCBC2-E2E3-42D8-B48F-011F82A5D512}" type="presParOf" srcId="{5F331EB5-25E5-4247-B3C6-D4F4864AEC04}" destId="{D0CF77E9-BA70-4D63-9E28-37779AEA4D0E}" srcOrd="1" destOrd="0" presId="urn:microsoft.com/office/officeart/2005/8/layout/hierarchy3"/>
    <dgm:cxn modelId="{C4CA0ACD-E2E3-4C5D-8C84-E8C23EE6E100}" type="presParOf" srcId="{5EE0F3F1-24E2-4E73-9BA2-FFC7D213E7FF}" destId="{9EA3CEEF-99FF-4BD2-B94B-AC346565E097}" srcOrd="1" destOrd="0" presId="urn:microsoft.com/office/officeart/2005/8/layout/hierarchy3"/>
    <dgm:cxn modelId="{3E93F919-D7E4-4619-BA64-AD04159951DF}" type="presParOf" srcId="{612FA4EF-905A-4B89-801B-E75C35329C54}" destId="{44BE553D-162F-4C10-864B-B200F5ED8BD1}" srcOrd="3" destOrd="0" presId="urn:microsoft.com/office/officeart/2005/8/layout/hierarchy3"/>
    <dgm:cxn modelId="{5787286A-6E2F-4B63-BC12-586BA2F9D75C}" type="presParOf" srcId="{44BE553D-162F-4C10-864B-B200F5ED8BD1}" destId="{C7F735B3-A8E6-4267-AC21-A2B471C117FF}" srcOrd="0" destOrd="0" presId="urn:microsoft.com/office/officeart/2005/8/layout/hierarchy3"/>
    <dgm:cxn modelId="{665148B1-22E3-4B31-8854-E5E50E5BE10C}" type="presParOf" srcId="{C7F735B3-A8E6-4267-AC21-A2B471C117FF}" destId="{5B5F547E-D745-4749-9F26-01F130DFC4BA}" srcOrd="0" destOrd="0" presId="urn:microsoft.com/office/officeart/2005/8/layout/hierarchy3"/>
    <dgm:cxn modelId="{64333C6B-7B5A-4570-AB16-8A05FEA1297A}" type="presParOf" srcId="{C7F735B3-A8E6-4267-AC21-A2B471C117FF}" destId="{7794E68C-7760-4D93-82C7-ADE34796AC8C}" srcOrd="1" destOrd="0" presId="urn:microsoft.com/office/officeart/2005/8/layout/hierarchy3"/>
    <dgm:cxn modelId="{4EF0B36C-FFE7-41D6-A936-D846BA30504E}" type="presParOf" srcId="{44BE553D-162F-4C10-864B-B200F5ED8BD1}" destId="{E4A67646-5AE1-4AC0-9B96-2E7675C0C74B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3A2C428-F38A-495C-ADB6-BAA7903B32D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DC8E9C8-3EA9-4CB6-ACC3-75633FCC2C0D}" type="par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28ED55-F0BF-47E5-B698-57168FEAA141}" type="sib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DA62462-5D3E-4D80-B324-859FA81ABCF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0EF2701-7FE6-463D-B746-446625E2F52F}" type="par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AFA35C9-E808-43D6-A8D3-E669A12FA57E}" type="sib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3176-7B8B-4425-97E1-6D9AB74C21F7}" type="pres">
      <dgm:prSet presAssocID="{A3A2C428-F38A-495C-ADB6-BAA7903B32DE}" presName="root" presStyleCnt="0"/>
      <dgm:spPr/>
    </dgm:pt>
    <dgm:pt modelId="{F0C5270C-0FB8-49DD-8E08-D5000696F0DA}" type="pres">
      <dgm:prSet presAssocID="{A3A2C428-F38A-495C-ADB6-BAA7903B32DE}" presName="rootComposite" presStyleCnt="0"/>
      <dgm:spPr/>
    </dgm:pt>
    <dgm:pt modelId="{ED1C8831-B71E-4E36-8E50-D8B160C2FAB1}" type="pres">
      <dgm:prSet presAssocID="{A3A2C428-F38A-495C-ADB6-BAA7903B32DE}" presName="rootText" presStyleLbl="node1" presStyleIdx="2" presStyleCnt="4"/>
      <dgm:spPr/>
      <dgm:t>
        <a:bodyPr/>
        <a:lstStyle/>
        <a:p>
          <a:endParaRPr lang="ru-RU"/>
        </a:p>
      </dgm:t>
    </dgm:pt>
    <dgm:pt modelId="{2BD080F2-2C2E-4F75-A19E-C0829CBADA07}" type="pres">
      <dgm:prSet presAssocID="{A3A2C428-F38A-495C-ADB6-BAA7903B32DE}" presName="rootConnector" presStyleLbl="node1" presStyleIdx="2" presStyleCnt="4"/>
      <dgm:spPr/>
      <dgm:t>
        <a:bodyPr/>
        <a:lstStyle/>
        <a:p>
          <a:endParaRPr lang="ru-RU"/>
        </a:p>
      </dgm:t>
    </dgm:pt>
    <dgm:pt modelId="{03E6145C-5541-4D11-8138-AC6EED45355A}" type="pres">
      <dgm:prSet presAssocID="{A3A2C428-F38A-495C-ADB6-BAA7903B32DE}" presName="childShape" presStyleCnt="0"/>
      <dgm:spPr/>
    </dgm:pt>
    <dgm:pt modelId="{0B66F5F3-97D3-41F9-B7CD-0A65F8711312}" type="pres">
      <dgm:prSet presAssocID="{53EFE55E-6124-4420-9DB7-7168F5D0A50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68932D3-EAA0-4D7F-AB10-10C4E8F5B475}" type="pres">
      <dgm:prSet presAssocID="{F772B659-D50A-4CE7-86F1-75138900C74D}" presName="childText" presStyleLbl="bgAcc1" presStyleIdx="4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F2F39-41F2-4F38-AC37-BB1FEC11B5B1}" type="pres">
      <dgm:prSet presAssocID="{ADA62462-5D3E-4D80-B324-859FA81ABCF7}" presName="root" presStyleCnt="0"/>
      <dgm:spPr/>
    </dgm:pt>
    <dgm:pt modelId="{D534598C-FBD2-4B2B-B12A-30F5EBC4D45A}" type="pres">
      <dgm:prSet presAssocID="{ADA62462-5D3E-4D80-B324-859FA81ABCF7}" presName="rootComposite" presStyleCnt="0"/>
      <dgm:spPr/>
    </dgm:pt>
    <dgm:pt modelId="{B1E7E625-09CC-41B8-B9CE-11EAEA58DB50}" type="pres">
      <dgm:prSet presAssocID="{ADA62462-5D3E-4D80-B324-859FA81ABCF7}" presName="rootText" presStyleLbl="node1" presStyleIdx="3" presStyleCnt="4"/>
      <dgm:spPr/>
      <dgm:t>
        <a:bodyPr/>
        <a:lstStyle/>
        <a:p>
          <a:endParaRPr lang="ru-RU"/>
        </a:p>
      </dgm:t>
    </dgm:pt>
    <dgm:pt modelId="{40C54C28-2720-4CF0-9691-BA59B39C7BFF}" type="pres">
      <dgm:prSet presAssocID="{ADA62462-5D3E-4D80-B324-859FA81ABCF7}" presName="rootConnector" presStyleLbl="node1" presStyleIdx="3" presStyleCnt="4"/>
      <dgm:spPr/>
      <dgm:t>
        <a:bodyPr/>
        <a:lstStyle/>
        <a:p>
          <a:endParaRPr lang="ru-RU"/>
        </a:p>
      </dgm:t>
    </dgm:pt>
    <dgm:pt modelId="{3DCFDCB7-A56A-495D-A66E-A0AD2270C4DE}" type="pres">
      <dgm:prSet presAssocID="{ADA62462-5D3E-4D80-B324-859FA81ABCF7}" presName="childShape" presStyleCnt="0"/>
      <dgm:spPr/>
    </dgm:pt>
    <dgm:pt modelId="{5F604CE3-FEFC-4483-B3ED-0267C3350FCC}" type="pres">
      <dgm:prSet presAssocID="{B1E452E3-EAFF-44BA-984C-37D4A13EBB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7071AD-6C05-4DDA-A19A-6950B57E5C84}" type="pres">
      <dgm:prSet presAssocID="{1CF626E7-2DE5-4F17-B7F9-4C747E0FAF60}" presName="childText" presStyleLbl="bgAcc1" presStyleIdx="5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8236D-0B62-490C-AEEF-9361A9BB2389}" type="presOf" srcId="{DE674C23-020D-40FA-ADDC-B7CEE4D450E9}" destId="{9A4867A9-09F5-420C-9E6D-A0F4DCEB9EFA}" srcOrd="0" destOrd="0" presId="urn:microsoft.com/office/officeart/2005/8/layout/hierarchy3"/>
    <dgm:cxn modelId="{FEB035D7-0D0B-465C-8974-2DECE784AA59}" type="presOf" srcId="{28F39203-B423-443D-9F97-7424BA630488}" destId="{4AB29B9A-70AF-4F55-941C-557314FC6A00}" srcOrd="1" destOrd="0" presId="urn:microsoft.com/office/officeart/2005/8/layout/hierarchy3"/>
    <dgm:cxn modelId="{C40F8800-082A-4D95-836D-43A4E456A16F}" type="presOf" srcId="{E0CBA7F6-D868-4488-ADD5-782BB617AFFB}" destId="{A4E279BE-19A8-4189-AC36-EB2B722A220F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A91C3922-7F57-4CA8-BA54-E5F1E479B856}" type="presOf" srcId="{2AA30DCB-6E17-4C2F-8C8D-B31F9846D423}" destId="{3335F608-8C04-4FE2-AA8C-C31812B49148}" srcOrd="0" destOrd="0" presId="urn:microsoft.com/office/officeart/2005/8/layout/hierarchy3"/>
    <dgm:cxn modelId="{4641A067-C931-4248-9B31-B9E662C183A8}" type="presOf" srcId="{A3A2C428-F38A-495C-ADB6-BAA7903B32DE}" destId="{ED1C8831-B71E-4E36-8E50-D8B160C2FAB1}" srcOrd="0" destOrd="0" presId="urn:microsoft.com/office/officeart/2005/8/layout/hierarchy3"/>
    <dgm:cxn modelId="{E5FD1B57-8E77-4C31-92BE-A0661F47D1FF}" type="presOf" srcId="{A3A2C428-F38A-495C-ADB6-BAA7903B32DE}" destId="{2BD080F2-2C2E-4F75-A19E-C0829CBADA07}" srcOrd="1" destOrd="0" presId="urn:microsoft.com/office/officeart/2005/8/layout/hierarchy3"/>
    <dgm:cxn modelId="{20950E24-5DF5-4C0E-9103-CFE573661409}" type="presOf" srcId="{0C0AEF03-550D-4474-91D9-BFD041E65D48}" destId="{F59C24E3-CFF9-41F2-8992-3361618D6A63}" srcOrd="0" destOrd="0" presId="urn:microsoft.com/office/officeart/2005/8/layout/hierarchy3"/>
    <dgm:cxn modelId="{4477DCBA-F190-4B54-9341-06EEA0C10A0B}" type="presOf" srcId="{759DBE60-C7E0-4215-AF84-E5DB781AB176}" destId="{0C2D3E7A-9140-4D9B-B4DE-78E44E153DCA}" srcOrd="0" destOrd="0" presId="urn:microsoft.com/office/officeart/2005/8/layout/hierarchy3"/>
    <dgm:cxn modelId="{75037B13-A70A-4731-95B2-89BD7C62C465}" type="presOf" srcId="{B1E452E3-EAFF-44BA-984C-37D4A13EBBC6}" destId="{5F604CE3-FEFC-4483-B3ED-0267C3350FCC}" srcOrd="0" destOrd="0" presId="urn:microsoft.com/office/officeart/2005/8/layout/hierarchy3"/>
    <dgm:cxn modelId="{CF1421B5-22EA-4854-8722-635D8E7C56E3}" type="presOf" srcId="{ADA62462-5D3E-4D80-B324-859FA81ABCF7}" destId="{B1E7E625-09CC-41B8-B9CE-11EAEA58DB50}" srcOrd="0" destOrd="0" presId="urn:microsoft.com/office/officeart/2005/8/layout/hierarchy3"/>
    <dgm:cxn modelId="{8F3EA6FA-CE11-4CB3-8558-A795A6444089}" type="presOf" srcId="{28F39203-B423-443D-9F97-7424BA630488}" destId="{9B6CB4EA-D481-403E-ACE4-CEED47A57BC1}" srcOrd="0" destOrd="0" presId="urn:microsoft.com/office/officeart/2005/8/layout/hierarchy3"/>
    <dgm:cxn modelId="{7E897F86-A1ED-4ADE-8C98-5AC5334297EF}" srcId="{ADA62462-5D3E-4D80-B324-859FA81ABCF7}" destId="{1CF626E7-2DE5-4F17-B7F9-4C747E0FAF60}" srcOrd="0" destOrd="0" parTransId="{B1E452E3-EAFF-44BA-984C-37D4A13EBBC6}" sibTransId="{BA2B8BF0-1B35-418A-87B6-3C34C1B003B3}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16A991BC-A014-4238-9582-5EE49A1CA8A1}" type="presOf" srcId="{3B3A51E3-E0E0-4A06-84B6-F7A8166E7559}" destId="{CCD3975C-CA6E-4276-BF53-09DEF2A39C34}" srcOrd="0" destOrd="0" presId="urn:microsoft.com/office/officeart/2005/8/layout/hierarchy3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B0EA1297-17A3-4883-9F98-3C734EB4305F}" srcId="{6CC54079-0EAB-4612-9E00-03663E62D472}" destId="{A3A2C428-F38A-495C-ADB6-BAA7903B32DE}" srcOrd="2" destOrd="0" parTransId="{DDC8E9C8-3EA9-4CB6-ACC3-75633FCC2C0D}" sibTransId="{4F28ED55-F0BF-47E5-B698-57168FEAA141}"/>
    <dgm:cxn modelId="{7B5BD7E0-F2BE-4C4E-B419-3BD8174B4409}" type="presOf" srcId="{759DBE60-C7E0-4215-AF84-E5DB781AB176}" destId="{C1B7BEAD-0DF0-4590-BA53-7C668B601A87}" srcOrd="1" destOrd="0" presId="urn:microsoft.com/office/officeart/2005/8/layout/hierarchy3"/>
    <dgm:cxn modelId="{CEBA1231-7210-4E7A-8BB4-20C00D24A6DA}" srcId="{A3A2C428-F38A-495C-ADB6-BAA7903B32DE}" destId="{F772B659-D50A-4CE7-86F1-75138900C74D}" srcOrd="0" destOrd="0" parTransId="{53EFE55E-6124-4420-9DB7-7168F5D0A507}" sibTransId="{2C252B77-3E2E-41A5-875E-3A96EC7757A7}"/>
    <dgm:cxn modelId="{52D3CBCD-B9AC-4C6D-A6DE-61C9F7F37A2A}" type="presOf" srcId="{D919601A-CF93-40F3-9FE2-3CD99628C7C5}" destId="{90028F80-3B47-4E29-B69F-6F26C4156DBD}" srcOrd="0" destOrd="0" presId="urn:microsoft.com/office/officeart/2005/8/layout/hierarchy3"/>
    <dgm:cxn modelId="{CC4CCFB3-200D-4177-9B7D-D8A1C35B36EC}" srcId="{6CC54079-0EAB-4612-9E00-03663E62D472}" destId="{ADA62462-5D3E-4D80-B324-859FA81ABCF7}" srcOrd="3" destOrd="0" parTransId="{D0EF2701-7FE6-463D-B746-446625E2F52F}" sibTransId="{FAFA35C9-E808-43D6-A8D3-E669A12FA57E}"/>
    <dgm:cxn modelId="{FDEB62C6-49DD-4172-B358-B5F6D5AD7A0E}" type="presOf" srcId="{6CC54079-0EAB-4612-9E00-03663E62D472}" destId="{612FA4EF-905A-4B89-801B-E75C35329C54}" srcOrd="0" destOrd="0" presId="urn:microsoft.com/office/officeart/2005/8/layout/hierarchy3"/>
    <dgm:cxn modelId="{81AD0AD7-A2E0-4550-9C69-B387DAB31956}" type="presOf" srcId="{EA3C188D-C147-4DD6-981E-338E3FD95F8E}" destId="{348984E4-87EA-4443-9156-1DF899E14BF1}" srcOrd="0" destOrd="0" presId="urn:microsoft.com/office/officeart/2005/8/layout/hierarchy3"/>
    <dgm:cxn modelId="{3BFDCB8B-4BCD-4EAE-B457-C9DC308F9C96}" type="presOf" srcId="{1CF626E7-2DE5-4F17-B7F9-4C747E0FAF60}" destId="{637071AD-6C05-4DDA-A19A-6950B57E5C84}" srcOrd="0" destOrd="0" presId="urn:microsoft.com/office/officeart/2005/8/layout/hierarchy3"/>
    <dgm:cxn modelId="{6B1D69B9-4FA4-432B-984E-3BED039A2420}" type="presOf" srcId="{8A43B4A2-EF9E-4005-B356-1BF9524E32CA}" destId="{3E7075DE-0434-41BC-897F-23B41E098407}" srcOrd="0" destOrd="0" presId="urn:microsoft.com/office/officeart/2005/8/layout/hierarchy3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8386F422-EE03-445F-9A25-062BACD29D73}" type="presOf" srcId="{53EFE55E-6124-4420-9DB7-7168F5D0A507}" destId="{0B66F5F3-97D3-41F9-B7CD-0A65F8711312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995FD58C-55F5-429F-9A39-33FA9C8DDB5C}" type="presOf" srcId="{F772B659-D50A-4CE7-86F1-75138900C74D}" destId="{E68932D3-EAA0-4D7F-AB10-10C4E8F5B475}" srcOrd="0" destOrd="0" presId="urn:microsoft.com/office/officeart/2005/8/layout/hierarchy3"/>
    <dgm:cxn modelId="{620AD63F-77FA-4B4A-8F96-D88D0AB0A9E2}" type="presOf" srcId="{ADA62462-5D3E-4D80-B324-859FA81ABCF7}" destId="{40C54C28-2720-4CF0-9691-BA59B39C7BFF}" srcOrd="1" destOrd="0" presId="urn:microsoft.com/office/officeart/2005/8/layout/hierarchy3"/>
    <dgm:cxn modelId="{384CA37E-45E2-467D-BF27-8ACA7374163E}" type="presParOf" srcId="{612FA4EF-905A-4B89-801B-E75C35329C54}" destId="{0DABACE8-5DF8-4BE5-94CF-534822B60D71}" srcOrd="0" destOrd="0" presId="urn:microsoft.com/office/officeart/2005/8/layout/hierarchy3"/>
    <dgm:cxn modelId="{D410015C-1397-463E-8621-B1AA7596B73F}" type="presParOf" srcId="{0DABACE8-5DF8-4BE5-94CF-534822B60D71}" destId="{F607F3DD-21DB-4E19-A1D4-90EB4B68E04F}" srcOrd="0" destOrd="0" presId="urn:microsoft.com/office/officeart/2005/8/layout/hierarchy3"/>
    <dgm:cxn modelId="{9399FE7A-EAF5-4287-965E-2B5FB76DA5C9}" type="presParOf" srcId="{F607F3DD-21DB-4E19-A1D4-90EB4B68E04F}" destId="{0C2D3E7A-9140-4D9B-B4DE-78E44E153DCA}" srcOrd="0" destOrd="0" presId="urn:microsoft.com/office/officeart/2005/8/layout/hierarchy3"/>
    <dgm:cxn modelId="{3B575DFE-B0CD-4DF8-8A2A-40A9C1262B29}" type="presParOf" srcId="{F607F3DD-21DB-4E19-A1D4-90EB4B68E04F}" destId="{C1B7BEAD-0DF0-4590-BA53-7C668B601A87}" srcOrd="1" destOrd="0" presId="urn:microsoft.com/office/officeart/2005/8/layout/hierarchy3"/>
    <dgm:cxn modelId="{41E4F982-5BC5-4ECE-ACD2-A2294DBF1077}" type="presParOf" srcId="{0DABACE8-5DF8-4BE5-94CF-534822B60D71}" destId="{8C5130EC-2255-4947-B0FB-F237069A22DB}" srcOrd="1" destOrd="0" presId="urn:microsoft.com/office/officeart/2005/8/layout/hierarchy3"/>
    <dgm:cxn modelId="{F9E3533C-D199-4D5D-93EE-AB7BFC298C6C}" type="presParOf" srcId="{8C5130EC-2255-4947-B0FB-F237069A22DB}" destId="{90028F80-3B47-4E29-B69F-6F26C4156DBD}" srcOrd="0" destOrd="0" presId="urn:microsoft.com/office/officeart/2005/8/layout/hierarchy3"/>
    <dgm:cxn modelId="{1DCEDB01-45CF-45B5-85B3-7BEEEB728976}" type="presParOf" srcId="{8C5130EC-2255-4947-B0FB-F237069A22DB}" destId="{3335F608-8C04-4FE2-AA8C-C31812B49148}" srcOrd="1" destOrd="0" presId="urn:microsoft.com/office/officeart/2005/8/layout/hierarchy3"/>
    <dgm:cxn modelId="{62F2D1C0-A8BF-4837-A7F0-AE1A07A9DEB9}" type="presParOf" srcId="{8C5130EC-2255-4947-B0FB-F237069A22DB}" destId="{A4E279BE-19A8-4189-AC36-EB2B722A220F}" srcOrd="2" destOrd="0" presId="urn:microsoft.com/office/officeart/2005/8/layout/hierarchy3"/>
    <dgm:cxn modelId="{F8DCAA54-4C92-42C2-A60A-BA6F2DB8D309}" type="presParOf" srcId="{8C5130EC-2255-4947-B0FB-F237069A22DB}" destId="{3E7075DE-0434-41BC-897F-23B41E098407}" srcOrd="3" destOrd="0" presId="urn:microsoft.com/office/officeart/2005/8/layout/hierarchy3"/>
    <dgm:cxn modelId="{848A3426-AAF8-4937-A735-D83A5BDDBD07}" type="presParOf" srcId="{612FA4EF-905A-4B89-801B-E75C35329C54}" destId="{10CA098C-645A-4E78-92D8-E1CE9538AE64}" srcOrd="1" destOrd="0" presId="urn:microsoft.com/office/officeart/2005/8/layout/hierarchy3"/>
    <dgm:cxn modelId="{4D82B7BD-8A6A-400A-B350-8234880CB8D7}" type="presParOf" srcId="{10CA098C-645A-4E78-92D8-E1CE9538AE64}" destId="{C13FC451-D4F4-4C55-9093-038F708BA52B}" srcOrd="0" destOrd="0" presId="urn:microsoft.com/office/officeart/2005/8/layout/hierarchy3"/>
    <dgm:cxn modelId="{B35F2421-EC81-4181-8A01-D6F0AF739E7B}" type="presParOf" srcId="{C13FC451-D4F4-4C55-9093-038F708BA52B}" destId="{9B6CB4EA-D481-403E-ACE4-CEED47A57BC1}" srcOrd="0" destOrd="0" presId="urn:microsoft.com/office/officeart/2005/8/layout/hierarchy3"/>
    <dgm:cxn modelId="{AF975BF6-A321-4DE6-BD7E-E429955266AC}" type="presParOf" srcId="{C13FC451-D4F4-4C55-9093-038F708BA52B}" destId="{4AB29B9A-70AF-4F55-941C-557314FC6A00}" srcOrd="1" destOrd="0" presId="urn:microsoft.com/office/officeart/2005/8/layout/hierarchy3"/>
    <dgm:cxn modelId="{80D68D5A-68A2-46E8-9A5E-37F334811759}" type="presParOf" srcId="{10CA098C-645A-4E78-92D8-E1CE9538AE64}" destId="{645D20BD-67F1-430C-9C43-A4AA59634B86}" srcOrd="1" destOrd="0" presId="urn:microsoft.com/office/officeart/2005/8/layout/hierarchy3"/>
    <dgm:cxn modelId="{CD7AF7D6-6195-4E59-AFE4-DDEF02C6DB13}" type="presParOf" srcId="{645D20BD-67F1-430C-9C43-A4AA59634B86}" destId="{348984E4-87EA-4443-9156-1DF899E14BF1}" srcOrd="0" destOrd="0" presId="urn:microsoft.com/office/officeart/2005/8/layout/hierarchy3"/>
    <dgm:cxn modelId="{605AB360-4405-465A-A299-6EAAED6D3287}" type="presParOf" srcId="{645D20BD-67F1-430C-9C43-A4AA59634B86}" destId="{CCD3975C-CA6E-4276-BF53-09DEF2A39C34}" srcOrd="1" destOrd="0" presId="urn:microsoft.com/office/officeart/2005/8/layout/hierarchy3"/>
    <dgm:cxn modelId="{ED58B660-9895-43C4-9CD5-A990B4B5C5CD}" type="presParOf" srcId="{645D20BD-67F1-430C-9C43-A4AA59634B86}" destId="{9A4867A9-09F5-420C-9E6D-A0F4DCEB9EFA}" srcOrd="2" destOrd="0" presId="urn:microsoft.com/office/officeart/2005/8/layout/hierarchy3"/>
    <dgm:cxn modelId="{292F79F3-F14A-49BF-87A4-CC56E2669BF0}" type="presParOf" srcId="{645D20BD-67F1-430C-9C43-A4AA59634B86}" destId="{F59C24E3-CFF9-41F2-8992-3361618D6A63}" srcOrd="3" destOrd="0" presId="urn:microsoft.com/office/officeart/2005/8/layout/hierarchy3"/>
    <dgm:cxn modelId="{75FE045C-5D55-440D-8903-40FABAFB9E5F}" type="presParOf" srcId="{612FA4EF-905A-4B89-801B-E75C35329C54}" destId="{88033176-7B8B-4425-97E1-6D9AB74C21F7}" srcOrd="2" destOrd="0" presId="urn:microsoft.com/office/officeart/2005/8/layout/hierarchy3"/>
    <dgm:cxn modelId="{8D222E73-E51E-441B-9F65-7A4C06855B8B}" type="presParOf" srcId="{88033176-7B8B-4425-97E1-6D9AB74C21F7}" destId="{F0C5270C-0FB8-49DD-8E08-D5000696F0DA}" srcOrd="0" destOrd="0" presId="urn:microsoft.com/office/officeart/2005/8/layout/hierarchy3"/>
    <dgm:cxn modelId="{3594BE7A-A685-423B-8E98-6C577DF39940}" type="presParOf" srcId="{F0C5270C-0FB8-49DD-8E08-D5000696F0DA}" destId="{ED1C8831-B71E-4E36-8E50-D8B160C2FAB1}" srcOrd="0" destOrd="0" presId="urn:microsoft.com/office/officeart/2005/8/layout/hierarchy3"/>
    <dgm:cxn modelId="{48FD25B2-B5A3-49A5-BF95-DE0AE46AC7D2}" type="presParOf" srcId="{F0C5270C-0FB8-49DD-8E08-D5000696F0DA}" destId="{2BD080F2-2C2E-4F75-A19E-C0829CBADA07}" srcOrd="1" destOrd="0" presId="urn:microsoft.com/office/officeart/2005/8/layout/hierarchy3"/>
    <dgm:cxn modelId="{F9CE0CE5-3C95-40BA-861C-5CA80EEC89F1}" type="presParOf" srcId="{88033176-7B8B-4425-97E1-6D9AB74C21F7}" destId="{03E6145C-5541-4D11-8138-AC6EED45355A}" srcOrd="1" destOrd="0" presId="urn:microsoft.com/office/officeart/2005/8/layout/hierarchy3"/>
    <dgm:cxn modelId="{EEDD6E28-55A0-4266-8155-04B6E5E288F6}" type="presParOf" srcId="{03E6145C-5541-4D11-8138-AC6EED45355A}" destId="{0B66F5F3-97D3-41F9-B7CD-0A65F8711312}" srcOrd="0" destOrd="0" presId="urn:microsoft.com/office/officeart/2005/8/layout/hierarchy3"/>
    <dgm:cxn modelId="{B8E032CD-CD6A-40BD-9B17-8A46E4D82764}" type="presParOf" srcId="{03E6145C-5541-4D11-8138-AC6EED45355A}" destId="{E68932D3-EAA0-4D7F-AB10-10C4E8F5B475}" srcOrd="1" destOrd="0" presId="urn:microsoft.com/office/officeart/2005/8/layout/hierarchy3"/>
    <dgm:cxn modelId="{F9B0F716-E588-4A53-8F2A-4BF672B45EE1}" type="presParOf" srcId="{612FA4EF-905A-4B89-801B-E75C35329C54}" destId="{610F2F39-41F2-4F38-AC37-BB1FEC11B5B1}" srcOrd="3" destOrd="0" presId="urn:microsoft.com/office/officeart/2005/8/layout/hierarchy3"/>
    <dgm:cxn modelId="{977839C2-02A0-4C25-B91B-EA7CE94CA998}" type="presParOf" srcId="{610F2F39-41F2-4F38-AC37-BB1FEC11B5B1}" destId="{D534598C-FBD2-4B2B-B12A-30F5EBC4D45A}" srcOrd="0" destOrd="0" presId="urn:microsoft.com/office/officeart/2005/8/layout/hierarchy3"/>
    <dgm:cxn modelId="{5EA98E90-835A-4284-B21C-9A14386B71F1}" type="presParOf" srcId="{D534598C-FBD2-4B2B-B12A-30F5EBC4D45A}" destId="{B1E7E625-09CC-41B8-B9CE-11EAEA58DB50}" srcOrd="0" destOrd="0" presId="urn:microsoft.com/office/officeart/2005/8/layout/hierarchy3"/>
    <dgm:cxn modelId="{C890D587-2D5B-4C5D-A171-44D6ADA5F8EF}" type="presParOf" srcId="{D534598C-FBD2-4B2B-B12A-30F5EBC4D45A}" destId="{40C54C28-2720-4CF0-9691-BA59B39C7BFF}" srcOrd="1" destOrd="0" presId="urn:microsoft.com/office/officeart/2005/8/layout/hierarchy3"/>
    <dgm:cxn modelId="{60FF9F1A-3D7D-456B-AE0F-9343D08C2382}" type="presParOf" srcId="{610F2F39-41F2-4F38-AC37-BB1FEC11B5B1}" destId="{3DCFDCB7-A56A-495D-A66E-A0AD2270C4DE}" srcOrd="1" destOrd="0" presId="urn:microsoft.com/office/officeart/2005/8/layout/hierarchy3"/>
    <dgm:cxn modelId="{4C4E8C1C-68BE-4FD7-832F-F5ADCAF9A589}" type="presParOf" srcId="{3DCFDCB7-A56A-495D-A66E-A0AD2270C4DE}" destId="{5F604CE3-FEFC-4483-B3ED-0267C3350FCC}" srcOrd="0" destOrd="0" presId="urn:microsoft.com/office/officeart/2005/8/layout/hierarchy3"/>
    <dgm:cxn modelId="{C0472B77-562E-4793-83BE-A7AF6759D5BE}" type="presParOf" srcId="{3DCFDCB7-A56A-495D-A66E-A0AD2270C4DE}" destId="{637071AD-6C05-4DDA-A19A-6950B57E5C8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3A2C428-F38A-495C-ADB6-BAA7903B32D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DC8E9C8-3EA9-4CB6-ACC3-75633FCC2C0D}" type="par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28ED55-F0BF-47E5-B698-57168FEAA141}" type="sib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DA62462-5D3E-4D80-B324-859FA81ABCF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0EF2701-7FE6-463D-B746-446625E2F52F}" type="par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AFA35C9-E808-43D6-A8D3-E669A12FA57E}" type="sib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3176-7B8B-4425-97E1-6D9AB74C21F7}" type="pres">
      <dgm:prSet presAssocID="{A3A2C428-F38A-495C-ADB6-BAA7903B32DE}" presName="root" presStyleCnt="0"/>
      <dgm:spPr/>
    </dgm:pt>
    <dgm:pt modelId="{F0C5270C-0FB8-49DD-8E08-D5000696F0DA}" type="pres">
      <dgm:prSet presAssocID="{A3A2C428-F38A-495C-ADB6-BAA7903B32DE}" presName="rootComposite" presStyleCnt="0"/>
      <dgm:spPr/>
    </dgm:pt>
    <dgm:pt modelId="{ED1C8831-B71E-4E36-8E50-D8B160C2FAB1}" type="pres">
      <dgm:prSet presAssocID="{A3A2C428-F38A-495C-ADB6-BAA7903B32DE}" presName="rootText" presStyleLbl="node1" presStyleIdx="2" presStyleCnt="4"/>
      <dgm:spPr/>
      <dgm:t>
        <a:bodyPr/>
        <a:lstStyle/>
        <a:p>
          <a:endParaRPr lang="ru-RU"/>
        </a:p>
      </dgm:t>
    </dgm:pt>
    <dgm:pt modelId="{2BD080F2-2C2E-4F75-A19E-C0829CBADA07}" type="pres">
      <dgm:prSet presAssocID="{A3A2C428-F38A-495C-ADB6-BAA7903B32DE}" presName="rootConnector" presStyleLbl="node1" presStyleIdx="2" presStyleCnt="4"/>
      <dgm:spPr/>
      <dgm:t>
        <a:bodyPr/>
        <a:lstStyle/>
        <a:p>
          <a:endParaRPr lang="ru-RU"/>
        </a:p>
      </dgm:t>
    </dgm:pt>
    <dgm:pt modelId="{03E6145C-5541-4D11-8138-AC6EED45355A}" type="pres">
      <dgm:prSet presAssocID="{A3A2C428-F38A-495C-ADB6-BAA7903B32DE}" presName="childShape" presStyleCnt="0"/>
      <dgm:spPr/>
    </dgm:pt>
    <dgm:pt modelId="{0B66F5F3-97D3-41F9-B7CD-0A65F8711312}" type="pres">
      <dgm:prSet presAssocID="{53EFE55E-6124-4420-9DB7-7168F5D0A50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68932D3-EAA0-4D7F-AB10-10C4E8F5B475}" type="pres">
      <dgm:prSet presAssocID="{F772B659-D50A-4CE7-86F1-75138900C74D}" presName="childText" presStyleLbl="bgAcc1" presStyleIdx="4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F2F39-41F2-4F38-AC37-BB1FEC11B5B1}" type="pres">
      <dgm:prSet presAssocID="{ADA62462-5D3E-4D80-B324-859FA81ABCF7}" presName="root" presStyleCnt="0"/>
      <dgm:spPr/>
    </dgm:pt>
    <dgm:pt modelId="{D534598C-FBD2-4B2B-B12A-30F5EBC4D45A}" type="pres">
      <dgm:prSet presAssocID="{ADA62462-5D3E-4D80-B324-859FA81ABCF7}" presName="rootComposite" presStyleCnt="0"/>
      <dgm:spPr/>
    </dgm:pt>
    <dgm:pt modelId="{B1E7E625-09CC-41B8-B9CE-11EAEA58DB50}" type="pres">
      <dgm:prSet presAssocID="{ADA62462-5D3E-4D80-B324-859FA81ABCF7}" presName="rootText" presStyleLbl="node1" presStyleIdx="3" presStyleCnt="4"/>
      <dgm:spPr/>
      <dgm:t>
        <a:bodyPr/>
        <a:lstStyle/>
        <a:p>
          <a:endParaRPr lang="ru-RU"/>
        </a:p>
      </dgm:t>
    </dgm:pt>
    <dgm:pt modelId="{40C54C28-2720-4CF0-9691-BA59B39C7BFF}" type="pres">
      <dgm:prSet presAssocID="{ADA62462-5D3E-4D80-B324-859FA81ABCF7}" presName="rootConnector" presStyleLbl="node1" presStyleIdx="3" presStyleCnt="4"/>
      <dgm:spPr/>
      <dgm:t>
        <a:bodyPr/>
        <a:lstStyle/>
        <a:p>
          <a:endParaRPr lang="ru-RU"/>
        </a:p>
      </dgm:t>
    </dgm:pt>
    <dgm:pt modelId="{3DCFDCB7-A56A-495D-A66E-A0AD2270C4DE}" type="pres">
      <dgm:prSet presAssocID="{ADA62462-5D3E-4D80-B324-859FA81ABCF7}" presName="childShape" presStyleCnt="0"/>
      <dgm:spPr/>
    </dgm:pt>
    <dgm:pt modelId="{5F604CE3-FEFC-4483-B3ED-0267C3350FCC}" type="pres">
      <dgm:prSet presAssocID="{B1E452E3-EAFF-44BA-984C-37D4A13EBB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7071AD-6C05-4DDA-A19A-6950B57E5C84}" type="pres">
      <dgm:prSet presAssocID="{1CF626E7-2DE5-4F17-B7F9-4C747E0FAF60}" presName="childText" presStyleLbl="bgAcc1" presStyleIdx="5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B01E1-AB3E-45C9-9D29-0E23CBDF4416}" type="presOf" srcId="{DE674C23-020D-40FA-ADDC-B7CEE4D450E9}" destId="{9A4867A9-09F5-420C-9E6D-A0F4DCEB9EFA}" srcOrd="0" destOrd="0" presId="urn:microsoft.com/office/officeart/2005/8/layout/hierarchy3"/>
    <dgm:cxn modelId="{EEF99EB1-2EAC-4BC7-A19D-D8684D58EC00}" type="presOf" srcId="{6CC54079-0EAB-4612-9E00-03663E62D472}" destId="{612FA4EF-905A-4B89-801B-E75C35329C54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AB7BEE52-18ED-4B1B-B432-408B212BABF6}" type="presOf" srcId="{E0CBA7F6-D868-4488-ADD5-782BB617AFFB}" destId="{A4E279BE-19A8-4189-AC36-EB2B722A220F}" srcOrd="0" destOrd="0" presId="urn:microsoft.com/office/officeart/2005/8/layout/hierarchy3"/>
    <dgm:cxn modelId="{4AF42E6F-C611-4F9C-8A9A-FD67F01695DB}" type="presOf" srcId="{28F39203-B423-443D-9F97-7424BA630488}" destId="{9B6CB4EA-D481-403E-ACE4-CEED47A57BC1}" srcOrd="0" destOrd="0" presId="urn:microsoft.com/office/officeart/2005/8/layout/hierarchy3"/>
    <dgm:cxn modelId="{F67BB51F-E98E-4BCF-BDDE-EE4426F1790C}" type="presOf" srcId="{D919601A-CF93-40F3-9FE2-3CD99628C7C5}" destId="{90028F80-3B47-4E29-B69F-6F26C4156DBD}" srcOrd="0" destOrd="0" presId="urn:microsoft.com/office/officeart/2005/8/layout/hierarchy3"/>
    <dgm:cxn modelId="{40D10819-7E55-4A47-9481-E132E5D51B70}" type="presOf" srcId="{1CF626E7-2DE5-4F17-B7F9-4C747E0FAF60}" destId="{637071AD-6C05-4DDA-A19A-6950B57E5C84}" srcOrd="0" destOrd="0" presId="urn:microsoft.com/office/officeart/2005/8/layout/hierarchy3"/>
    <dgm:cxn modelId="{3A9822D0-E25E-4CDF-ADA1-62F615842196}" type="presOf" srcId="{759DBE60-C7E0-4215-AF84-E5DB781AB176}" destId="{0C2D3E7A-9140-4D9B-B4DE-78E44E153DCA}" srcOrd="0" destOrd="0" presId="urn:microsoft.com/office/officeart/2005/8/layout/hierarchy3"/>
    <dgm:cxn modelId="{5E2FD380-7B70-4651-AD9C-D6FBA75537D5}" type="presOf" srcId="{2AA30DCB-6E17-4C2F-8C8D-B31F9846D423}" destId="{3335F608-8C04-4FE2-AA8C-C31812B49148}" srcOrd="0" destOrd="0" presId="urn:microsoft.com/office/officeart/2005/8/layout/hierarchy3"/>
    <dgm:cxn modelId="{14E650CC-4889-4825-B7F0-5F59C3A79AAC}" type="presOf" srcId="{ADA62462-5D3E-4D80-B324-859FA81ABCF7}" destId="{B1E7E625-09CC-41B8-B9CE-11EAEA58DB50}" srcOrd="0" destOrd="0" presId="urn:microsoft.com/office/officeart/2005/8/layout/hierarchy3"/>
    <dgm:cxn modelId="{A08C12CC-A213-4A1A-872E-C3C248E52F4E}" type="presOf" srcId="{28F39203-B423-443D-9F97-7424BA630488}" destId="{4AB29B9A-70AF-4F55-941C-557314FC6A00}" srcOrd="1" destOrd="0" presId="urn:microsoft.com/office/officeart/2005/8/layout/hierarchy3"/>
    <dgm:cxn modelId="{FA66645D-1FAF-4D99-ABDD-C162C2831823}" type="presOf" srcId="{F772B659-D50A-4CE7-86F1-75138900C74D}" destId="{E68932D3-EAA0-4D7F-AB10-10C4E8F5B475}" srcOrd="0" destOrd="0" presId="urn:microsoft.com/office/officeart/2005/8/layout/hierarchy3"/>
    <dgm:cxn modelId="{7016C7B0-FA7B-4827-B147-5BC258B4398D}" type="presOf" srcId="{53EFE55E-6124-4420-9DB7-7168F5D0A507}" destId="{0B66F5F3-97D3-41F9-B7CD-0A65F8711312}" srcOrd="0" destOrd="0" presId="urn:microsoft.com/office/officeart/2005/8/layout/hierarchy3"/>
    <dgm:cxn modelId="{5C7B5953-12BE-4CE7-B7C1-6BA78E860D6C}" type="presOf" srcId="{EA3C188D-C147-4DD6-981E-338E3FD95F8E}" destId="{348984E4-87EA-4443-9156-1DF899E14BF1}" srcOrd="0" destOrd="0" presId="urn:microsoft.com/office/officeart/2005/8/layout/hierarchy3"/>
    <dgm:cxn modelId="{7E897F86-A1ED-4ADE-8C98-5AC5334297EF}" srcId="{ADA62462-5D3E-4D80-B324-859FA81ABCF7}" destId="{1CF626E7-2DE5-4F17-B7F9-4C747E0FAF60}" srcOrd="0" destOrd="0" parTransId="{B1E452E3-EAFF-44BA-984C-37D4A13EBBC6}" sibTransId="{BA2B8BF0-1B35-418A-87B6-3C34C1B003B3}"/>
    <dgm:cxn modelId="{E2190274-61D5-411C-86CA-F5257F80C8C9}" type="presOf" srcId="{0C0AEF03-550D-4474-91D9-BFD041E65D48}" destId="{F59C24E3-CFF9-41F2-8992-3361618D6A63}" srcOrd="0" destOrd="0" presId="urn:microsoft.com/office/officeart/2005/8/layout/hierarchy3"/>
    <dgm:cxn modelId="{8E22ED6F-1B81-44DB-8063-4924BADC8D28}" type="presOf" srcId="{8A43B4A2-EF9E-4005-B356-1BF9524E32CA}" destId="{3E7075DE-0434-41BC-897F-23B41E098407}" srcOrd="0" destOrd="0" presId="urn:microsoft.com/office/officeart/2005/8/layout/hierarchy3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BCDDA91C-8A8C-45A3-8B60-38B2950A4DEA}" type="presOf" srcId="{A3A2C428-F38A-495C-ADB6-BAA7903B32DE}" destId="{ED1C8831-B71E-4E36-8E50-D8B160C2FAB1}" srcOrd="0" destOrd="0" presId="urn:microsoft.com/office/officeart/2005/8/layout/hierarchy3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B0EA1297-17A3-4883-9F98-3C734EB4305F}" srcId="{6CC54079-0EAB-4612-9E00-03663E62D472}" destId="{A3A2C428-F38A-495C-ADB6-BAA7903B32DE}" srcOrd="2" destOrd="0" parTransId="{DDC8E9C8-3EA9-4CB6-ACC3-75633FCC2C0D}" sibTransId="{4F28ED55-F0BF-47E5-B698-57168FEAA141}"/>
    <dgm:cxn modelId="{C63C65A0-F9AE-4FC9-9B81-42479A6480F4}" type="presOf" srcId="{ADA62462-5D3E-4D80-B324-859FA81ABCF7}" destId="{40C54C28-2720-4CF0-9691-BA59B39C7BFF}" srcOrd="1" destOrd="0" presId="urn:microsoft.com/office/officeart/2005/8/layout/hierarchy3"/>
    <dgm:cxn modelId="{CEBA1231-7210-4E7A-8BB4-20C00D24A6DA}" srcId="{A3A2C428-F38A-495C-ADB6-BAA7903B32DE}" destId="{F772B659-D50A-4CE7-86F1-75138900C74D}" srcOrd="0" destOrd="0" parTransId="{53EFE55E-6124-4420-9DB7-7168F5D0A507}" sibTransId="{2C252B77-3E2E-41A5-875E-3A96EC7757A7}"/>
    <dgm:cxn modelId="{CC4CCFB3-200D-4177-9B7D-D8A1C35B36EC}" srcId="{6CC54079-0EAB-4612-9E00-03663E62D472}" destId="{ADA62462-5D3E-4D80-B324-859FA81ABCF7}" srcOrd="3" destOrd="0" parTransId="{D0EF2701-7FE6-463D-B746-446625E2F52F}" sibTransId="{FAFA35C9-E808-43D6-A8D3-E669A12FA57E}"/>
    <dgm:cxn modelId="{BF3107AB-1A04-4FFA-BB80-D38FD2220837}" type="presOf" srcId="{B1E452E3-EAFF-44BA-984C-37D4A13EBBC6}" destId="{5F604CE3-FEFC-4483-B3ED-0267C3350FCC}" srcOrd="0" destOrd="0" presId="urn:microsoft.com/office/officeart/2005/8/layout/hierarchy3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933CD81E-22A3-496B-8C4F-4D6DA74989A3}" type="presOf" srcId="{759DBE60-C7E0-4215-AF84-E5DB781AB176}" destId="{C1B7BEAD-0DF0-4590-BA53-7C668B601A87}" srcOrd="1" destOrd="0" presId="urn:microsoft.com/office/officeart/2005/8/layout/hierarchy3"/>
    <dgm:cxn modelId="{AA32E202-68EE-4F5E-A4C9-38234DD4CE9A}" type="presOf" srcId="{A3A2C428-F38A-495C-ADB6-BAA7903B32DE}" destId="{2BD080F2-2C2E-4F75-A19E-C0829CBADA07}" srcOrd="1" destOrd="0" presId="urn:microsoft.com/office/officeart/2005/8/layout/hierarchy3"/>
    <dgm:cxn modelId="{E61EA4B0-2CE5-45C8-95F5-067C6E595EDC}" type="presOf" srcId="{3B3A51E3-E0E0-4A06-84B6-F7A8166E7559}" destId="{CCD3975C-CA6E-4276-BF53-09DEF2A39C34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9CD61962-F4B7-4038-AB97-C890BCF2E9F4}" type="presParOf" srcId="{612FA4EF-905A-4B89-801B-E75C35329C54}" destId="{0DABACE8-5DF8-4BE5-94CF-534822B60D71}" srcOrd="0" destOrd="0" presId="urn:microsoft.com/office/officeart/2005/8/layout/hierarchy3"/>
    <dgm:cxn modelId="{483FBCF7-EE36-430A-A06C-20C499B74914}" type="presParOf" srcId="{0DABACE8-5DF8-4BE5-94CF-534822B60D71}" destId="{F607F3DD-21DB-4E19-A1D4-90EB4B68E04F}" srcOrd="0" destOrd="0" presId="urn:microsoft.com/office/officeart/2005/8/layout/hierarchy3"/>
    <dgm:cxn modelId="{2FAD885B-1419-457A-925A-4A519BB4CF8B}" type="presParOf" srcId="{F607F3DD-21DB-4E19-A1D4-90EB4B68E04F}" destId="{0C2D3E7A-9140-4D9B-B4DE-78E44E153DCA}" srcOrd="0" destOrd="0" presId="urn:microsoft.com/office/officeart/2005/8/layout/hierarchy3"/>
    <dgm:cxn modelId="{C8A89ED8-27FD-4FBD-9481-F3C86E0A9ADC}" type="presParOf" srcId="{F607F3DD-21DB-4E19-A1D4-90EB4B68E04F}" destId="{C1B7BEAD-0DF0-4590-BA53-7C668B601A87}" srcOrd="1" destOrd="0" presId="urn:microsoft.com/office/officeart/2005/8/layout/hierarchy3"/>
    <dgm:cxn modelId="{4DF53B14-4FB3-469B-923B-6A8B3800AEA7}" type="presParOf" srcId="{0DABACE8-5DF8-4BE5-94CF-534822B60D71}" destId="{8C5130EC-2255-4947-B0FB-F237069A22DB}" srcOrd="1" destOrd="0" presId="urn:microsoft.com/office/officeart/2005/8/layout/hierarchy3"/>
    <dgm:cxn modelId="{1B0F5A50-6F92-4763-BBD9-C2B7DEE3603C}" type="presParOf" srcId="{8C5130EC-2255-4947-B0FB-F237069A22DB}" destId="{90028F80-3B47-4E29-B69F-6F26C4156DBD}" srcOrd="0" destOrd="0" presId="urn:microsoft.com/office/officeart/2005/8/layout/hierarchy3"/>
    <dgm:cxn modelId="{A2774213-4F49-43F1-8465-91DC871A6568}" type="presParOf" srcId="{8C5130EC-2255-4947-B0FB-F237069A22DB}" destId="{3335F608-8C04-4FE2-AA8C-C31812B49148}" srcOrd="1" destOrd="0" presId="urn:microsoft.com/office/officeart/2005/8/layout/hierarchy3"/>
    <dgm:cxn modelId="{B00A1CC6-D063-4065-9DC2-6211C91F0011}" type="presParOf" srcId="{8C5130EC-2255-4947-B0FB-F237069A22DB}" destId="{A4E279BE-19A8-4189-AC36-EB2B722A220F}" srcOrd="2" destOrd="0" presId="urn:microsoft.com/office/officeart/2005/8/layout/hierarchy3"/>
    <dgm:cxn modelId="{8C4AFA7D-0A3D-45FB-80A9-6B443B6973E4}" type="presParOf" srcId="{8C5130EC-2255-4947-B0FB-F237069A22DB}" destId="{3E7075DE-0434-41BC-897F-23B41E098407}" srcOrd="3" destOrd="0" presId="urn:microsoft.com/office/officeart/2005/8/layout/hierarchy3"/>
    <dgm:cxn modelId="{ADD20C9C-F8CC-4CD4-8357-6015ACBB5353}" type="presParOf" srcId="{612FA4EF-905A-4B89-801B-E75C35329C54}" destId="{10CA098C-645A-4E78-92D8-E1CE9538AE64}" srcOrd="1" destOrd="0" presId="urn:microsoft.com/office/officeart/2005/8/layout/hierarchy3"/>
    <dgm:cxn modelId="{4A04175E-5761-42F9-8F19-9C6423B787F7}" type="presParOf" srcId="{10CA098C-645A-4E78-92D8-E1CE9538AE64}" destId="{C13FC451-D4F4-4C55-9093-038F708BA52B}" srcOrd="0" destOrd="0" presId="urn:microsoft.com/office/officeart/2005/8/layout/hierarchy3"/>
    <dgm:cxn modelId="{608B77A2-2C7F-4491-A588-99EBB773170B}" type="presParOf" srcId="{C13FC451-D4F4-4C55-9093-038F708BA52B}" destId="{9B6CB4EA-D481-403E-ACE4-CEED47A57BC1}" srcOrd="0" destOrd="0" presId="urn:microsoft.com/office/officeart/2005/8/layout/hierarchy3"/>
    <dgm:cxn modelId="{7DF1ED50-E085-42DB-9BB9-85D2EC72D683}" type="presParOf" srcId="{C13FC451-D4F4-4C55-9093-038F708BA52B}" destId="{4AB29B9A-70AF-4F55-941C-557314FC6A00}" srcOrd="1" destOrd="0" presId="urn:microsoft.com/office/officeart/2005/8/layout/hierarchy3"/>
    <dgm:cxn modelId="{05D76C9F-F08A-4088-B7BE-430C96DC6EF4}" type="presParOf" srcId="{10CA098C-645A-4E78-92D8-E1CE9538AE64}" destId="{645D20BD-67F1-430C-9C43-A4AA59634B86}" srcOrd="1" destOrd="0" presId="urn:microsoft.com/office/officeart/2005/8/layout/hierarchy3"/>
    <dgm:cxn modelId="{10005AD5-B05B-4996-BBD3-F865A9C36225}" type="presParOf" srcId="{645D20BD-67F1-430C-9C43-A4AA59634B86}" destId="{348984E4-87EA-4443-9156-1DF899E14BF1}" srcOrd="0" destOrd="0" presId="urn:microsoft.com/office/officeart/2005/8/layout/hierarchy3"/>
    <dgm:cxn modelId="{7E3E033C-8178-4D74-B748-588F0782789F}" type="presParOf" srcId="{645D20BD-67F1-430C-9C43-A4AA59634B86}" destId="{CCD3975C-CA6E-4276-BF53-09DEF2A39C34}" srcOrd="1" destOrd="0" presId="urn:microsoft.com/office/officeart/2005/8/layout/hierarchy3"/>
    <dgm:cxn modelId="{778C85B2-E45F-4F6B-9A49-110654C6447F}" type="presParOf" srcId="{645D20BD-67F1-430C-9C43-A4AA59634B86}" destId="{9A4867A9-09F5-420C-9E6D-A0F4DCEB9EFA}" srcOrd="2" destOrd="0" presId="urn:microsoft.com/office/officeart/2005/8/layout/hierarchy3"/>
    <dgm:cxn modelId="{3131471A-A648-432C-874D-D4E9770012CD}" type="presParOf" srcId="{645D20BD-67F1-430C-9C43-A4AA59634B86}" destId="{F59C24E3-CFF9-41F2-8992-3361618D6A63}" srcOrd="3" destOrd="0" presId="urn:microsoft.com/office/officeart/2005/8/layout/hierarchy3"/>
    <dgm:cxn modelId="{406D0A7A-B15D-4C00-AE2C-B742704FE7D7}" type="presParOf" srcId="{612FA4EF-905A-4B89-801B-E75C35329C54}" destId="{88033176-7B8B-4425-97E1-6D9AB74C21F7}" srcOrd="2" destOrd="0" presId="urn:microsoft.com/office/officeart/2005/8/layout/hierarchy3"/>
    <dgm:cxn modelId="{7652A604-190E-48EF-A732-DA6E818B5EBE}" type="presParOf" srcId="{88033176-7B8B-4425-97E1-6D9AB74C21F7}" destId="{F0C5270C-0FB8-49DD-8E08-D5000696F0DA}" srcOrd="0" destOrd="0" presId="urn:microsoft.com/office/officeart/2005/8/layout/hierarchy3"/>
    <dgm:cxn modelId="{6D12E56D-FFF1-4DA6-8BB0-C2D8AC57E62A}" type="presParOf" srcId="{F0C5270C-0FB8-49DD-8E08-D5000696F0DA}" destId="{ED1C8831-B71E-4E36-8E50-D8B160C2FAB1}" srcOrd="0" destOrd="0" presId="urn:microsoft.com/office/officeart/2005/8/layout/hierarchy3"/>
    <dgm:cxn modelId="{91902632-C858-423E-BCE4-C071B67C5A5A}" type="presParOf" srcId="{F0C5270C-0FB8-49DD-8E08-D5000696F0DA}" destId="{2BD080F2-2C2E-4F75-A19E-C0829CBADA07}" srcOrd="1" destOrd="0" presId="urn:microsoft.com/office/officeart/2005/8/layout/hierarchy3"/>
    <dgm:cxn modelId="{A16AE961-CA22-42A4-914B-7820340AC991}" type="presParOf" srcId="{88033176-7B8B-4425-97E1-6D9AB74C21F7}" destId="{03E6145C-5541-4D11-8138-AC6EED45355A}" srcOrd="1" destOrd="0" presId="urn:microsoft.com/office/officeart/2005/8/layout/hierarchy3"/>
    <dgm:cxn modelId="{961264DA-8CC0-4EEB-87BB-08A601A5085F}" type="presParOf" srcId="{03E6145C-5541-4D11-8138-AC6EED45355A}" destId="{0B66F5F3-97D3-41F9-B7CD-0A65F8711312}" srcOrd="0" destOrd="0" presId="urn:microsoft.com/office/officeart/2005/8/layout/hierarchy3"/>
    <dgm:cxn modelId="{5BA44BAA-EC0D-472F-B6C1-2062252F218F}" type="presParOf" srcId="{03E6145C-5541-4D11-8138-AC6EED45355A}" destId="{E68932D3-EAA0-4D7F-AB10-10C4E8F5B475}" srcOrd="1" destOrd="0" presId="urn:microsoft.com/office/officeart/2005/8/layout/hierarchy3"/>
    <dgm:cxn modelId="{58D69873-B6D2-4671-938E-CE42FA48569B}" type="presParOf" srcId="{612FA4EF-905A-4B89-801B-E75C35329C54}" destId="{610F2F39-41F2-4F38-AC37-BB1FEC11B5B1}" srcOrd="3" destOrd="0" presId="urn:microsoft.com/office/officeart/2005/8/layout/hierarchy3"/>
    <dgm:cxn modelId="{E224E243-49DB-4531-9BE9-9163F5BEA55B}" type="presParOf" srcId="{610F2F39-41F2-4F38-AC37-BB1FEC11B5B1}" destId="{D534598C-FBD2-4B2B-B12A-30F5EBC4D45A}" srcOrd="0" destOrd="0" presId="urn:microsoft.com/office/officeart/2005/8/layout/hierarchy3"/>
    <dgm:cxn modelId="{0E153922-4108-4C99-B4DC-378CEBD9E324}" type="presParOf" srcId="{D534598C-FBD2-4B2B-B12A-30F5EBC4D45A}" destId="{B1E7E625-09CC-41B8-B9CE-11EAEA58DB50}" srcOrd="0" destOrd="0" presId="urn:microsoft.com/office/officeart/2005/8/layout/hierarchy3"/>
    <dgm:cxn modelId="{DE6E12D8-217A-4B5D-AE89-00B723F0C91D}" type="presParOf" srcId="{D534598C-FBD2-4B2B-B12A-30F5EBC4D45A}" destId="{40C54C28-2720-4CF0-9691-BA59B39C7BFF}" srcOrd="1" destOrd="0" presId="urn:microsoft.com/office/officeart/2005/8/layout/hierarchy3"/>
    <dgm:cxn modelId="{2CA11787-68C6-4609-8B42-725435457719}" type="presParOf" srcId="{610F2F39-41F2-4F38-AC37-BB1FEC11B5B1}" destId="{3DCFDCB7-A56A-495D-A66E-A0AD2270C4DE}" srcOrd="1" destOrd="0" presId="urn:microsoft.com/office/officeart/2005/8/layout/hierarchy3"/>
    <dgm:cxn modelId="{6E6F08D4-7DD6-49A2-A290-FC982EE256F4}" type="presParOf" srcId="{3DCFDCB7-A56A-495D-A66E-A0AD2270C4DE}" destId="{5F604CE3-FEFC-4483-B3ED-0267C3350FCC}" srcOrd="0" destOrd="0" presId="urn:microsoft.com/office/officeart/2005/8/layout/hierarchy3"/>
    <dgm:cxn modelId="{AED85BC4-9789-4F36-9CB7-381721FC1647}" type="presParOf" srcId="{3DCFDCB7-A56A-495D-A66E-A0AD2270C4DE}" destId="{637071AD-6C05-4DDA-A19A-6950B57E5C8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0E0709-206E-42C7-8B28-4F6D75644832}" type="doc">
      <dgm:prSet loTypeId="urn:microsoft.com/office/officeart/2005/8/layout/matrix3" loCatId="matrix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50A902B-9DCD-492B-9417-B3F4A30718A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ЕФОМ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психолого-педагогической и коммуникативной компетенциям и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апробационные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прототипы ЕФОМ по педагогической и методической компетенциям (по русскому языку и математике)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14E8A1-4462-40BC-ADB0-7E7E6D895E31}" type="parTrans" cxnId="{469D81BD-F4BE-4087-8F5B-EEF13BEF5B8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AACF5F-1202-495E-AAB9-4E2622C58FE3}" type="sibTrans" cxnId="{469D81BD-F4BE-4087-8F5B-EEF13BEF5B8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9326FD-03DC-4317-867B-F84DC8286AD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 профессиональной деятельности  (справка работодателя)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D699C0-0E18-43CC-9D33-E239E4CFD8DC}" type="parTrans" cxnId="{1603A569-9F46-4DA5-8C01-BD9F5F60CD0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0BF121-188F-44F4-925F-53FF91FE8B35}" type="sibTrans" cxnId="{1603A569-9F46-4DA5-8C01-BD9F5F60CD0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D5EF77-E374-4200-BC5B-8796322E555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образовательных результатов деятельности учителя за последние 5 лет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AE8262-5ADA-4422-9F9B-30EEEB5DCF3E}" type="parTrans" cxnId="{F725C39A-A3B0-431C-9DF5-7004491EE2E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E4B6-49E4-4E3A-A4E4-EDA7A0D5AA77}" type="sibTrans" cxnId="{F725C39A-A3B0-431C-9DF5-7004491EE2E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B78B2D-D846-4268-B49B-CCE1FA8D64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учет мнения выпускников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общеобразовательных организаций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B2A86F-EF7D-4153-890C-78D1F554DD9C}" type="parTrans" cxnId="{EC9DEE65-055E-4959-B362-A6284E19B3C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2477F9-DCA0-4A3C-B6F4-4F4E48A0BD58}" type="sibTrans" cxnId="{EC9DEE65-055E-4959-B362-A6284E19B3C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7A62AE-6436-4FF5-B610-D1FEFD290361}" type="pres">
      <dgm:prSet presAssocID="{310E0709-206E-42C7-8B28-4F6D756448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389B2-6CD3-4A10-98D7-9F5F8C7BE77B}" type="pres">
      <dgm:prSet presAssocID="{310E0709-206E-42C7-8B28-4F6D75644832}" presName="diamond" presStyleLbl="bgShp" presStyleIdx="0" presStyleCn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F6B9DE-218A-4AD0-BB6D-2EF7833EBE25}" type="pres">
      <dgm:prSet presAssocID="{310E0709-206E-42C7-8B28-4F6D75644832}" presName="quad1" presStyleLbl="node1" presStyleIdx="0" presStyleCnt="4" custScaleX="105720" custScaleY="105720" custLinFactNeighborX="-6201" custLinFactNeighborY="-5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4F79-C5E3-4A76-84FC-A3018B3CADED}" type="pres">
      <dgm:prSet presAssocID="{310E0709-206E-42C7-8B28-4F6D75644832}" presName="quad2" presStyleLbl="node1" presStyleIdx="1" presStyleCnt="4" custScaleX="105720" custScaleY="105720" custLinFactNeighborX="6965" custLinFactNeighborY="-5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9C0D5-79DE-4DC5-8E5E-9F7C66347BEA}" type="pres">
      <dgm:prSet presAssocID="{310E0709-206E-42C7-8B28-4F6D75644832}" presName="quad3" presStyleLbl="node1" presStyleIdx="2" presStyleCnt="4" custScaleX="105720" custScaleY="105720" custLinFactNeighborX="-9382" custLinFactNeighborY="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C485E-0A54-4945-B072-B330C393379A}" type="pres">
      <dgm:prSet presAssocID="{310E0709-206E-42C7-8B28-4F6D75644832}" presName="quad4" presStyleLbl="node1" presStyleIdx="3" presStyleCnt="4" custScaleX="105720" custScaleY="105720" custLinFactNeighborX="3785" custLinFactNeighborY="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411F7C-089E-4CC9-9D6F-D04AED6C78E1}" type="presOf" srcId="{64D5EF77-E374-4200-BC5B-8796322E555B}" destId="{42E9C0D5-79DE-4DC5-8E5E-9F7C66347BEA}" srcOrd="0" destOrd="0" presId="urn:microsoft.com/office/officeart/2005/8/layout/matrix3"/>
    <dgm:cxn modelId="{9C24DC49-6640-4D2B-81DA-9DE7379D14E5}" type="presOf" srcId="{659326FD-03DC-4317-867B-F84DC8286ADA}" destId="{A1C84F79-C5E3-4A76-84FC-A3018B3CADED}" srcOrd="0" destOrd="0" presId="urn:microsoft.com/office/officeart/2005/8/layout/matrix3"/>
    <dgm:cxn modelId="{33D7D773-70D0-404C-B26E-D74ADB565474}" type="presOf" srcId="{310E0709-206E-42C7-8B28-4F6D75644832}" destId="{2F7A62AE-6436-4FF5-B610-D1FEFD290361}" srcOrd="0" destOrd="0" presId="urn:microsoft.com/office/officeart/2005/8/layout/matrix3"/>
    <dgm:cxn modelId="{202408DF-B6E1-4467-91F7-D4DA4728C43E}" type="presOf" srcId="{A50A902B-9DCD-492B-9417-B3F4A30718A4}" destId="{95F6B9DE-218A-4AD0-BB6D-2EF7833EBE25}" srcOrd="0" destOrd="0" presId="urn:microsoft.com/office/officeart/2005/8/layout/matrix3"/>
    <dgm:cxn modelId="{EC9DEE65-055E-4959-B362-A6284E19B3CD}" srcId="{310E0709-206E-42C7-8B28-4F6D75644832}" destId="{32B78B2D-D846-4268-B49B-CCE1FA8D64E2}" srcOrd="3" destOrd="0" parTransId="{99B2A86F-EF7D-4153-890C-78D1F554DD9C}" sibTransId="{622477F9-DCA0-4A3C-B6F4-4F4E48A0BD58}"/>
    <dgm:cxn modelId="{36D2F52D-1B38-4FE3-9B07-A6AB0D7D6511}" type="presOf" srcId="{32B78B2D-D846-4268-B49B-CCE1FA8D64E2}" destId="{791C485E-0A54-4945-B072-B330C393379A}" srcOrd="0" destOrd="0" presId="urn:microsoft.com/office/officeart/2005/8/layout/matrix3"/>
    <dgm:cxn modelId="{469D81BD-F4BE-4087-8F5B-EEF13BEF5B80}" srcId="{310E0709-206E-42C7-8B28-4F6D75644832}" destId="{A50A902B-9DCD-492B-9417-B3F4A30718A4}" srcOrd="0" destOrd="0" parTransId="{C714E8A1-4462-40BC-ADB0-7E7E6D895E31}" sibTransId="{14AACF5F-1202-495E-AAB9-4E2622C58FE3}"/>
    <dgm:cxn modelId="{1603A569-9F46-4DA5-8C01-BD9F5F60CD00}" srcId="{310E0709-206E-42C7-8B28-4F6D75644832}" destId="{659326FD-03DC-4317-867B-F84DC8286ADA}" srcOrd="1" destOrd="0" parTransId="{89D699C0-0E18-43CC-9D33-E239E4CFD8DC}" sibTransId="{AE0BF121-188F-44F4-925F-53FF91FE8B35}"/>
    <dgm:cxn modelId="{F725C39A-A3B0-431C-9DF5-7004491EE2E5}" srcId="{310E0709-206E-42C7-8B28-4F6D75644832}" destId="{64D5EF77-E374-4200-BC5B-8796322E555B}" srcOrd="2" destOrd="0" parTransId="{57AE8262-5ADA-4422-9F9B-30EEEB5DCF3E}" sibTransId="{B42AE4B6-49E4-4E3A-A4E4-EDA7A0D5AA77}"/>
    <dgm:cxn modelId="{C07F064F-1F15-42F4-B899-F414D8FF279E}" type="presParOf" srcId="{2F7A62AE-6436-4FF5-B610-D1FEFD290361}" destId="{AEB389B2-6CD3-4A10-98D7-9F5F8C7BE77B}" srcOrd="0" destOrd="0" presId="urn:microsoft.com/office/officeart/2005/8/layout/matrix3"/>
    <dgm:cxn modelId="{64D94042-CDBE-4B4B-B8DB-EB42286FB0A2}" type="presParOf" srcId="{2F7A62AE-6436-4FF5-B610-D1FEFD290361}" destId="{95F6B9DE-218A-4AD0-BB6D-2EF7833EBE25}" srcOrd="1" destOrd="0" presId="urn:microsoft.com/office/officeart/2005/8/layout/matrix3"/>
    <dgm:cxn modelId="{AA85525A-7A01-46F2-A092-C9EC5CD28086}" type="presParOf" srcId="{2F7A62AE-6436-4FF5-B610-D1FEFD290361}" destId="{A1C84F79-C5E3-4A76-84FC-A3018B3CADED}" srcOrd="2" destOrd="0" presId="urn:microsoft.com/office/officeart/2005/8/layout/matrix3"/>
    <dgm:cxn modelId="{07592147-8998-490E-9A6E-C926269145B4}" type="presParOf" srcId="{2F7A62AE-6436-4FF5-B610-D1FEFD290361}" destId="{42E9C0D5-79DE-4DC5-8E5E-9F7C66347BEA}" srcOrd="3" destOrd="0" presId="urn:microsoft.com/office/officeart/2005/8/layout/matrix3"/>
    <dgm:cxn modelId="{5A9F638A-A5BB-4780-A1C6-ADB85AE4E2C7}" type="presParOf" srcId="{2F7A62AE-6436-4FF5-B610-D1FEFD290361}" destId="{791C485E-0A54-4945-B072-B330C393379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35120-F3EC-4DE8-8B26-28E9DA3757CC}" type="doc">
      <dgm:prSet loTypeId="urn:microsoft.com/office/officeart/2005/8/layout/cycle7" loCatId="cycle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F563045-53A1-4674-8AA2-1C1975D1B6FB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давшие добровольное согласие на участие в апробации: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8C35B-A939-4F9B-AA3F-C5C51B1111AD}" type="parTrans" cxnId="{ADD2CFEC-8BCB-4757-8126-AC9BEADF01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40281-6317-4106-A13F-D35CB5C8CC33}" type="sibTrans" cxnId="{ADD2CFEC-8BCB-4757-8126-AC9BEADF01E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72F9A-D952-4235-9B38-EF2E68D4115C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имеющие действующей квалификационной категории;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EF39E-829F-4F3F-B519-DE960E82099B}" type="parTrans" cxnId="{25DD326E-2E5C-4A79-9471-A1BD685953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1755B-C9B9-4325-915C-77F7B2AA1E4D}" type="sibTrans" cxnId="{25DD326E-2E5C-4A79-9471-A1BD685953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97BD6-C102-4148-BD0F-7E97591484FA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имеющие первую квалификационную категорию;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29D97-74FB-4E90-B285-2BB84DC6EC79}" type="parTrans" cxnId="{765FBF63-1109-4E37-8F61-B6B6CEF469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1A0CD-3966-4C86-B17D-262886CAD025}" type="sibTrans" cxnId="{765FBF63-1109-4E37-8F61-B6B6CEF469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2FB35-4E80-4CC2-903E-4CE791AAFFC5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имеющие высшую квалификационную категорию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0CA43-591D-4342-9DB4-56CF962893F2}" type="parTrans" cxnId="{D9DC9AB1-5E1F-4428-939C-FA44288DFE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FD067-BE08-421E-926A-70C6FDE11D14}" type="sibTrans" cxnId="{D9DC9AB1-5E1F-4428-939C-FA44288DFE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E4F0C-C45D-4D92-81FC-5838563C919D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коллективы </a:t>
          </a:r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организации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CFB20-7B1F-4E74-8F42-04B865AE6BE7}" type="parTrans" cxnId="{0BBAE6EE-53E5-4BE1-8DF9-3E4FBE691B6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2ABFB-1038-4D67-B622-EE18CE30850B}" type="sibTrans" cxnId="{0BBAE6EE-53E5-4BE1-8DF9-3E4FBE691B6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E6632-237D-4378-B701-C0F548CAF981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проектные группы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созданные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аттестационных комиссий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DB3C3-20A5-4F7B-BF43-D29F49406251}" type="parTrans" cxnId="{24AAFB9E-309F-4DB5-B057-CEE4F4D20EC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</a:endParaRPr>
        </a:p>
      </dgm:t>
    </dgm:pt>
    <dgm:pt modelId="{B562699F-B20A-4D90-80F6-55E227BEE88C}" type="sibTrans" cxnId="{24AAFB9E-309F-4DB5-B057-CEE4F4D20EC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</a:endParaRPr>
        </a:p>
      </dgm:t>
    </dgm:pt>
    <dgm:pt modelId="{A7627523-7F1D-42EA-A87A-F08514388263}" type="pres">
      <dgm:prSet presAssocID="{0E435120-F3EC-4DE8-8B26-28E9DA3757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0A4D-C29D-487D-A123-38C81341AB55}" type="pres">
      <dgm:prSet presAssocID="{9F563045-53A1-4674-8AA2-1C1975D1B6FB}" presName="node" presStyleLbl="node1" presStyleIdx="0" presStyleCnt="3" custScaleX="229793" custScaleY="101808" custRadScaleRad="89643" custRadScaleInc="5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EEDF0-47A0-47DD-A544-FF7915196372}" type="pres">
      <dgm:prSet presAssocID="{A4F40281-6317-4106-A13F-D35CB5C8CC3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F511D2E-33CA-4C24-A928-CE94E50505A7}" type="pres">
      <dgm:prSet presAssocID="{A4F40281-6317-4106-A13F-D35CB5C8CC3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3D5D597-BA9B-4FD4-ADF9-A8DED28713C0}" type="pres">
      <dgm:prSet presAssocID="{95BE6632-237D-4378-B701-C0F548CAF981}" presName="node" presStyleLbl="node1" presStyleIdx="1" presStyleCnt="3" custScaleX="126918" custScaleY="80751" custRadScaleRad="112563" custRadScaleInc="-3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D2F61-7D60-4E8E-92D7-68F01025E321}" type="pres">
      <dgm:prSet presAssocID="{B562699F-B20A-4D90-80F6-55E227BEE88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C2CC4BE-D1C9-4FCD-A767-C7337BFA5E3C}" type="pres">
      <dgm:prSet presAssocID="{B562699F-B20A-4D90-80F6-55E227BEE8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31C6E90-9C38-4712-8894-86622D2F6738}" type="pres">
      <dgm:prSet presAssocID="{481E4F0C-C45D-4D92-81FC-5838563C919D}" presName="node" presStyleLbl="node1" presStyleIdx="2" presStyleCnt="3" custScaleX="126918" custScaleY="80751" custRadScaleRad="116866" custRadScaleInc="3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12386-EC2C-4102-A20D-17608AC0A7C8}" type="pres">
      <dgm:prSet presAssocID="{9452ABFB-1038-4D67-B622-EE18CE30850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90D14D1-9A6F-453A-9197-160679D87FE9}" type="pres">
      <dgm:prSet presAssocID="{9452ABFB-1038-4D67-B622-EE18CE30850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9DC9AB1-5E1F-4428-939C-FA44288DFEF1}" srcId="{9F563045-53A1-4674-8AA2-1C1975D1B6FB}" destId="{EB12FB35-4E80-4CC2-903E-4CE791AAFFC5}" srcOrd="2" destOrd="0" parTransId="{F1B0CA43-591D-4342-9DB4-56CF962893F2}" sibTransId="{78EFD067-BE08-421E-926A-70C6FDE11D14}"/>
    <dgm:cxn modelId="{E9DDE99F-14CA-405B-A910-ABFA97DBFA79}" type="presOf" srcId="{9F563045-53A1-4674-8AA2-1C1975D1B6FB}" destId="{6D0C0A4D-C29D-487D-A123-38C81341AB55}" srcOrd="0" destOrd="0" presId="urn:microsoft.com/office/officeart/2005/8/layout/cycle7"/>
    <dgm:cxn modelId="{0BBAE6EE-53E5-4BE1-8DF9-3E4FBE691B6B}" srcId="{0E435120-F3EC-4DE8-8B26-28E9DA3757CC}" destId="{481E4F0C-C45D-4D92-81FC-5838563C919D}" srcOrd="2" destOrd="0" parTransId="{606CFB20-7B1F-4E74-8F42-04B865AE6BE7}" sibTransId="{9452ABFB-1038-4D67-B622-EE18CE30850B}"/>
    <dgm:cxn modelId="{8765AC4E-7EA0-4590-93F4-6496B271696E}" type="presOf" srcId="{4CB72F9A-D952-4235-9B38-EF2E68D4115C}" destId="{6D0C0A4D-C29D-487D-A123-38C81341AB55}" srcOrd="0" destOrd="1" presId="urn:microsoft.com/office/officeart/2005/8/layout/cycle7"/>
    <dgm:cxn modelId="{24AAFB9E-309F-4DB5-B057-CEE4F4D20EC9}" srcId="{0E435120-F3EC-4DE8-8B26-28E9DA3757CC}" destId="{95BE6632-237D-4378-B701-C0F548CAF981}" srcOrd="1" destOrd="0" parTransId="{23EDB3C3-20A5-4F7B-BF43-D29F49406251}" sibTransId="{B562699F-B20A-4D90-80F6-55E227BEE88C}"/>
    <dgm:cxn modelId="{3D434263-D96E-4AD9-A81D-B49EDDBA32BB}" type="presOf" srcId="{B562699F-B20A-4D90-80F6-55E227BEE88C}" destId="{6C2CC4BE-D1C9-4FCD-A767-C7337BFA5E3C}" srcOrd="1" destOrd="0" presId="urn:microsoft.com/office/officeart/2005/8/layout/cycle7"/>
    <dgm:cxn modelId="{ADD2CFEC-8BCB-4757-8126-AC9BEADF01EC}" srcId="{0E435120-F3EC-4DE8-8B26-28E9DA3757CC}" destId="{9F563045-53A1-4674-8AA2-1C1975D1B6FB}" srcOrd="0" destOrd="0" parTransId="{B078C35B-A939-4F9B-AA3F-C5C51B1111AD}" sibTransId="{A4F40281-6317-4106-A13F-D35CB5C8CC33}"/>
    <dgm:cxn modelId="{437B32C5-7A97-4641-99E9-C710C5C7832D}" type="presOf" srcId="{C6B97BD6-C102-4148-BD0F-7E97591484FA}" destId="{6D0C0A4D-C29D-487D-A123-38C81341AB55}" srcOrd="0" destOrd="2" presId="urn:microsoft.com/office/officeart/2005/8/layout/cycle7"/>
    <dgm:cxn modelId="{765FBF63-1109-4E37-8F61-B6B6CEF469A1}" srcId="{9F563045-53A1-4674-8AA2-1C1975D1B6FB}" destId="{C6B97BD6-C102-4148-BD0F-7E97591484FA}" srcOrd="1" destOrd="0" parTransId="{19729D97-74FB-4E90-B285-2BB84DC6EC79}" sibTransId="{3201A0CD-3966-4C86-B17D-262886CAD025}"/>
    <dgm:cxn modelId="{89D07553-9538-447F-BD3D-3C47E8B3CA3D}" type="presOf" srcId="{A4F40281-6317-4106-A13F-D35CB5C8CC33}" destId="{F14EEDF0-47A0-47DD-A544-FF7915196372}" srcOrd="0" destOrd="0" presId="urn:microsoft.com/office/officeart/2005/8/layout/cycle7"/>
    <dgm:cxn modelId="{4E2EA5C7-52C5-4671-97A6-21CCB3E8F2F7}" type="presOf" srcId="{A4F40281-6317-4106-A13F-D35CB5C8CC33}" destId="{BF511D2E-33CA-4C24-A928-CE94E50505A7}" srcOrd="1" destOrd="0" presId="urn:microsoft.com/office/officeart/2005/8/layout/cycle7"/>
    <dgm:cxn modelId="{2763BE46-C4DA-4E9E-987A-B25C67E94438}" type="presOf" srcId="{95BE6632-237D-4378-B701-C0F548CAF981}" destId="{73D5D597-BA9B-4FD4-ADF9-A8DED28713C0}" srcOrd="0" destOrd="0" presId="urn:microsoft.com/office/officeart/2005/8/layout/cycle7"/>
    <dgm:cxn modelId="{B88EF55F-76D4-45B3-A60A-F56FA755B244}" type="presOf" srcId="{481E4F0C-C45D-4D92-81FC-5838563C919D}" destId="{231C6E90-9C38-4712-8894-86622D2F6738}" srcOrd="0" destOrd="0" presId="urn:microsoft.com/office/officeart/2005/8/layout/cycle7"/>
    <dgm:cxn modelId="{C6F16A31-0D9B-4031-AC09-290385F4F992}" type="presOf" srcId="{9452ABFB-1038-4D67-B622-EE18CE30850B}" destId="{2C512386-EC2C-4102-A20D-17608AC0A7C8}" srcOrd="0" destOrd="0" presId="urn:microsoft.com/office/officeart/2005/8/layout/cycle7"/>
    <dgm:cxn modelId="{A8C25C0D-014B-4F9A-926F-992333F9195B}" type="presOf" srcId="{B562699F-B20A-4D90-80F6-55E227BEE88C}" destId="{0D2D2F61-7D60-4E8E-92D7-68F01025E321}" srcOrd="0" destOrd="0" presId="urn:microsoft.com/office/officeart/2005/8/layout/cycle7"/>
    <dgm:cxn modelId="{25DD326E-2E5C-4A79-9471-A1BD6859536F}" srcId="{9F563045-53A1-4674-8AA2-1C1975D1B6FB}" destId="{4CB72F9A-D952-4235-9B38-EF2E68D4115C}" srcOrd="0" destOrd="0" parTransId="{012EF39E-829F-4F3F-B519-DE960E82099B}" sibTransId="{B241755B-C9B9-4325-915C-77F7B2AA1E4D}"/>
    <dgm:cxn modelId="{FF9C837F-47EA-415F-B9AD-FA95248DAF8B}" type="presOf" srcId="{0E435120-F3EC-4DE8-8B26-28E9DA3757CC}" destId="{A7627523-7F1D-42EA-A87A-F08514388263}" srcOrd="0" destOrd="0" presId="urn:microsoft.com/office/officeart/2005/8/layout/cycle7"/>
    <dgm:cxn modelId="{4F6604E5-13C6-4A4F-8D64-05B2DC09329C}" type="presOf" srcId="{EB12FB35-4E80-4CC2-903E-4CE791AAFFC5}" destId="{6D0C0A4D-C29D-487D-A123-38C81341AB55}" srcOrd="0" destOrd="3" presId="urn:microsoft.com/office/officeart/2005/8/layout/cycle7"/>
    <dgm:cxn modelId="{11D451B2-DD56-4940-A1AD-1A2847A70553}" type="presOf" srcId="{9452ABFB-1038-4D67-B622-EE18CE30850B}" destId="{790D14D1-9A6F-453A-9197-160679D87FE9}" srcOrd="1" destOrd="0" presId="urn:microsoft.com/office/officeart/2005/8/layout/cycle7"/>
    <dgm:cxn modelId="{EC65A226-0FBB-409C-B2C8-5DBBAC04093F}" type="presParOf" srcId="{A7627523-7F1D-42EA-A87A-F08514388263}" destId="{6D0C0A4D-C29D-487D-A123-38C81341AB55}" srcOrd="0" destOrd="0" presId="urn:microsoft.com/office/officeart/2005/8/layout/cycle7"/>
    <dgm:cxn modelId="{48EBBEE9-2391-4429-A548-06F8DC14AF6F}" type="presParOf" srcId="{A7627523-7F1D-42EA-A87A-F08514388263}" destId="{F14EEDF0-47A0-47DD-A544-FF7915196372}" srcOrd="1" destOrd="0" presId="urn:microsoft.com/office/officeart/2005/8/layout/cycle7"/>
    <dgm:cxn modelId="{9F5523CB-FE4E-4D79-AF5C-3563BA4ED11D}" type="presParOf" srcId="{F14EEDF0-47A0-47DD-A544-FF7915196372}" destId="{BF511D2E-33CA-4C24-A928-CE94E50505A7}" srcOrd="0" destOrd="0" presId="urn:microsoft.com/office/officeart/2005/8/layout/cycle7"/>
    <dgm:cxn modelId="{E60E80CE-D3E2-4E3E-A9AB-F9B39AE97384}" type="presParOf" srcId="{A7627523-7F1D-42EA-A87A-F08514388263}" destId="{73D5D597-BA9B-4FD4-ADF9-A8DED28713C0}" srcOrd="2" destOrd="0" presId="urn:microsoft.com/office/officeart/2005/8/layout/cycle7"/>
    <dgm:cxn modelId="{395D0BB4-21C4-4319-8A60-E7A8BE187188}" type="presParOf" srcId="{A7627523-7F1D-42EA-A87A-F08514388263}" destId="{0D2D2F61-7D60-4E8E-92D7-68F01025E321}" srcOrd="3" destOrd="0" presId="urn:microsoft.com/office/officeart/2005/8/layout/cycle7"/>
    <dgm:cxn modelId="{B61F46D1-8C69-4C33-9F19-5EDC3FB1DDBB}" type="presParOf" srcId="{0D2D2F61-7D60-4E8E-92D7-68F01025E321}" destId="{6C2CC4BE-D1C9-4FCD-A767-C7337BFA5E3C}" srcOrd="0" destOrd="0" presId="urn:microsoft.com/office/officeart/2005/8/layout/cycle7"/>
    <dgm:cxn modelId="{C99DA34E-6B4F-44C1-9451-45B3E9C7EC31}" type="presParOf" srcId="{A7627523-7F1D-42EA-A87A-F08514388263}" destId="{231C6E90-9C38-4712-8894-86622D2F6738}" srcOrd="4" destOrd="0" presId="urn:microsoft.com/office/officeart/2005/8/layout/cycle7"/>
    <dgm:cxn modelId="{D7235630-8019-4DD6-9488-AEA618B9985F}" type="presParOf" srcId="{A7627523-7F1D-42EA-A87A-F08514388263}" destId="{2C512386-EC2C-4102-A20D-17608AC0A7C8}" srcOrd="5" destOrd="0" presId="urn:microsoft.com/office/officeart/2005/8/layout/cycle7"/>
    <dgm:cxn modelId="{6A024816-A74C-4F1A-94B3-613BA405347D}" type="presParOf" srcId="{2C512386-EC2C-4102-A20D-17608AC0A7C8}" destId="{790D14D1-9A6F-453A-9197-160679D87F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0B5FBB-23A6-460A-9F78-45CAA1B61593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977EA3C-0E84-4D63-991A-812B4F6C38CA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данных (май-июнь 2018 года)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D59AE-CC63-48F7-B71E-BA716AC92F8D}" type="parTrans" cxnId="{A9826CD7-BBB6-46C9-97BB-797235549D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21721-66B9-4B71-85CB-96F8FB8C9B95}" type="sibTrans" cxnId="{A9826CD7-BBB6-46C9-97BB-797235549D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1EA4E-2843-4CF5-A78C-0F714D01E52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этап и обобщение полученных результатов (июль-август 2018 года)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F6B8E-97EA-42D7-95C7-8B5157433EDD}" type="parTrans" cxnId="{100DC627-CA15-46D6-B9F5-23BF37E6B4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CFEDB-CF64-4165-963B-E990ED8CD97F}" type="sibTrans" cxnId="{100DC627-CA15-46D6-B9F5-23BF37E6B4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9D491-50DD-474F-AAED-8B23C6653B7F}" type="pres">
      <dgm:prSet presAssocID="{E60B5FBB-23A6-460A-9F78-45CAA1B615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0C3A30-0C99-4834-A5FE-2F5BAB377845}" type="pres">
      <dgm:prSet presAssocID="{E60B5FBB-23A6-460A-9F78-45CAA1B61593}" presName="arrow" presStyleLbl="bgShp" presStyleIdx="0" presStyleCnt="1"/>
      <dgm:spPr>
        <a:solidFill>
          <a:schemeClr val="accent5">
            <a:lumMod val="75000"/>
          </a:schemeClr>
        </a:solidFill>
      </dgm:spPr>
    </dgm:pt>
    <dgm:pt modelId="{242901E2-ECE1-4AB1-A10C-02B27D0BE3AE}" type="pres">
      <dgm:prSet presAssocID="{E60B5FBB-23A6-460A-9F78-45CAA1B61593}" presName="linearProcess" presStyleCnt="0"/>
      <dgm:spPr/>
    </dgm:pt>
    <dgm:pt modelId="{920301B4-A81E-4BB0-B7CD-68C15737FC16}" type="pres">
      <dgm:prSet presAssocID="{1977EA3C-0E84-4D63-991A-812B4F6C38CA}" presName="textNode" presStyleLbl="node1" presStyleIdx="0" presStyleCnt="2" custScaleX="57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F9861-FFA4-47F4-8262-79BE4C62CB23}" type="pres">
      <dgm:prSet presAssocID="{EB921721-66B9-4B71-85CB-96F8FB8C9B95}" presName="sibTrans" presStyleCnt="0"/>
      <dgm:spPr/>
    </dgm:pt>
    <dgm:pt modelId="{892A4265-8DC1-43DC-B128-A0C29C232749}" type="pres">
      <dgm:prSet presAssocID="{F581EA4E-2843-4CF5-A78C-0F714D01E524}" presName="textNode" presStyleLbl="node1" presStyleIdx="1" presStyleCnt="2" custScaleX="8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0ADB3-F6C7-492E-BBEA-7FE13F27F61F}" type="presOf" srcId="{E60B5FBB-23A6-460A-9F78-45CAA1B61593}" destId="{8169D491-50DD-474F-AAED-8B23C6653B7F}" srcOrd="0" destOrd="0" presId="urn:microsoft.com/office/officeart/2005/8/layout/hProcess9"/>
    <dgm:cxn modelId="{BA2A3CF9-DCCB-42C4-9CF0-6732AD618F23}" type="presOf" srcId="{F581EA4E-2843-4CF5-A78C-0F714D01E524}" destId="{892A4265-8DC1-43DC-B128-A0C29C232749}" srcOrd="0" destOrd="0" presId="urn:microsoft.com/office/officeart/2005/8/layout/hProcess9"/>
    <dgm:cxn modelId="{A9826CD7-BBB6-46C9-97BB-797235549D53}" srcId="{E60B5FBB-23A6-460A-9F78-45CAA1B61593}" destId="{1977EA3C-0E84-4D63-991A-812B4F6C38CA}" srcOrd="0" destOrd="0" parTransId="{B13D59AE-CC63-48F7-B71E-BA716AC92F8D}" sibTransId="{EB921721-66B9-4B71-85CB-96F8FB8C9B95}"/>
    <dgm:cxn modelId="{100DC627-CA15-46D6-B9F5-23BF37E6B4AC}" srcId="{E60B5FBB-23A6-460A-9F78-45CAA1B61593}" destId="{F581EA4E-2843-4CF5-A78C-0F714D01E524}" srcOrd="1" destOrd="0" parTransId="{B1EF6B8E-97EA-42D7-95C7-8B5157433EDD}" sibTransId="{D18CFEDB-CF64-4165-963B-E990ED8CD97F}"/>
    <dgm:cxn modelId="{A2ED5D22-DC03-452E-AD92-C4A4A19C35D5}" type="presOf" srcId="{1977EA3C-0E84-4D63-991A-812B4F6C38CA}" destId="{920301B4-A81E-4BB0-B7CD-68C15737FC16}" srcOrd="0" destOrd="0" presId="urn:microsoft.com/office/officeart/2005/8/layout/hProcess9"/>
    <dgm:cxn modelId="{C105EBE5-14F9-4AAE-965E-4E55C5A5AC80}" type="presParOf" srcId="{8169D491-50DD-474F-AAED-8B23C6653B7F}" destId="{A30C3A30-0C99-4834-A5FE-2F5BAB377845}" srcOrd="0" destOrd="0" presId="urn:microsoft.com/office/officeart/2005/8/layout/hProcess9"/>
    <dgm:cxn modelId="{347BD73D-22EF-456D-B62F-A454063AECEE}" type="presParOf" srcId="{8169D491-50DD-474F-AAED-8B23C6653B7F}" destId="{242901E2-ECE1-4AB1-A10C-02B27D0BE3AE}" srcOrd="1" destOrd="0" presId="urn:microsoft.com/office/officeart/2005/8/layout/hProcess9"/>
    <dgm:cxn modelId="{66A8A547-71CC-403E-BBF2-4A70B7A1D65F}" type="presParOf" srcId="{242901E2-ECE1-4AB1-A10C-02B27D0BE3AE}" destId="{920301B4-A81E-4BB0-B7CD-68C15737FC16}" srcOrd="0" destOrd="0" presId="urn:microsoft.com/office/officeart/2005/8/layout/hProcess9"/>
    <dgm:cxn modelId="{5AA7BE48-9FA0-42D2-BDDA-AA782EE8BFBD}" type="presParOf" srcId="{242901E2-ECE1-4AB1-A10C-02B27D0BE3AE}" destId="{9CAF9861-FFA4-47F4-8262-79BE4C62CB23}" srcOrd="1" destOrd="0" presId="urn:microsoft.com/office/officeart/2005/8/layout/hProcess9"/>
    <dgm:cxn modelId="{D117E005-87E9-49F2-9E29-D63E9C4A7F65}" type="presParOf" srcId="{242901E2-ECE1-4AB1-A10C-02B27D0BE3AE}" destId="{892A4265-8DC1-43DC-B128-A0C29C23274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001D6B-7ED0-4EF0-9B35-71B2744378CC}" type="doc">
      <dgm:prSet loTypeId="urn:microsoft.com/office/officeart/2005/8/layout/vProcess5" loCatId="process" qsTypeId="urn:microsoft.com/office/officeart/2005/8/quickstyle/simple1" qsCatId="simple" csTypeId="urn:microsoft.com/office/officeart/2005/8/colors/accent5_5" csCatId="accent5"/>
      <dgm:spPr/>
      <dgm:t>
        <a:bodyPr/>
        <a:lstStyle/>
        <a:p>
          <a:endParaRPr lang="ru-RU"/>
        </a:p>
      </dgm:t>
    </dgm:pt>
    <dgm:pt modelId="{66DE6833-CB2B-4B09-A6F6-8BE77917CBED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результаты аналитического этапа представляются для рассмотрения в Апробационную экспертную аттестационную комиссию (АЭАК) 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4B886-CBCB-474A-AFF7-7C22653070CC}" type="parTrans" cxnId="{9BCFD0FA-4CED-4748-BBEC-4E760F423A5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8518C-3C33-43C1-A382-7850A8016E0B}" type="sibTrans" cxnId="{9BCFD0FA-4CED-4748-BBEC-4E760F423A5A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F3C8E-9D62-416C-A14F-90CD59E9DD73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работы АЭАК будет проведена доработка модели аттестации учителей на основе использования проектов типовых комплектов ЕФОМ для проведения аттестации педагогических работников, замещающих должность «учитель», которая будет представлена на общественно-профессиональное обсуждение в РФ </a:t>
          </a:r>
          <a:b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2018 года)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8EB6D-ECFD-4416-9948-8AFE81F0E5FB}" type="parTrans" cxnId="{6926BC03-2821-4788-A32B-BFE85E04202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0AC2B-D4CF-4C67-8695-C045B1B4A458}" type="sibTrans" cxnId="{6926BC03-2821-4788-A32B-BFE85E04202D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52668-435D-499A-A707-66F1650A730B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общественно-профессионального обсуждения будут подведены на Всероссийской конференции (ноябрь 2018 года)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0C6B7-3A2A-4539-8A76-009033AF6A4B}" type="parTrans" cxnId="{E36BF9F2-B4D3-4EB8-B7E7-18DB6FC8558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1070E-D23C-4B4A-9BBE-51620FD6CEF1}" type="sibTrans" cxnId="{E36BF9F2-B4D3-4EB8-B7E7-18DB6FC8558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5F65-EEBD-4A54-B8D6-3355C76A36E0}" type="pres">
      <dgm:prSet presAssocID="{DC001D6B-7ED0-4EF0-9B35-71B2744378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02604-962B-41D8-A40C-E42FE51D9902}" type="pres">
      <dgm:prSet presAssocID="{DC001D6B-7ED0-4EF0-9B35-71B2744378CC}" presName="dummyMaxCanvas" presStyleCnt="0">
        <dgm:presLayoutVars/>
      </dgm:prSet>
      <dgm:spPr/>
    </dgm:pt>
    <dgm:pt modelId="{F671B4C0-6BA0-4D3B-81AC-E56BEEB8FFF1}" type="pres">
      <dgm:prSet presAssocID="{DC001D6B-7ED0-4EF0-9B35-71B2744378C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AAFAF-D20D-4AC2-9F1A-D28606CAB859}" type="pres">
      <dgm:prSet presAssocID="{DC001D6B-7ED0-4EF0-9B35-71B2744378C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9D476-9161-458E-A5F5-1FF157FD739C}" type="pres">
      <dgm:prSet presAssocID="{DC001D6B-7ED0-4EF0-9B35-71B2744378C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7E4B8-678B-4201-89FC-92E440CA20ED}" type="pres">
      <dgm:prSet presAssocID="{DC001D6B-7ED0-4EF0-9B35-71B2744378C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263D9-2FB6-4D94-8EC6-04D7D2DBD6F7}" type="pres">
      <dgm:prSet presAssocID="{DC001D6B-7ED0-4EF0-9B35-71B2744378C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3E8EC-DF74-42F7-B8DC-981EADBBCBE1}" type="pres">
      <dgm:prSet presAssocID="{DC001D6B-7ED0-4EF0-9B35-71B2744378C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E9118-9FC6-4C85-B069-5FD5D58E8829}" type="pres">
      <dgm:prSet presAssocID="{DC001D6B-7ED0-4EF0-9B35-71B2744378C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25D86-3BAB-42DB-8F56-5219801A201B}" type="pres">
      <dgm:prSet presAssocID="{DC001D6B-7ED0-4EF0-9B35-71B2744378C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0B92B-15D5-45FB-9F7B-8A8237AF435B}" type="presOf" srcId="{EACF3C8E-9D62-416C-A14F-90CD59E9DD73}" destId="{90BAAFAF-D20D-4AC2-9F1A-D28606CAB859}" srcOrd="0" destOrd="0" presId="urn:microsoft.com/office/officeart/2005/8/layout/vProcess5"/>
    <dgm:cxn modelId="{E775D433-9C92-48B1-828E-5DBB05E84D8B}" type="presOf" srcId="{2880AC2B-D4CF-4C67-8695-C045B1B4A458}" destId="{833263D9-2FB6-4D94-8EC6-04D7D2DBD6F7}" srcOrd="0" destOrd="0" presId="urn:microsoft.com/office/officeart/2005/8/layout/vProcess5"/>
    <dgm:cxn modelId="{6926BC03-2821-4788-A32B-BFE85E04202D}" srcId="{DC001D6B-7ED0-4EF0-9B35-71B2744378CC}" destId="{EACF3C8E-9D62-416C-A14F-90CD59E9DD73}" srcOrd="1" destOrd="0" parTransId="{4CF8EB6D-ECFD-4416-9948-8AFE81F0E5FB}" sibTransId="{2880AC2B-D4CF-4C67-8695-C045B1B4A458}"/>
    <dgm:cxn modelId="{FEA001D1-6453-4E64-A715-4C455DBCB645}" type="presOf" srcId="{66DE6833-CB2B-4B09-A6F6-8BE77917CBED}" destId="{F671B4C0-6BA0-4D3B-81AC-E56BEEB8FFF1}" srcOrd="0" destOrd="0" presId="urn:microsoft.com/office/officeart/2005/8/layout/vProcess5"/>
    <dgm:cxn modelId="{B9F0DDFD-E0C4-4A2F-A169-595083B11F36}" type="presOf" srcId="{02952668-435D-499A-A707-66F1650A730B}" destId="{F9F9D476-9161-458E-A5F5-1FF157FD739C}" srcOrd="0" destOrd="0" presId="urn:microsoft.com/office/officeart/2005/8/layout/vProcess5"/>
    <dgm:cxn modelId="{3FC11A6C-625F-4DD8-A748-9221C325B302}" type="presOf" srcId="{66DE6833-CB2B-4B09-A6F6-8BE77917CBED}" destId="{F173E8EC-DF74-42F7-B8DC-981EADBBCBE1}" srcOrd="1" destOrd="0" presId="urn:microsoft.com/office/officeart/2005/8/layout/vProcess5"/>
    <dgm:cxn modelId="{9BCFD0FA-4CED-4748-BBEC-4E760F423A5A}" srcId="{DC001D6B-7ED0-4EF0-9B35-71B2744378CC}" destId="{66DE6833-CB2B-4B09-A6F6-8BE77917CBED}" srcOrd="0" destOrd="0" parTransId="{2FB4B886-CBCB-474A-AFF7-7C22653070CC}" sibTransId="{21E8518C-3C33-43C1-A382-7850A8016E0B}"/>
    <dgm:cxn modelId="{8C8D59CB-CB00-4F91-8407-BFB935AFD91A}" type="presOf" srcId="{21E8518C-3C33-43C1-A382-7850A8016E0B}" destId="{2717E4B8-678B-4201-89FC-92E440CA20ED}" srcOrd="0" destOrd="0" presId="urn:microsoft.com/office/officeart/2005/8/layout/vProcess5"/>
    <dgm:cxn modelId="{381007FE-CA91-465B-830A-1DE79FB8E857}" type="presOf" srcId="{02952668-435D-499A-A707-66F1650A730B}" destId="{16E25D86-3BAB-42DB-8F56-5219801A201B}" srcOrd="1" destOrd="0" presId="urn:microsoft.com/office/officeart/2005/8/layout/vProcess5"/>
    <dgm:cxn modelId="{E36BF9F2-B4D3-4EB8-B7E7-18DB6FC8558E}" srcId="{DC001D6B-7ED0-4EF0-9B35-71B2744378CC}" destId="{02952668-435D-499A-A707-66F1650A730B}" srcOrd="2" destOrd="0" parTransId="{22E0C6B7-3A2A-4539-8A76-009033AF6A4B}" sibTransId="{F721070E-D23C-4B4A-9BBE-51620FD6CEF1}"/>
    <dgm:cxn modelId="{900F90FD-5FC4-416C-B04B-06A84143EA01}" type="presOf" srcId="{DC001D6B-7ED0-4EF0-9B35-71B2744378CC}" destId="{DE8B5F65-EEBD-4A54-B8D6-3355C76A36E0}" srcOrd="0" destOrd="0" presId="urn:microsoft.com/office/officeart/2005/8/layout/vProcess5"/>
    <dgm:cxn modelId="{BA8937BB-E6BC-4BBB-B946-1EC029F7C7E3}" type="presOf" srcId="{EACF3C8E-9D62-416C-A14F-90CD59E9DD73}" destId="{ACCE9118-9FC6-4C85-B069-5FD5D58E8829}" srcOrd="1" destOrd="0" presId="urn:microsoft.com/office/officeart/2005/8/layout/vProcess5"/>
    <dgm:cxn modelId="{B67C4015-A762-4E89-97B5-6B3C4FEAF92C}" type="presParOf" srcId="{DE8B5F65-EEBD-4A54-B8D6-3355C76A36E0}" destId="{21A02604-962B-41D8-A40C-E42FE51D9902}" srcOrd="0" destOrd="0" presId="urn:microsoft.com/office/officeart/2005/8/layout/vProcess5"/>
    <dgm:cxn modelId="{09FF1D56-3CCC-4371-98F7-EDC5387F1F0B}" type="presParOf" srcId="{DE8B5F65-EEBD-4A54-B8D6-3355C76A36E0}" destId="{F671B4C0-6BA0-4D3B-81AC-E56BEEB8FFF1}" srcOrd="1" destOrd="0" presId="urn:microsoft.com/office/officeart/2005/8/layout/vProcess5"/>
    <dgm:cxn modelId="{0FA3E59B-4A65-4877-8353-72BCCF19CB88}" type="presParOf" srcId="{DE8B5F65-EEBD-4A54-B8D6-3355C76A36E0}" destId="{90BAAFAF-D20D-4AC2-9F1A-D28606CAB859}" srcOrd="2" destOrd="0" presId="urn:microsoft.com/office/officeart/2005/8/layout/vProcess5"/>
    <dgm:cxn modelId="{2E9F5D29-4FDD-43E7-9372-C80EB5362CB3}" type="presParOf" srcId="{DE8B5F65-EEBD-4A54-B8D6-3355C76A36E0}" destId="{F9F9D476-9161-458E-A5F5-1FF157FD739C}" srcOrd="3" destOrd="0" presId="urn:microsoft.com/office/officeart/2005/8/layout/vProcess5"/>
    <dgm:cxn modelId="{A4F4AD8F-0A61-44EB-8F26-DCF9BA58202E}" type="presParOf" srcId="{DE8B5F65-EEBD-4A54-B8D6-3355C76A36E0}" destId="{2717E4B8-678B-4201-89FC-92E440CA20ED}" srcOrd="4" destOrd="0" presId="urn:microsoft.com/office/officeart/2005/8/layout/vProcess5"/>
    <dgm:cxn modelId="{E32C5EE5-007D-4F34-A95A-A0EB6CF8BFCD}" type="presParOf" srcId="{DE8B5F65-EEBD-4A54-B8D6-3355C76A36E0}" destId="{833263D9-2FB6-4D94-8EC6-04D7D2DBD6F7}" srcOrd="5" destOrd="0" presId="urn:microsoft.com/office/officeart/2005/8/layout/vProcess5"/>
    <dgm:cxn modelId="{BFAE95C3-13A3-456C-BB6B-413838DD84B0}" type="presParOf" srcId="{DE8B5F65-EEBD-4A54-B8D6-3355C76A36E0}" destId="{F173E8EC-DF74-42F7-B8DC-981EADBBCBE1}" srcOrd="6" destOrd="0" presId="urn:microsoft.com/office/officeart/2005/8/layout/vProcess5"/>
    <dgm:cxn modelId="{D4F88EE4-599B-47CB-B657-DF3F4FF155B6}" type="presParOf" srcId="{DE8B5F65-EEBD-4A54-B8D6-3355C76A36E0}" destId="{ACCE9118-9FC6-4C85-B069-5FD5D58E8829}" srcOrd="7" destOrd="0" presId="urn:microsoft.com/office/officeart/2005/8/layout/vProcess5"/>
    <dgm:cxn modelId="{288D4F70-0D55-4E98-8DAC-F01159ABB517}" type="presParOf" srcId="{DE8B5F65-EEBD-4A54-B8D6-3355C76A36E0}" destId="{16E25D86-3BAB-42DB-8F56-5219801A201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13A5-A00F-48E8-BE82-EC9919905331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C1A3-8F25-4D58-B3AE-0A08A9646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9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1463-BDF7-45B7-BE06-797FB8C6F426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62D1-A989-4010-8793-F95D5537C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3538" indent="-363538" algn="just" eaLnBrk="1" hangingPunct="1">
              <a:buFont typeface="Arial" charset="0"/>
              <a:buNone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оценки сформированности компетенции на уровне действий проводится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образца профессиональной деятельности учителя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включает в себя:</a:t>
            </a: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(конспект) урока,</a:t>
            </a: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видеоурок с указанными в нем видеофрагментами, иллюстрирующими проверяемые компетенции,</a:t>
            </a: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образцы самостоятельной работы обучающегося </a:t>
            </a:r>
            <a:r>
              <a:rPr lang="ru-RU" alt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оцениванием этих работ  учителем),</a:t>
            </a:r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рефлексивный самоотчет.</a:t>
            </a:r>
          </a:p>
          <a:p>
            <a:pPr marL="7938" indent="-7938" algn="just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62D1-A989-4010-8793-F95D5537C15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62D1-A989-4010-8793-F95D5537C15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9513-9299-47D3-8368-8556FBD173A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2602" y="1846334"/>
            <a:ext cx="77858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апробации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аттестации учителей на основе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типовых комплектов единых федеральных оценочных материалов для проведения аттестации педагогических работников, замещающих должность «учитель»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4941168"/>
            <a:ext cx="4572000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100"/>
              </a:lnSpc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Садиева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Станиславовна, начальник отдела организационно-кадровой и правовой работы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 общего образования Томской области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76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3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1520" y="1381354"/>
            <a:ext cx="4248472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572140434"/>
              </p:ext>
            </p:extLst>
          </p:nvPr>
        </p:nvGraphicFramePr>
        <p:xfrm>
          <a:off x="323528" y="37728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644008" y="1340768"/>
            <a:ext cx="4248472" cy="5175412"/>
          </a:xfrm>
          <a:prstGeom prst="roundRect">
            <a:avLst/>
          </a:prstGeom>
          <a:solidFill>
            <a:schemeClr val="bg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1259632" y="4005064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419872" y="4077072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2" y="270892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71" y="4455542"/>
            <a:ext cx="542975" cy="5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2642088"/>
            <a:ext cx="54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1" y="445113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644008" y="1340768"/>
            <a:ext cx="4248472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381354"/>
            <a:ext cx="4248472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41817572"/>
              </p:ext>
            </p:extLst>
          </p:nvPr>
        </p:nvGraphicFramePr>
        <p:xfrm>
          <a:off x="323528" y="37728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Двойная стрелка вверх/вниз 15"/>
          <p:cNvSpPr/>
          <p:nvPr/>
        </p:nvSpPr>
        <p:spPr>
          <a:xfrm>
            <a:off x="1259632" y="4005064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419872" y="4077072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5001042"/>
            <a:ext cx="2952328" cy="11407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АПРОБАЦИОННЫЕ ПРОТОТИПЫ</a:t>
            </a:r>
          </a:p>
          <a:p>
            <a:pPr algn="ctr"/>
            <a:endParaRPr lang="ru-RU" sz="9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314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5" t="40074" r="5173" b="16448"/>
          <a:stretch/>
        </p:blipFill>
        <p:spPr bwMode="auto">
          <a:xfrm>
            <a:off x="5180843" y="3987590"/>
            <a:ext cx="903326" cy="8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2" y="270892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71" y="4455542"/>
            <a:ext cx="542975" cy="5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2642088"/>
            <a:ext cx="54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1" y="445113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5" t="40074" r="5173" b="16448"/>
          <a:stretch/>
        </p:blipFill>
        <p:spPr bwMode="auto">
          <a:xfrm>
            <a:off x="7308304" y="4001608"/>
            <a:ext cx="903326" cy="8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93415767"/>
              </p:ext>
            </p:extLst>
          </p:nvPr>
        </p:nvGraphicFramePr>
        <p:xfrm>
          <a:off x="2483768" y="1052736"/>
          <a:ext cx="684076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0419" y="2564904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модели аттестации, вынесенные в </a:t>
            </a:r>
            <a:r>
              <a:rPr lang="ru-RU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апробацию</a:t>
            </a:r>
            <a:endParaRPr lang="ru-RU" sz="3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" name="Picture 2" descr="ÐÐ°ÑÑÐ¸Ð½ÐºÐ¸ Ð¿Ð¾ Ð·Ð°Ð¿ÑÐ¾ÑÑ ÑÐ³Ð¾Ñ Ð¾Ð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08" y="5301208"/>
            <a:ext cx="14076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naa\Documents\АТТЕСТАЦИЯ\Апробация модели 2018\шаблоны\проф стандарт педагог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5517"/>
            <a:ext cx="1068013" cy="9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32281" t="40172" r="50630" b="10311"/>
          <a:stretch>
            <a:fillRect/>
          </a:stretch>
        </p:blipFill>
        <p:spPr bwMode="auto">
          <a:xfrm>
            <a:off x="1475656" y="2420888"/>
            <a:ext cx="2232248" cy="40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573016"/>
            <a:ext cx="4392487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endParaRPr lang="ru-RU" sz="1800" b="1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1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аттестации </a:t>
            </a:r>
            <a:r>
              <a:rPr lang="ru-RU" sz="18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  - учителя)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32281" t="21650" r="18107" b="10311"/>
          <a:stretch>
            <a:fillRect/>
          </a:stretch>
        </p:blipFill>
        <p:spPr bwMode="auto">
          <a:xfrm>
            <a:off x="1496566" y="1087914"/>
            <a:ext cx="6480720" cy="555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ÐÐ°ÑÑÐ¸Ð½ÐºÐ¸ Ð¿Ð¾ Ð·Ð°Ð¿ÑÐ¾ÑÑ ÐºÐ¾Ñ Ð¼Ð°ÑÑÐ¾ÑÐºÐ¸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184" y="5013551"/>
            <a:ext cx="613271" cy="79520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73" y="5808759"/>
            <a:ext cx="123732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23846"/>
              </p:ext>
            </p:extLst>
          </p:nvPr>
        </p:nvGraphicFramePr>
        <p:xfrm>
          <a:off x="467544" y="1412778"/>
          <a:ext cx="8208911" cy="506054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06947"/>
                <a:gridCol w="1724561"/>
                <a:gridCol w="344912"/>
                <a:gridCol w="2483368"/>
                <a:gridCol w="1224964"/>
                <a:gridCol w="2224159"/>
              </a:tblGrid>
              <a:tr h="556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число привлекаемых  к апробации учителей от школы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3229953"/>
              </p:ext>
            </p:extLst>
          </p:nvPr>
        </p:nvGraphicFramePr>
        <p:xfrm>
          <a:off x="406229" y="1988840"/>
          <a:ext cx="8342235" cy="454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3064" y="1603997"/>
            <a:ext cx="768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4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sz="1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15370"/>
              </p:ext>
            </p:extLst>
          </p:nvPr>
        </p:nvGraphicFramePr>
        <p:xfrm>
          <a:off x="549702" y="2276872"/>
          <a:ext cx="7920880" cy="33250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3403"/>
                <a:gridCol w="2737185"/>
                <a:gridCol w="2640292"/>
              </a:tblGrid>
              <a:tr h="5664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коллективы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группы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958"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структуры и содержания ЕФОМ по психолого-педагогической и коммуникативной компетенциям по окончании прохождения ЕФОМ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структуры и содержания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апробационных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прототипов ЕФОМ по предметной и методической компетенциям по окончании прохождения ЕФОМ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и предложения по структуре проекта справки работодателя;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методики по переводу справки работодателя в баллы;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методики по переводу представления работодателя учителя, содержащего сведения об образовательных результатах обучающихся учителей за последние пять лет, в баллы;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методики по сбору и учету мнения выпускников;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предложения по доработке модели аттестации учителей на основе использования проектов типовых комплектов ЕФОМ для проведения аттестации педагогических работников, замещающих должность «учитель»;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перечня категорий учителей, имеющих право/возможность прохождения аттестации в упрощенном виде;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внесению изменений и дополнений в процедуру работы аттестационных комиссий.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9546" y="159744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заключения (протоколы)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33444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4497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проведения апробации</a:t>
            </a:r>
            <a:endParaRPr lang="ru-RU" sz="3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70207"/>
              </p:ext>
            </p:extLst>
          </p:nvPr>
        </p:nvGraphicFramePr>
        <p:xfrm>
          <a:off x="467543" y="3212976"/>
          <a:ext cx="8208911" cy="2947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7393"/>
                <a:gridCol w="1612361"/>
                <a:gridCol w="1549157"/>
              </a:tblGrid>
              <a:tr h="3597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ЕФОМ по психолого-педагогической и коммуникативной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компетентности (представление образца профессиональной деятельности)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ЕФОМ по психолого-педагогической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 коммуникативной компетентности (решение кейсов)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1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справки работодателя, представления учителя на портале. Сбор мнений учеников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20.06.2018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коллективы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представление вариантов методик по  переводу  представлений, справки с баллы.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общих предложений по доработке модели и процедуры работы аттестационных комиссий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 – 20.06.2018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коллективы, проектные группы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апробационных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прототипов ЕФОМ по предметной и методической компетентности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9704172"/>
              </p:ext>
            </p:extLst>
          </p:nvPr>
        </p:nvGraphicFramePr>
        <p:xfrm>
          <a:off x="395536" y="1843918"/>
          <a:ext cx="8496944" cy="136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94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8158403"/>
              </p:ext>
            </p:extLst>
          </p:nvPr>
        </p:nvGraphicFramePr>
        <p:xfrm>
          <a:off x="827584" y="1628800"/>
          <a:ext cx="72736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98631" y="1556792"/>
            <a:ext cx="7946736" cy="4680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400"/>
              </a:lnSpc>
            </a:pP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mr-IN" sz="2800" dirty="0">
                <a:solidFill>
                  <a:srgbClr val="1F4E79"/>
                </a:solidFill>
                <a:latin typeface="Times New Roman" panose="02020603050405020304" pitchFamily="18" charset="0"/>
              </a:rPr>
              <a:t>…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формирование </a:t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системы учительского роста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 </a:t>
            </a: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работников </a:t>
            </a: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</a:t>
            </a:r>
            <a:b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 профессиональными компетенциями, </a:t>
            </a:r>
            <a:b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подтверждаемыми результатами аттестации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также на учёт мнения выпускников общеобразовательных организаций …»</a:t>
            </a:r>
            <a:r>
              <a:rPr lang="en-US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i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Российской Федерации </a:t>
            </a:r>
            <a:br>
              <a:rPr lang="ru-RU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итогам заседания Государственного совета от 23.12.2015) </a:t>
            </a:r>
          </a:p>
        </p:txBody>
      </p:sp>
      <p:pic>
        <p:nvPicPr>
          <p:cNvPr id="7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6400800" cy="6949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Модель аттестации</a:t>
            </a:r>
          </a:p>
        </p:txBody>
      </p:sp>
      <p:grpSp>
        <p:nvGrpSpPr>
          <p:cNvPr id="2" name="Группа 122"/>
          <p:cNvGrpSpPr/>
          <p:nvPr/>
        </p:nvGrpSpPr>
        <p:grpSpPr>
          <a:xfrm>
            <a:off x="3203848" y="1215251"/>
            <a:ext cx="5940152" cy="4959345"/>
            <a:chOff x="3203848" y="1215251"/>
            <a:chExt cx="5940152" cy="4959345"/>
          </a:xfrm>
        </p:grpSpPr>
        <p:grpSp>
          <p:nvGrpSpPr>
            <p:cNvPr id="4" name="Группа 170"/>
            <p:cNvGrpSpPr/>
            <p:nvPr/>
          </p:nvGrpSpPr>
          <p:grpSpPr>
            <a:xfrm>
              <a:off x="4427984" y="2060848"/>
              <a:ext cx="2661915" cy="3451036"/>
              <a:chOff x="4427984" y="2060848"/>
              <a:chExt cx="2661915" cy="3451036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 flipH="1" flipV="1">
                <a:off x="4427984" y="3789041"/>
                <a:ext cx="6458" cy="7944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flipH="1" flipV="1">
                <a:off x="5796136" y="2864842"/>
                <a:ext cx="6458" cy="6503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flipV="1">
                <a:off x="7080081" y="2060848"/>
                <a:ext cx="9818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434334" y="4509120"/>
                <a:ext cx="0" cy="9896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802594" y="3514158"/>
                <a:ext cx="0" cy="19977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7080479" y="2848795"/>
                <a:ext cx="0" cy="26149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169"/>
            <p:cNvGrpSpPr/>
            <p:nvPr/>
          </p:nvGrpSpPr>
          <p:grpSpPr>
            <a:xfrm>
              <a:off x="3203848" y="1215251"/>
              <a:ext cx="5940152" cy="4959345"/>
              <a:chOff x="3203848" y="1215251"/>
              <a:chExt cx="5940152" cy="4959345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8820472" y="1215251"/>
                <a:ext cx="0" cy="42484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3275856" y="5589241"/>
                <a:ext cx="5544616" cy="14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740352" y="5805264"/>
                <a:ext cx="140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/>
                  <a:t>Профессиональная деятельность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8055301" y="4582001"/>
                <a:ext cx="1847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/>
                  <a:t>Уровни квалификации</a:t>
                </a:r>
              </a:p>
            </p:txBody>
          </p:sp>
          <p:sp>
            <p:nvSpPr>
              <p:cNvPr id="214" name="Овал 213"/>
              <p:cNvSpPr/>
              <p:nvPr/>
            </p:nvSpPr>
            <p:spPr>
              <a:xfrm>
                <a:off x="3203848" y="551723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  <p:sp>
            <p:nvSpPr>
              <p:cNvPr id="216" name="Овал 215"/>
              <p:cNvSpPr/>
              <p:nvPr/>
            </p:nvSpPr>
            <p:spPr>
              <a:xfrm>
                <a:off x="7812360" y="587727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</p:grpSp>
      <p:cxnSp>
        <p:nvCxnSpPr>
          <p:cNvPr id="132" name="Соединительная линия уступом 131"/>
          <p:cNvCxnSpPr/>
          <p:nvPr/>
        </p:nvCxnSpPr>
        <p:spPr>
          <a:xfrm rot="16200000" flipH="1">
            <a:off x="-940668" y="4513690"/>
            <a:ext cx="3284984" cy="1403648"/>
          </a:xfrm>
          <a:prstGeom prst="bentConnector3">
            <a:avLst>
              <a:gd name="adj1" fmla="val -143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79512" y="18865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ПРОЕКТ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167"/>
          <p:cNvGrpSpPr/>
          <p:nvPr/>
        </p:nvGrpSpPr>
        <p:grpSpPr>
          <a:xfrm>
            <a:off x="102200" y="1779172"/>
            <a:ext cx="6983733" cy="3315503"/>
            <a:chOff x="102198" y="1779166"/>
            <a:chExt cx="6983732" cy="3315503"/>
          </a:xfrm>
        </p:grpSpPr>
        <p:grpSp>
          <p:nvGrpSpPr>
            <p:cNvPr id="8" name="Группа 123"/>
            <p:cNvGrpSpPr/>
            <p:nvPr/>
          </p:nvGrpSpPr>
          <p:grpSpPr>
            <a:xfrm>
              <a:off x="3893001" y="1779166"/>
              <a:ext cx="3192929" cy="2039092"/>
              <a:chOff x="3893001" y="1779166"/>
              <a:chExt cx="3192929" cy="2039092"/>
            </a:xfrm>
          </p:grpSpPr>
          <p:grpSp>
            <p:nvGrpSpPr>
              <p:cNvPr id="12" name="Группа 136"/>
              <p:cNvGrpSpPr/>
              <p:nvPr/>
            </p:nvGrpSpPr>
            <p:grpSpPr>
              <a:xfrm>
                <a:off x="3893001" y="3429000"/>
                <a:ext cx="576064" cy="389258"/>
                <a:chOff x="3893001" y="3429000"/>
                <a:chExt cx="576064" cy="38925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3893001" y="3495093"/>
                  <a:ext cx="57606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ru-RU" dirty="0"/>
                    <a:t>А</a:t>
                  </a:r>
                </a:p>
                <a:p>
                  <a:pPr algn="ctr">
                    <a:lnSpc>
                      <a:spcPts val="900"/>
                    </a:lnSpc>
                  </a:pPr>
                  <a:r>
                    <a:rPr lang="ru-RU" sz="1000" dirty="0" err="1"/>
                    <a:t>обяз</a:t>
                  </a:r>
                  <a:endParaRPr lang="ru-RU" sz="1000" dirty="0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3995936" y="3429000"/>
                  <a:ext cx="360040" cy="36004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45"/>
              <p:cNvGrpSpPr/>
              <p:nvPr/>
            </p:nvGrpSpPr>
            <p:grpSpPr>
              <a:xfrm>
                <a:off x="6437858" y="1779166"/>
                <a:ext cx="648072" cy="465768"/>
                <a:chOff x="6437858" y="1779166"/>
                <a:chExt cx="648072" cy="465768"/>
              </a:xfrm>
            </p:grpSpPr>
            <p:sp>
              <p:nvSpPr>
                <p:cNvPr id="134" name="Скругленный прямоугольник 133"/>
                <p:cNvSpPr/>
                <p:nvPr/>
              </p:nvSpPr>
              <p:spPr>
                <a:xfrm>
                  <a:off x="6503516" y="1779166"/>
                  <a:ext cx="504056" cy="43204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6437858" y="1844824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ru-RU" dirty="0"/>
                    <a:t>А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ru-RU" sz="800" dirty="0"/>
                    <a:t>по желанию</a:t>
                  </a:r>
                </a:p>
              </p:txBody>
            </p:sp>
          </p:grpSp>
          <p:grpSp>
            <p:nvGrpSpPr>
              <p:cNvPr id="14" name="Группа 143"/>
              <p:cNvGrpSpPr/>
              <p:nvPr/>
            </p:nvGrpSpPr>
            <p:grpSpPr>
              <a:xfrm>
                <a:off x="5148064" y="2564904"/>
                <a:ext cx="648072" cy="472118"/>
                <a:chOff x="5148064" y="2564904"/>
                <a:chExt cx="648072" cy="472118"/>
              </a:xfrm>
            </p:grpSpPr>
            <p:sp>
              <p:nvSpPr>
                <p:cNvPr id="129" name="Скругленный прямоугольник 128"/>
                <p:cNvSpPr/>
                <p:nvPr/>
              </p:nvSpPr>
              <p:spPr>
                <a:xfrm>
                  <a:off x="5220072" y="2564904"/>
                  <a:ext cx="504056" cy="43204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5148064" y="2636912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ru-RU" dirty="0"/>
                    <a:t>А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ru-RU" sz="800" dirty="0"/>
                    <a:t>по желанию</a:t>
                  </a:r>
                </a:p>
              </p:txBody>
            </p:sp>
          </p:grpSp>
        </p:grpSp>
        <p:grpSp>
          <p:nvGrpSpPr>
            <p:cNvPr id="15" name="Группа 148"/>
            <p:cNvGrpSpPr/>
            <p:nvPr/>
          </p:nvGrpSpPr>
          <p:grpSpPr>
            <a:xfrm>
              <a:off x="102198" y="3645024"/>
              <a:ext cx="1013419" cy="701572"/>
              <a:chOff x="102198" y="3645024"/>
              <a:chExt cx="1013419" cy="701572"/>
            </a:xfrm>
          </p:grpSpPr>
          <p:sp>
            <p:nvSpPr>
              <p:cNvPr id="150" name="Овал 149"/>
              <p:cNvSpPr/>
              <p:nvPr/>
            </p:nvSpPr>
            <p:spPr>
              <a:xfrm>
                <a:off x="424682" y="3645024"/>
                <a:ext cx="360040" cy="360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23528" y="3689474"/>
                <a:ext cx="5760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ru-RU" dirty="0"/>
                  <a:t>А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ru-RU" sz="1000" dirty="0" err="1"/>
                  <a:t>обяз</a:t>
                </a:r>
                <a:endParaRPr lang="ru-RU" sz="1000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02198" y="4049079"/>
                <a:ext cx="1013419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ru-RU" sz="1000" dirty="0"/>
                  <a:t>- Обязательная</a:t>
                </a:r>
                <a:br>
                  <a:rPr lang="ru-RU" sz="1000" dirty="0"/>
                </a:br>
                <a:r>
                  <a:rPr lang="ru-RU" sz="1000" dirty="0"/>
                  <a:t> аттестация</a:t>
                </a:r>
              </a:p>
            </p:txBody>
          </p:sp>
        </p:grpSp>
        <p:grpSp>
          <p:nvGrpSpPr>
            <p:cNvPr id="16" name="Группа 152"/>
            <p:cNvGrpSpPr/>
            <p:nvPr/>
          </p:nvGrpSpPr>
          <p:grpSpPr>
            <a:xfrm>
              <a:off x="179512" y="4348912"/>
              <a:ext cx="886782" cy="745757"/>
              <a:chOff x="179512" y="4348912"/>
              <a:chExt cx="886782" cy="745757"/>
            </a:xfrm>
          </p:grpSpPr>
          <p:sp>
            <p:nvSpPr>
              <p:cNvPr id="158" name="Скругленный прямоугольник 157"/>
              <p:cNvSpPr/>
              <p:nvPr/>
            </p:nvSpPr>
            <p:spPr>
              <a:xfrm>
                <a:off x="364939" y="4348912"/>
                <a:ext cx="504056" cy="43204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95535" y="4420920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ru-RU" dirty="0"/>
                  <a:t>А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ru-RU" sz="800" dirty="0"/>
                  <a:t>по желанию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179512" y="4797152"/>
                <a:ext cx="88678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ru-RU" sz="1000" dirty="0"/>
                  <a:t>- Аттестация </a:t>
                </a:r>
                <a:br>
                  <a:rPr lang="ru-RU" sz="1000" dirty="0"/>
                </a:br>
                <a:r>
                  <a:rPr lang="ru-RU" sz="1000" dirty="0"/>
                  <a:t> по желанию</a:t>
                </a:r>
              </a:p>
            </p:txBody>
          </p:sp>
        </p:grpSp>
      </p:grpSp>
      <p:grpSp>
        <p:nvGrpSpPr>
          <p:cNvPr id="17" name="Группа 179"/>
          <p:cNvGrpSpPr/>
          <p:nvPr/>
        </p:nvGrpSpPr>
        <p:grpSpPr>
          <a:xfrm>
            <a:off x="4417218" y="1639845"/>
            <a:ext cx="4379788" cy="2157401"/>
            <a:chOff x="4417216" y="1639833"/>
            <a:chExt cx="4379788" cy="2157401"/>
          </a:xfrm>
        </p:grpSpPr>
        <p:grpSp>
          <p:nvGrpSpPr>
            <p:cNvPr id="18" name="Группа 143"/>
            <p:cNvGrpSpPr/>
            <p:nvPr/>
          </p:nvGrpSpPr>
          <p:grpSpPr>
            <a:xfrm>
              <a:off x="4447032" y="1639833"/>
              <a:ext cx="4104076" cy="2122785"/>
              <a:chOff x="4447032" y="1639833"/>
              <a:chExt cx="4104076" cy="2122785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447032" y="3501008"/>
                <a:ext cx="1449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/>
                  <a:t>Должность </a:t>
                </a:r>
                <a:r>
                  <a:rPr lang="ru-RU" sz="1100" b="1" dirty="0">
                    <a:solidFill>
                      <a:srgbClr val="FF0000"/>
                    </a:solidFill>
                  </a:rPr>
                  <a:t>УЧИТЕЛЬ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796136" y="2454234"/>
                <a:ext cx="1368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1-ая категория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7092280" y="1639833"/>
                <a:ext cx="1458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высшая категория</a:t>
                </a:r>
              </a:p>
            </p:txBody>
          </p:sp>
        </p:grpSp>
        <p:grpSp>
          <p:nvGrpSpPr>
            <p:cNvPr id="19" name="Группа 173"/>
            <p:cNvGrpSpPr/>
            <p:nvPr/>
          </p:nvGrpSpPr>
          <p:grpSpPr>
            <a:xfrm>
              <a:off x="4417216" y="2060848"/>
              <a:ext cx="4379788" cy="1736386"/>
              <a:chOff x="4440684" y="2060848"/>
              <a:chExt cx="4379788" cy="1736386"/>
            </a:xfrm>
          </p:grpSpPr>
          <p:cxnSp>
            <p:nvCxnSpPr>
              <p:cNvPr id="176" name="Прямая со стрелкой 175"/>
              <p:cNvCxnSpPr/>
              <p:nvPr/>
            </p:nvCxnSpPr>
            <p:spPr>
              <a:xfrm>
                <a:off x="4440684" y="3797234"/>
                <a:ext cx="13681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 стрелкой 176"/>
              <p:cNvCxnSpPr/>
              <p:nvPr/>
            </p:nvCxnSpPr>
            <p:spPr>
              <a:xfrm>
                <a:off x="5816406" y="2848795"/>
                <a:ext cx="12961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 стрелкой 177"/>
              <p:cNvCxnSpPr/>
              <p:nvPr/>
            </p:nvCxnSpPr>
            <p:spPr>
              <a:xfrm>
                <a:off x="7092280" y="2060848"/>
                <a:ext cx="172819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180"/>
          <p:cNvGrpSpPr/>
          <p:nvPr/>
        </p:nvGrpSpPr>
        <p:grpSpPr>
          <a:xfrm>
            <a:off x="3840873" y="908720"/>
            <a:ext cx="4439539" cy="2484062"/>
            <a:chOff x="3840872" y="908720"/>
            <a:chExt cx="4439539" cy="2484062"/>
          </a:xfrm>
        </p:grpSpPr>
        <p:sp>
          <p:nvSpPr>
            <p:cNvPr id="182" name="TextBox 181"/>
            <p:cNvSpPr txBox="1"/>
            <p:nvPr/>
          </p:nvSpPr>
          <p:spPr>
            <a:xfrm>
              <a:off x="3840872" y="2531008"/>
              <a:ext cx="15841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Документ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о подтверждении соответствия </a:t>
              </a:r>
              <a:br>
                <a:rPr lang="ru-RU" sz="1000" dirty="0"/>
              </a:br>
              <a:r>
                <a:rPr lang="ru-RU" sz="1000" dirty="0"/>
                <a:t>должности учителя  </a:t>
              </a:r>
              <a:br>
                <a:rPr lang="ru-RU" sz="1000" dirty="0"/>
              </a:br>
              <a:r>
                <a:rPr lang="ru-RU" sz="1000" dirty="0"/>
                <a:t>(5 лет  срок действия)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076055" y="1412776"/>
              <a:ext cx="14041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Документ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об установлении </a:t>
              </a:r>
              <a:br>
                <a:rPr lang="ru-RU" sz="1000" dirty="0"/>
              </a:br>
              <a:r>
                <a:rPr lang="ru-RU" sz="1000" dirty="0"/>
                <a:t>1-ой категории </a:t>
              </a:r>
              <a:br>
                <a:rPr lang="ru-RU" sz="1000" dirty="0"/>
              </a:br>
              <a:r>
                <a:rPr lang="ru-RU" sz="1000" dirty="0"/>
                <a:t>(5 лет срок действия)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876255" y="908720"/>
              <a:ext cx="14041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Документ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об установлении</a:t>
              </a:r>
              <a:br>
                <a:rPr lang="ru-RU" sz="1000" dirty="0"/>
              </a:br>
              <a:r>
                <a:rPr lang="ru-RU" sz="1000" dirty="0"/>
                <a:t>высшей категории</a:t>
              </a:r>
            </a:p>
            <a:p>
              <a:pPr algn="ctr"/>
              <a:r>
                <a:rPr lang="ru-RU" sz="1000" dirty="0"/>
                <a:t> (5 лет срок действия)</a:t>
              </a:r>
            </a:p>
          </p:txBody>
        </p:sp>
      </p:grpSp>
      <p:grpSp>
        <p:nvGrpSpPr>
          <p:cNvPr id="22" name="Группа 186"/>
          <p:cNvGrpSpPr/>
          <p:nvPr/>
        </p:nvGrpSpPr>
        <p:grpSpPr>
          <a:xfrm>
            <a:off x="1547664" y="4581140"/>
            <a:ext cx="1512168" cy="1962219"/>
            <a:chOff x="1547664" y="4581128"/>
            <a:chExt cx="1512168" cy="1962219"/>
          </a:xfrm>
        </p:grpSpPr>
        <p:sp>
          <p:nvSpPr>
            <p:cNvPr id="188" name="TextBox 187"/>
            <p:cNvSpPr txBox="1"/>
            <p:nvPr/>
          </p:nvSpPr>
          <p:spPr>
            <a:xfrm>
              <a:off x="1547664" y="5589240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«Вход </a:t>
              </a:r>
              <a:br>
                <a:rPr lang="ru-RU" sz="1600" b="1" dirty="0"/>
              </a:br>
              <a:r>
                <a:rPr lang="ru-RU" sz="1600" b="1" dirty="0"/>
                <a:t>в профессию»</a:t>
              </a:r>
              <a:r>
                <a:rPr lang="ru-RU" sz="1600" dirty="0"/>
                <a:t> </a:t>
              </a:r>
              <a:r>
                <a:rPr lang="ru-RU" sz="1000" dirty="0"/>
                <a:t/>
              </a:r>
              <a:br>
                <a:rPr lang="ru-RU" sz="1000" dirty="0"/>
              </a:br>
              <a:r>
                <a:rPr lang="ru-RU" sz="1000" dirty="0"/>
                <a:t>(</a:t>
              </a:r>
              <a:r>
                <a:rPr lang="ru-RU" sz="1200" dirty="0">
                  <a:solidFill>
                    <a:srgbClr val="FF0000"/>
                  </a:solidFill>
                </a:rPr>
                <a:t>профессиональный экзамен</a:t>
              </a:r>
              <a:r>
                <a:rPr lang="ru-RU" sz="1200" dirty="0"/>
                <a:t>) </a:t>
              </a:r>
              <a:endParaRPr lang="ru-RU" sz="1000" dirty="0"/>
            </a:p>
          </p:txBody>
        </p:sp>
        <p:pic>
          <p:nvPicPr>
            <p:cNvPr id="189" name="Рисунок 188" descr="Без имени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4581128"/>
              <a:ext cx="990470" cy="1008112"/>
            </a:xfrm>
            <a:prstGeom prst="rect">
              <a:avLst/>
            </a:prstGeom>
          </p:spPr>
        </p:pic>
      </p:grpSp>
      <p:sp>
        <p:nvSpPr>
          <p:cNvPr id="191" name="Прямоугольник 190"/>
          <p:cNvSpPr/>
          <p:nvPr/>
        </p:nvSpPr>
        <p:spPr>
          <a:xfrm>
            <a:off x="323529" y="2420888"/>
            <a:ext cx="1872208" cy="6416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Пед. образование ВУЗы</a:t>
            </a:r>
          </a:p>
          <a:p>
            <a:pPr algn="ctr"/>
            <a:r>
              <a:rPr lang="ru-RU" sz="1200" dirty="0"/>
              <a:t>студенты в период ИГА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251520" y="836724"/>
            <a:ext cx="237626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Категории</a:t>
            </a:r>
            <a:r>
              <a:rPr lang="ru-RU" sz="1000" dirty="0"/>
              <a:t>: </a:t>
            </a:r>
          </a:p>
          <a:p>
            <a:r>
              <a:rPr lang="ru-RU" sz="1000" dirty="0"/>
              <a:t>1.Выпускники  педагогических ВУЗов</a:t>
            </a:r>
          </a:p>
          <a:p>
            <a:r>
              <a:rPr lang="ru-RU" sz="1000" dirty="0"/>
              <a:t>2. Лица без </a:t>
            </a:r>
            <a:r>
              <a:rPr lang="ru-RU" sz="1000" dirty="0" err="1"/>
              <a:t>пед</a:t>
            </a:r>
            <a:r>
              <a:rPr lang="ru-RU" sz="1000" dirty="0"/>
              <a:t>. образ.</a:t>
            </a:r>
          </a:p>
          <a:p>
            <a:r>
              <a:rPr lang="ru-RU" sz="1000" dirty="0"/>
              <a:t>3. Лица  без опыта работы учителем</a:t>
            </a:r>
          </a:p>
          <a:p>
            <a:r>
              <a:rPr lang="ru-RU" sz="1000" dirty="0"/>
              <a:t>4. Лица с </a:t>
            </a:r>
            <a:r>
              <a:rPr lang="ru-RU" sz="1000" dirty="0" err="1"/>
              <a:t>пед</a:t>
            </a:r>
            <a:r>
              <a:rPr lang="ru-RU" sz="1000" dirty="0"/>
              <a:t>. образ, но с перерывом </a:t>
            </a:r>
            <a:br>
              <a:rPr lang="ru-RU" sz="1000" dirty="0"/>
            </a:br>
            <a:r>
              <a:rPr lang="ru-RU" sz="1000" dirty="0"/>
              <a:t>в стаже </a:t>
            </a:r>
            <a:r>
              <a:rPr lang="en-US" sz="1000" dirty="0"/>
              <a:t>&gt;</a:t>
            </a:r>
            <a:r>
              <a:rPr lang="ru-RU" sz="1000" dirty="0"/>
              <a:t> </a:t>
            </a:r>
            <a:r>
              <a:rPr lang="en-US" sz="1000" dirty="0"/>
              <a:t>5</a:t>
            </a:r>
            <a:r>
              <a:rPr lang="ru-RU" sz="1000" dirty="0"/>
              <a:t> лет</a:t>
            </a:r>
          </a:p>
        </p:txBody>
      </p:sp>
      <p:cxnSp>
        <p:nvCxnSpPr>
          <p:cNvPr id="193" name="Соединительная линия уступом 192"/>
          <p:cNvCxnSpPr/>
          <p:nvPr/>
        </p:nvCxnSpPr>
        <p:spPr>
          <a:xfrm rot="16200000" flipH="1">
            <a:off x="1228039" y="3532607"/>
            <a:ext cx="1512168" cy="58488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" name="Соединительная линия уступом 193"/>
          <p:cNvCxnSpPr/>
          <p:nvPr/>
        </p:nvCxnSpPr>
        <p:spPr>
          <a:xfrm rot="16200000" flipH="1">
            <a:off x="719572" y="2816938"/>
            <a:ext cx="2736304" cy="792088"/>
          </a:xfrm>
          <a:prstGeom prst="bentConnector3">
            <a:avLst>
              <a:gd name="adj1" fmla="val 1351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Группа 196"/>
          <p:cNvGrpSpPr/>
          <p:nvPr/>
        </p:nvGrpSpPr>
        <p:grpSpPr>
          <a:xfrm>
            <a:off x="2709123" y="4252850"/>
            <a:ext cx="576064" cy="382085"/>
            <a:chOff x="2709123" y="4252838"/>
            <a:chExt cx="576064" cy="382085"/>
          </a:xfrm>
        </p:grpSpPr>
        <p:sp>
          <p:nvSpPr>
            <p:cNvPr id="198" name="TextBox 197"/>
            <p:cNvSpPr txBox="1"/>
            <p:nvPr/>
          </p:nvSpPr>
          <p:spPr>
            <a:xfrm>
              <a:off x="2709123" y="4311758"/>
              <a:ext cx="5760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dirty="0"/>
                <a:t>А</a:t>
              </a:r>
            </a:p>
            <a:p>
              <a:pPr algn="ctr">
                <a:lnSpc>
                  <a:spcPts val="900"/>
                </a:lnSpc>
              </a:pPr>
              <a:r>
                <a:rPr lang="ru-RU" sz="1000" dirty="0" err="1"/>
                <a:t>обяз</a:t>
              </a:r>
              <a:endParaRPr lang="ru-RU" sz="1000" dirty="0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2805708" y="4252838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08"/>
          <p:cNvGrpSpPr/>
          <p:nvPr/>
        </p:nvGrpSpPr>
        <p:grpSpPr>
          <a:xfrm>
            <a:off x="2987825" y="4149080"/>
            <a:ext cx="1872208" cy="1368152"/>
            <a:chOff x="2987824" y="4149080"/>
            <a:chExt cx="1872208" cy="1368152"/>
          </a:xfrm>
        </p:grpSpPr>
        <p:cxnSp>
          <p:nvCxnSpPr>
            <p:cNvPr id="183" name="Прямая со стрелкой 182"/>
            <p:cNvCxnSpPr/>
            <p:nvPr/>
          </p:nvCxnSpPr>
          <p:spPr>
            <a:xfrm flipV="1">
              <a:off x="3254084" y="4581128"/>
              <a:ext cx="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 стрелкой 170"/>
            <p:cNvCxnSpPr/>
            <p:nvPr/>
          </p:nvCxnSpPr>
          <p:spPr>
            <a:xfrm>
              <a:off x="3275856" y="4568260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2987824" y="414908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Молодой </a:t>
              </a:r>
              <a:br>
                <a:rPr lang="ru-RU" sz="1000" b="1" dirty="0"/>
              </a:br>
              <a:r>
                <a:rPr lang="ru-RU" sz="1000" b="1" dirty="0"/>
                <a:t>специалист </a:t>
              </a:r>
            </a:p>
          </p:txBody>
        </p:sp>
      </p:grpSp>
      <p:grpSp>
        <p:nvGrpSpPr>
          <p:cNvPr id="26" name="Группа 199"/>
          <p:cNvGrpSpPr/>
          <p:nvPr/>
        </p:nvGrpSpPr>
        <p:grpSpPr>
          <a:xfrm>
            <a:off x="107504" y="4365104"/>
            <a:ext cx="4255968" cy="1549492"/>
            <a:chOff x="107504" y="4365104"/>
            <a:chExt cx="4255968" cy="1549492"/>
          </a:xfrm>
        </p:grpSpPr>
        <p:sp>
          <p:nvSpPr>
            <p:cNvPr id="201" name="TextBox 200"/>
            <p:cNvSpPr txBox="1"/>
            <p:nvPr/>
          </p:nvSpPr>
          <p:spPr>
            <a:xfrm>
              <a:off x="3289374" y="4634160"/>
              <a:ext cx="10740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400" b="1" u="sng" dirty="0">
                  <a:solidFill>
                    <a:srgbClr val="FF0000"/>
                  </a:solidFill>
                </a:rPr>
                <a:t>ЕФОМ </a:t>
              </a:r>
              <a:endParaRPr lang="ru-RU" sz="1000" b="1" u="sng" dirty="0">
                <a:solidFill>
                  <a:srgbClr val="FF0000"/>
                </a:solidFill>
              </a:endParaRP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Предм . К., </a:t>
              </a:r>
              <a:endParaRPr lang="en-US" sz="1000" dirty="0"/>
            </a:p>
            <a:p>
              <a:r>
                <a:rPr lang="en-US" sz="1000" dirty="0">
                  <a:latin typeface="Sylfaen"/>
                </a:rPr>
                <a:t> </a:t>
              </a:r>
              <a:r>
                <a:rPr lang="ru-RU" sz="1000" dirty="0">
                  <a:latin typeface="Sylfaen"/>
                </a:rPr>
                <a:t>●</a:t>
              </a:r>
              <a:r>
                <a:rPr lang="en-US" sz="1000" dirty="0"/>
                <a:t> </a:t>
              </a:r>
              <a:r>
                <a:rPr lang="ru-RU" sz="1000" dirty="0"/>
                <a:t>Метод. К.,</a:t>
              </a:r>
              <a:endParaRPr lang="en-US" sz="1000" dirty="0"/>
            </a:p>
            <a:p>
              <a:r>
                <a:rPr lang="en-US" sz="1000" dirty="0">
                  <a:latin typeface="Sylfaen"/>
                </a:rPr>
                <a:t> </a:t>
              </a:r>
              <a:r>
                <a:rPr lang="ru-RU" sz="1000" dirty="0">
                  <a:latin typeface="Sylfaen"/>
                </a:rPr>
                <a:t>●</a:t>
              </a:r>
              <a:r>
                <a:rPr lang="en-US" sz="1000" dirty="0"/>
                <a:t> </a:t>
              </a:r>
              <a:r>
                <a:rPr lang="ru-RU" sz="1000" dirty="0"/>
                <a:t>ПП. К.,</a:t>
              </a: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Комм. К.</a:t>
              </a:r>
            </a:p>
          </p:txBody>
        </p:sp>
        <p:grpSp>
          <p:nvGrpSpPr>
            <p:cNvPr id="27" name="Группа 150"/>
            <p:cNvGrpSpPr/>
            <p:nvPr/>
          </p:nvGrpSpPr>
          <p:grpSpPr>
            <a:xfrm>
              <a:off x="3203848" y="4365104"/>
              <a:ext cx="318122" cy="256037"/>
              <a:chOff x="3203848" y="4365104"/>
              <a:chExt cx="318122" cy="256037"/>
            </a:xfrm>
          </p:grpSpPr>
          <p:cxnSp>
            <p:nvCxnSpPr>
              <p:cNvPr id="206" name="Прямая со стрелкой 205"/>
              <p:cNvCxnSpPr>
                <a:cxnSpLocks noChangeAspect="1"/>
              </p:cNvCxnSpPr>
              <p:nvPr/>
            </p:nvCxnSpPr>
            <p:spPr>
              <a:xfrm>
                <a:off x="3326776" y="4472157"/>
                <a:ext cx="195194" cy="1489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7" name="Овал 206"/>
              <p:cNvSpPr/>
              <p:nvPr/>
            </p:nvSpPr>
            <p:spPr>
              <a:xfrm>
                <a:off x="3203848" y="436510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  <p:grpSp>
          <p:nvGrpSpPr>
            <p:cNvPr id="29" name="Группа 130"/>
            <p:cNvGrpSpPr/>
            <p:nvPr/>
          </p:nvGrpSpPr>
          <p:grpSpPr>
            <a:xfrm>
              <a:off x="107504" y="5175868"/>
              <a:ext cx="1242798" cy="738728"/>
              <a:chOff x="107504" y="5175868"/>
              <a:chExt cx="1242798" cy="738728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198174" y="5175868"/>
                <a:ext cx="1152128" cy="73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ru-RU" sz="1100" b="1" dirty="0">
                    <a:solidFill>
                      <a:srgbClr val="FF0000"/>
                    </a:solidFill>
                  </a:rPr>
                  <a:t>Центр оценки педагогических компетенций </a:t>
                </a:r>
                <a:br>
                  <a:rPr lang="ru-RU" sz="1100" b="1" dirty="0">
                    <a:solidFill>
                      <a:srgbClr val="FF0000"/>
                    </a:solidFill>
                  </a:rPr>
                </a:br>
                <a:r>
                  <a:rPr lang="ru-RU" sz="1100" b="1" dirty="0">
                    <a:solidFill>
                      <a:srgbClr val="FF0000"/>
                    </a:solidFill>
                  </a:rPr>
                  <a:t>(федеральный портал) </a:t>
                </a:r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107504" y="5265216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</p:grpSp>
      <p:grpSp>
        <p:nvGrpSpPr>
          <p:cNvPr id="30" name="Группа 210"/>
          <p:cNvGrpSpPr/>
          <p:nvPr/>
        </p:nvGrpSpPr>
        <p:grpSpPr>
          <a:xfrm>
            <a:off x="3059832" y="5589240"/>
            <a:ext cx="1512168" cy="1009328"/>
            <a:chOff x="3059832" y="5589240"/>
            <a:chExt cx="1512168" cy="1009328"/>
          </a:xfrm>
        </p:grpSpPr>
        <p:sp>
          <p:nvSpPr>
            <p:cNvPr id="212" name="Правая фигурная скобка 211"/>
            <p:cNvSpPr/>
            <p:nvPr/>
          </p:nvSpPr>
          <p:spPr>
            <a:xfrm rot="5400000">
              <a:off x="3635244" y="5244404"/>
              <a:ext cx="433351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059832" y="6044570"/>
              <a:ext cx="15121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1000" b="1" dirty="0"/>
                <a:t>СУПЕРВИЗИЯ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со стороны наставника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ru-RU" sz="900" dirty="0"/>
                <a:t>(устранение выявленных дефицитов)</a:t>
              </a:r>
              <a:endParaRPr lang="ru-RU" sz="1000" dirty="0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563888" y="5589240"/>
              <a:ext cx="5485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50" b="1" dirty="0"/>
                <a:t>3 года</a:t>
              </a:r>
            </a:p>
          </p:txBody>
        </p:sp>
      </p:grpSp>
      <p:grpSp>
        <p:nvGrpSpPr>
          <p:cNvPr id="31" name="Группа 217"/>
          <p:cNvGrpSpPr/>
          <p:nvPr/>
        </p:nvGrpSpPr>
        <p:grpSpPr>
          <a:xfrm>
            <a:off x="4381377" y="3573022"/>
            <a:ext cx="1486768" cy="2070379"/>
            <a:chOff x="4381376" y="3573016"/>
            <a:chExt cx="1486768" cy="2070379"/>
          </a:xfrm>
        </p:grpSpPr>
        <p:sp>
          <p:nvSpPr>
            <p:cNvPr id="220" name="TextBox 219"/>
            <p:cNvSpPr txBox="1"/>
            <p:nvPr/>
          </p:nvSpPr>
          <p:spPr>
            <a:xfrm>
              <a:off x="4427984" y="3789041"/>
              <a:ext cx="1440160" cy="1854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– </a:t>
              </a:r>
              <a:r>
                <a:rPr lang="ru-RU" sz="1400" b="1" u="sng" dirty="0">
                  <a:solidFill>
                    <a:srgbClr val="FF0000"/>
                  </a:solidFill>
                </a:rPr>
                <a:t>ЕФОМ </a:t>
              </a:r>
              <a:endParaRPr lang="ru-RU" sz="1000" b="1" u="sng" dirty="0">
                <a:solidFill>
                  <a:srgbClr val="FF0000"/>
                </a:solidFill>
              </a:endParaRP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Предм . К., </a:t>
              </a:r>
              <a:endParaRPr lang="en-US" sz="1000" dirty="0"/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Метод. К.,</a:t>
              </a:r>
              <a:endParaRPr lang="en-US" sz="1000" dirty="0"/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ПП. К.,</a:t>
              </a: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Комм. К.</a:t>
              </a:r>
            </a:p>
            <a:p>
              <a:r>
                <a:rPr lang="ru-RU" sz="1000" dirty="0"/>
                <a:t>– </a:t>
              </a:r>
              <a:r>
                <a:rPr lang="ru-RU" sz="1000" b="1" dirty="0">
                  <a:solidFill>
                    <a:srgbClr val="FF0000"/>
                  </a:solidFill>
                </a:rPr>
                <a:t>СПРАВКА</a:t>
              </a:r>
              <a:br>
                <a:rPr lang="ru-RU" sz="1000" b="1" dirty="0">
                  <a:solidFill>
                    <a:srgbClr val="FF0000"/>
                  </a:solidFill>
                </a:rPr>
              </a:br>
              <a:r>
                <a:rPr lang="ru-RU" sz="1000" b="1" dirty="0">
                  <a:solidFill>
                    <a:srgbClr val="FF0000"/>
                  </a:solidFill>
                </a:rPr>
                <a:t>работодателя </a:t>
              </a:r>
              <a:br>
                <a:rPr lang="ru-RU" sz="1000" b="1" dirty="0">
                  <a:solidFill>
                    <a:srgbClr val="FF0000"/>
                  </a:solidFill>
                </a:rPr>
              </a:br>
              <a:r>
                <a:rPr lang="ru-RU" sz="1050" b="1" dirty="0"/>
                <a:t>+</a:t>
              </a:r>
              <a:r>
                <a:rPr lang="en-US" sz="1000" dirty="0"/>
                <a:t> </a:t>
              </a:r>
              <a:r>
                <a:rPr lang="ru-RU" sz="1000" dirty="0"/>
                <a:t>учет мнения выпускников</a:t>
              </a:r>
            </a:p>
            <a:p>
              <a:r>
                <a:rPr lang="ru-RU" sz="1000" dirty="0"/>
                <a:t>– </a:t>
              </a:r>
              <a:r>
                <a:rPr lang="ru-RU" sz="1000" b="1" dirty="0">
                  <a:solidFill>
                    <a:srgbClr val="FF0000"/>
                  </a:solidFill>
                </a:rPr>
                <a:t>ОБРАЗОВАТ. РЕЗ-ТЫ </a:t>
              </a:r>
              <a:r>
                <a:rPr lang="ru-RU" sz="1000" dirty="0"/>
                <a:t>( за посл. 5 лет)</a:t>
              </a:r>
            </a:p>
          </p:txBody>
        </p:sp>
        <p:grpSp>
          <p:nvGrpSpPr>
            <p:cNvPr id="224" name="Группа 151"/>
            <p:cNvGrpSpPr/>
            <p:nvPr/>
          </p:nvGrpSpPr>
          <p:grpSpPr>
            <a:xfrm>
              <a:off x="4381376" y="3573016"/>
              <a:ext cx="288032" cy="288032"/>
              <a:chOff x="4381376" y="3573016"/>
              <a:chExt cx="288032" cy="288032"/>
            </a:xfrm>
          </p:grpSpPr>
          <p:cxnSp>
            <p:nvCxnSpPr>
              <p:cNvPr id="222" name="Прямая со стрелкой 221"/>
              <p:cNvCxnSpPr>
                <a:stCxn id="223" idx="5"/>
              </p:cNvCxnSpPr>
              <p:nvPr/>
            </p:nvCxnSpPr>
            <p:spPr>
              <a:xfrm>
                <a:off x="4504301" y="3695941"/>
                <a:ext cx="165107" cy="1651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3" name="Овал 222"/>
              <p:cNvSpPr/>
              <p:nvPr/>
            </p:nvSpPr>
            <p:spPr>
              <a:xfrm>
                <a:off x="4381376" y="35730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</p:grpSp>
      <p:grpSp>
        <p:nvGrpSpPr>
          <p:cNvPr id="225" name="Группа 237"/>
          <p:cNvGrpSpPr/>
          <p:nvPr/>
        </p:nvGrpSpPr>
        <p:grpSpPr>
          <a:xfrm>
            <a:off x="2987824" y="1700808"/>
            <a:ext cx="2016224" cy="2016224"/>
            <a:chOff x="2987824" y="1700808"/>
            <a:chExt cx="2016224" cy="2016224"/>
          </a:xfrm>
        </p:grpSpPr>
        <p:cxnSp>
          <p:nvCxnSpPr>
            <p:cNvPr id="239" name="Соединительная линия уступом 238"/>
            <p:cNvCxnSpPr/>
            <p:nvPr/>
          </p:nvCxnSpPr>
          <p:spPr>
            <a:xfrm rot="16200000" flipH="1">
              <a:off x="3167844" y="2528900"/>
              <a:ext cx="1872208" cy="504056"/>
            </a:xfrm>
            <a:prstGeom prst="bentConnector3">
              <a:avLst>
                <a:gd name="adj1" fmla="val 11279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2987824" y="1700808"/>
              <a:ext cx="2016224" cy="7078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Категории</a:t>
              </a:r>
              <a:r>
                <a:rPr lang="ru-RU" sz="1000" dirty="0"/>
                <a:t>: </a:t>
              </a:r>
            </a:p>
            <a:p>
              <a:r>
                <a:rPr lang="ru-RU" sz="1000" dirty="0"/>
                <a:t>1.Молодые специалисты</a:t>
              </a:r>
            </a:p>
            <a:p>
              <a:r>
                <a:rPr lang="ru-RU" sz="1000" dirty="0"/>
                <a:t>2. Учителя, подтверждающие соответствие должности учителя</a:t>
              </a:r>
            </a:p>
          </p:txBody>
        </p:sp>
      </p:grpSp>
      <p:grpSp>
        <p:nvGrpSpPr>
          <p:cNvPr id="226" name="Группа 258"/>
          <p:cNvGrpSpPr/>
          <p:nvPr/>
        </p:nvGrpSpPr>
        <p:grpSpPr>
          <a:xfrm>
            <a:off x="5652120" y="2656790"/>
            <a:ext cx="1944216" cy="2572410"/>
            <a:chOff x="5652120" y="2656790"/>
            <a:chExt cx="1944216" cy="2572410"/>
          </a:xfrm>
        </p:grpSpPr>
        <p:grpSp>
          <p:nvGrpSpPr>
            <p:cNvPr id="227" name="Группа 192"/>
            <p:cNvGrpSpPr/>
            <p:nvPr/>
          </p:nvGrpSpPr>
          <p:grpSpPr>
            <a:xfrm>
              <a:off x="5652120" y="2656790"/>
              <a:ext cx="1944216" cy="2572410"/>
              <a:chOff x="5652120" y="2656790"/>
              <a:chExt cx="1944216" cy="2572410"/>
            </a:xfrm>
          </p:grpSpPr>
          <p:sp>
            <p:nvSpPr>
              <p:cNvPr id="262" name="TextBox 261"/>
              <p:cNvSpPr txBox="1"/>
              <p:nvPr/>
            </p:nvSpPr>
            <p:spPr>
              <a:xfrm>
                <a:off x="5770474" y="3150019"/>
                <a:ext cx="1255242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ru-RU" sz="1000" dirty="0"/>
                  <a:t>Действ. </a:t>
                </a:r>
                <a:br>
                  <a:rPr lang="ru-RU" sz="1000" dirty="0"/>
                </a:br>
                <a:r>
                  <a:rPr lang="ru-RU" sz="1000" dirty="0"/>
                  <a:t>модель  </a:t>
                </a:r>
                <a:r>
                  <a:rPr lang="ru-RU" dirty="0"/>
                  <a:t>А</a:t>
                </a:r>
                <a:endParaRPr lang="ru-RU" sz="1200" dirty="0"/>
              </a:p>
            </p:txBody>
          </p:sp>
          <p:grpSp>
            <p:nvGrpSpPr>
              <p:cNvPr id="228" name="Группа 191"/>
              <p:cNvGrpSpPr/>
              <p:nvPr/>
            </p:nvGrpSpPr>
            <p:grpSpPr>
              <a:xfrm>
                <a:off x="5652120" y="2656790"/>
                <a:ext cx="1944216" cy="2572410"/>
                <a:chOff x="5652120" y="2656790"/>
                <a:chExt cx="1944216" cy="2572410"/>
              </a:xfrm>
            </p:grpSpPr>
            <p:grpSp>
              <p:nvGrpSpPr>
                <p:cNvPr id="229" name="Группа 148"/>
                <p:cNvGrpSpPr/>
                <p:nvPr/>
              </p:nvGrpSpPr>
              <p:grpSpPr>
                <a:xfrm>
                  <a:off x="5652120" y="2656790"/>
                  <a:ext cx="1944216" cy="693732"/>
                  <a:chOff x="5652120" y="2656790"/>
                  <a:chExt cx="1944216" cy="693732"/>
                </a:xfrm>
              </p:grpSpPr>
              <p:cxnSp>
                <p:nvCxnSpPr>
                  <p:cNvPr id="266" name="Прямая со стрелкой 265"/>
                  <p:cNvCxnSpPr/>
                  <p:nvPr/>
                </p:nvCxnSpPr>
                <p:spPr>
                  <a:xfrm>
                    <a:off x="6438250" y="2774458"/>
                    <a:ext cx="360040" cy="576064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Прямая соединительная линия 266"/>
                  <p:cNvCxnSpPr/>
                  <p:nvPr/>
                </p:nvCxnSpPr>
                <p:spPr>
                  <a:xfrm>
                    <a:off x="5796136" y="2780928"/>
                    <a:ext cx="648072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8" name="Овал 267"/>
                  <p:cNvSpPr/>
                  <p:nvPr/>
                </p:nvSpPr>
                <p:spPr>
                  <a:xfrm>
                    <a:off x="5652120" y="2708920"/>
                    <a:ext cx="144016" cy="144016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900" dirty="0"/>
                  </a:p>
                </p:txBody>
              </p:sp>
              <p:cxnSp>
                <p:nvCxnSpPr>
                  <p:cNvPr id="269" name="Прямая со стрелкой 268"/>
                  <p:cNvCxnSpPr/>
                  <p:nvPr/>
                </p:nvCxnSpPr>
                <p:spPr>
                  <a:xfrm flipH="1">
                    <a:off x="6084168" y="2780928"/>
                    <a:ext cx="360040" cy="360040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5868144" y="2656790"/>
                    <a:ext cx="17281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solidFill>
                          <a:srgbClr val="002060"/>
                        </a:solidFill>
                      </a:rPr>
                      <a:t>ВЫБОР</a:t>
                    </a:r>
                  </a:p>
                </p:txBody>
              </p: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5781777" y="3382541"/>
                  <a:ext cx="1382511" cy="1846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dirty="0"/>
                    <a:t>             – </a:t>
                  </a:r>
                  <a:r>
                    <a:rPr lang="ru-RU" sz="1400" b="1" u="sng" dirty="0">
                      <a:solidFill>
                        <a:srgbClr val="FF0000"/>
                      </a:solidFill>
                    </a:rPr>
                    <a:t>ЕФОМ </a:t>
                  </a:r>
                  <a:endParaRPr lang="ru-RU" sz="1000" b="1" u="sng" dirty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ru-RU" sz="1000" dirty="0"/>
                    <a:t>               </a:t>
                  </a:r>
                  <a:r>
                    <a:rPr lang="ru-RU" sz="1000" dirty="0">
                      <a:latin typeface="Sylfaen"/>
                    </a:rPr>
                    <a:t>●</a:t>
                  </a:r>
                  <a:r>
                    <a:rPr lang="ru-RU" sz="1000" dirty="0"/>
                    <a:t>Метод. К., </a:t>
                  </a:r>
                  <a:br>
                    <a:rPr lang="ru-RU" sz="1000" dirty="0"/>
                  </a:br>
                  <a:r>
                    <a:rPr lang="ru-RU" sz="1000" dirty="0"/>
                    <a:t> </a:t>
                  </a:r>
                  <a:r>
                    <a:rPr lang="en-US" sz="1000" dirty="0"/>
                    <a:t>        </a:t>
                  </a:r>
                  <a:r>
                    <a:rPr lang="ru-RU" sz="1000" dirty="0">
                      <a:latin typeface="Sylfaen"/>
                    </a:rPr>
                    <a:t>● </a:t>
                  </a:r>
                  <a:r>
                    <a:rPr lang="ru-RU" sz="1000" dirty="0"/>
                    <a:t>ПП. К.,</a:t>
                  </a:r>
                </a:p>
                <a:p>
                  <a:pPr algn="ctr"/>
                  <a:r>
                    <a:rPr lang="ru-RU" sz="1000" dirty="0"/>
                    <a:t> </a:t>
                  </a:r>
                  <a:r>
                    <a:rPr lang="en-US" sz="1000" dirty="0"/>
                    <a:t>            </a:t>
                  </a:r>
                  <a:r>
                    <a:rPr lang="ru-RU" sz="1000" dirty="0">
                      <a:latin typeface="Sylfaen"/>
                    </a:rPr>
                    <a:t>● </a:t>
                  </a:r>
                  <a:r>
                    <a:rPr lang="ru-RU" sz="1000" dirty="0"/>
                    <a:t>Комм. К.</a:t>
                  </a:r>
                </a:p>
                <a:p>
                  <a:pPr algn="ctr"/>
                  <a:r>
                    <a:rPr lang="en-US" sz="1000" dirty="0"/>
                    <a:t>        </a:t>
                  </a:r>
                  <a:r>
                    <a:rPr lang="ru-RU" sz="1000" dirty="0"/>
                    <a:t> – </a:t>
                  </a:r>
                  <a:r>
                    <a:rPr lang="ru-RU" sz="1000" b="1" dirty="0">
                      <a:solidFill>
                        <a:srgbClr val="FF0000"/>
                      </a:solidFill>
                    </a:rPr>
                    <a:t>СПРАВКА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   работодателя 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</a:t>
                  </a:r>
                  <a:r>
                    <a:rPr lang="en-US" sz="10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en-US" sz="105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ru-RU" sz="1050" b="1" dirty="0"/>
                    <a:t>+</a:t>
                  </a:r>
                  <a:r>
                    <a:rPr lang="en-US" sz="1050" b="1" dirty="0"/>
                    <a:t> </a:t>
                  </a:r>
                  <a:r>
                    <a:rPr lang="ru-RU" sz="1000" dirty="0"/>
                    <a:t>учет мнения                  </a:t>
                  </a:r>
                  <a:br>
                    <a:rPr lang="ru-RU" sz="1000" dirty="0"/>
                  </a:br>
                  <a:r>
                    <a:rPr lang="ru-RU" sz="1000" dirty="0"/>
                    <a:t>          </a:t>
                  </a:r>
                  <a:r>
                    <a:rPr lang="en-US" sz="1000" dirty="0"/>
                    <a:t>  </a:t>
                  </a:r>
                  <a:r>
                    <a:rPr lang="ru-RU" sz="1000" dirty="0"/>
                    <a:t>выпускников</a:t>
                  </a:r>
                </a:p>
                <a:p>
                  <a:pPr algn="ctr"/>
                  <a:r>
                    <a:rPr lang="ru-RU" sz="1000" dirty="0"/>
                    <a:t> </a:t>
                  </a:r>
                  <a:r>
                    <a:rPr lang="en-US" sz="1000" dirty="0"/>
                    <a:t>            </a:t>
                  </a:r>
                  <a:r>
                    <a:rPr lang="ru-RU" sz="1000" dirty="0"/>
                    <a:t>– </a:t>
                  </a:r>
                  <a:r>
                    <a:rPr lang="ru-RU" sz="1000" b="1" dirty="0">
                      <a:solidFill>
                        <a:srgbClr val="FF0000"/>
                      </a:solidFill>
                    </a:rPr>
                    <a:t>ОБРАЗОВАТ. 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        РЕЗ-ТЫ 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     </a:t>
                  </a:r>
                  <a:r>
                    <a:rPr lang="ru-RU" sz="1000" dirty="0"/>
                    <a:t>(за посл. 5 лет)</a:t>
                  </a:r>
                </a:p>
              </p:txBody>
            </p:sp>
          </p:grpSp>
        </p:grpSp>
        <p:sp>
          <p:nvSpPr>
            <p:cNvPr id="261" name="Овал 260"/>
            <p:cNvSpPr/>
            <p:nvPr/>
          </p:nvSpPr>
          <p:spPr>
            <a:xfrm>
              <a:off x="6925951" y="328498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</p:grpSp>
      <p:grpSp>
        <p:nvGrpSpPr>
          <p:cNvPr id="230" name="Группа 270"/>
          <p:cNvGrpSpPr/>
          <p:nvPr/>
        </p:nvGrpSpPr>
        <p:grpSpPr>
          <a:xfrm>
            <a:off x="0" y="6113572"/>
            <a:ext cx="1463863" cy="683254"/>
            <a:chOff x="0" y="6113572"/>
            <a:chExt cx="1463863" cy="683254"/>
          </a:xfrm>
        </p:grpSpPr>
        <p:grpSp>
          <p:nvGrpSpPr>
            <p:cNvPr id="231" name="Группа 143"/>
            <p:cNvGrpSpPr/>
            <p:nvPr/>
          </p:nvGrpSpPr>
          <p:grpSpPr>
            <a:xfrm>
              <a:off x="169573" y="6113572"/>
              <a:ext cx="648072" cy="324036"/>
              <a:chOff x="3851920" y="1916832"/>
              <a:chExt cx="1146170" cy="641602"/>
            </a:xfrm>
          </p:grpSpPr>
          <p:cxnSp>
            <p:nvCxnSpPr>
              <p:cNvPr id="274" name="Прямая со стрелкой 273"/>
              <p:cNvCxnSpPr/>
              <p:nvPr/>
            </p:nvCxnSpPr>
            <p:spPr>
              <a:xfrm>
                <a:off x="4638050" y="1982370"/>
                <a:ext cx="360040" cy="576064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5" name="Прямая соединительная линия 274"/>
              <p:cNvCxnSpPr/>
              <p:nvPr/>
            </p:nvCxnSpPr>
            <p:spPr>
              <a:xfrm>
                <a:off x="3995936" y="1988840"/>
                <a:ext cx="64807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6" name="Овал 275"/>
              <p:cNvSpPr/>
              <p:nvPr/>
            </p:nvSpPr>
            <p:spPr>
              <a:xfrm>
                <a:off x="3851920" y="1916832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  <p:cxnSp>
            <p:nvCxnSpPr>
              <p:cNvPr id="277" name="Прямая со стрелкой 276"/>
              <p:cNvCxnSpPr/>
              <p:nvPr/>
            </p:nvCxnSpPr>
            <p:spPr>
              <a:xfrm flipH="1">
                <a:off x="4283968" y="1988840"/>
                <a:ext cx="360040" cy="3600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3" name="Прямоугольник 272"/>
            <p:cNvSpPr/>
            <p:nvPr/>
          </p:nvSpPr>
          <p:spPr>
            <a:xfrm>
              <a:off x="0" y="6381328"/>
              <a:ext cx="146386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50" b="1" dirty="0"/>
                <a:t>Переходный период  </a:t>
              </a:r>
              <a:br>
                <a:rPr lang="ru-RU" sz="1050" b="1" dirty="0"/>
              </a:br>
              <a:r>
                <a:rPr lang="ru-RU" sz="1050" b="1" dirty="0"/>
                <a:t>- 5 лет</a:t>
              </a:r>
            </a:p>
          </p:txBody>
        </p:sp>
      </p:grpSp>
      <p:grpSp>
        <p:nvGrpSpPr>
          <p:cNvPr id="232" name="Группа 277"/>
          <p:cNvGrpSpPr/>
          <p:nvPr/>
        </p:nvGrpSpPr>
        <p:grpSpPr>
          <a:xfrm>
            <a:off x="6948266" y="1858292"/>
            <a:ext cx="2165919" cy="2578820"/>
            <a:chOff x="6948264" y="1858292"/>
            <a:chExt cx="2165919" cy="2578820"/>
          </a:xfrm>
        </p:grpSpPr>
        <p:cxnSp>
          <p:nvCxnSpPr>
            <p:cNvPr id="279" name="Прямая соединительная линия 278"/>
            <p:cNvCxnSpPr>
              <a:stCxn id="287" idx="6"/>
            </p:cNvCxnSpPr>
            <p:nvPr/>
          </p:nvCxnSpPr>
          <p:spPr>
            <a:xfrm>
              <a:off x="7092280" y="1988840"/>
              <a:ext cx="79970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80" name="Овал 279"/>
            <p:cNvSpPr/>
            <p:nvPr/>
          </p:nvSpPr>
          <p:spPr>
            <a:xfrm>
              <a:off x="8316416" y="249289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grpSp>
          <p:nvGrpSpPr>
            <p:cNvPr id="233" name="Группа 194"/>
            <p:cNvGrpSpPr/>
            <p:nvPr/>
          </p:nvGrpSpPr>
          <p:grpSpPr>
            <a:xfrm>
              <a:off x="6948264" y="1858292"/>
              <a:ext cx="2165919" cy="2578820"/>
              <a:chOff x="6948264" y="1858292"/>
              <a:chExt cx="2165919" cy="2578820"/>
            </a:xfrm>
          </p:grpSpPr>
          <p:sp>
            <p:nvSpPr>
              <p:cNvPr id="282" name="TextBox 281"/>
              <p:cNvSpPr txBox="1"/>
              <p:nvPr/>
            </p:nvSpPr>
            <p:spPr>
              <a:xfrm>
                <a:off x="7136840" y="2350531"/>
                <a:ext cx="1255242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ru-RU" sz="1000" dirty="0"/>
                  <a:t>Действ. </a:t>
                </a:r>
                <a:br>
                  <a:rPr lang="ru-RU" sz="1000" dirty="0"/>
                </a:br>
                <a:r>
                  <a:rPr lang="ru-RU" sz="1000" dirty="0"/>
                  <a:t>модель  </a:t>
                </a:r>
                <a:r>
                  <a:rPr lang="ru-RU" dirty="0"/>
                  <a:t>А</a:t>
                </a:r>
                <a:endParaRPr lang="ru-RU" sz="2800" dirty="0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7221937" y="2590453"/>
                <a:ext cx="138251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            – </a:t>
                </a:r>
                <a:r>
                  <a:rPr lang="ru-RU" sz="1400" b="1" u="sng" dirty="0">
                    <a:solidFill>
                      <a:srgbClr val="FF0000"/>
                    </a:solidFill>
                  </a:rPr>
                  <a:t>ЕФОМ </a:t>
                </a:r>
                <a:endParaRPr lang="ru-RU" sz="1000" b="1" u="sng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000" dirty="0"/>
                  <a:t>              </a:t>
                </a:r>
                <a:r>
                  <a:rPr lang="ru-RU" sz="1000" dirty="0"/>
                  <a:t> </a:t>
                </a:r>
                <a:r>
                  <a:rPr lang="ru-RU" sz="1000" dirty="0">
                    <a:latin typeface="Sylfaen"/>
                  </a:rPr>
                  <a:t>● </a:t>
                </a:r>
                <a:r>
                  <a:rPr lang="ru-RU" sz="1000" dirty="0"/>
                  <a:t>Метод. К., </a:t>
                </a:r>
                <a:br>
                  <a:rPr lang="ru-RU" sz="1000" dirty="0"/>
                </a:br>
                <a:r>
                  <a:rPr lang="ru-RU" sz="1000" dirty="0"/>
                  <a:t> </a:t>
                </a:r>
                <a:r>
                  <a:rPr lang="en-US" sz="1000" dirty="0"/>
                  <a:t>       </a:t>
                </a:r>
                <a:r>
                  <a:rPr lang="ru-RU" sz="1000" dirty="0">
                    <a:latin typeface="Sylfaen"/>
                  </a:rPr>
                  <a:t>● </a:t>
                </a:r>
                <a:r>
                  <a:rPr lang="ru-RU" sz="1000" dirty="0"/>
                  <a:t>ПП. К.,</a:t>
                </a:r>
              </a:p>
              <a:p>
                <a:pPr algn="ctr"/>
                <a:r>
                  <a:rPr lang="ru-RU" sz="1000" dirty="0"/>
                  <a:t> </a:t>
                </a:r>
                <a:r>
                  <a:rPr lang="en-US" sz="1000" dirty="0"/>
                  <a:t>           </a:t>
                </a:r>
                <a:r>
                  <a:rPr lang="ru-RU" sz="1000" dirty="0">
                    <a:latin typeface="Sylfaen"/>
                  </a:rPr>
                  <a:t>● </a:t>
                </a:r>
                <a:r>
                  <a:rPr lang="ru-RU" sz="1000" dirty="0"/>
                  <a:t>Комм. К.</a:t>
                </a:r>
              </a:p>
              <a:p>
                <a:pPr algn="ctr"/>
                <a:r>
                  <a:rPr lang="ru-RU" sz="1000" dirty="0"/>
                  <a:t> </a:t>
                </a:r>
                <a:r>
                  <a:rPr lang="en-US" sz="1000" dirty="0"/>
                  <a:t>       </a:t>
                </a:r>
                <a:r>
                  <a:rPr lang="ru-RU" sz="1000" dirty="0"/>
                  <a:t>– </a:t>
                </a:r>
                <a:r>
                  <a:rPr lang="ru-RU" sz="1000" b="1" dirty="0">
                    <a:solidFill>
                      <a:srgbClr val="FF0000"/>
                    </a:solidFill>
                  </a:rPr>
                  <a:t>СПРАВКА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       работодателя 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</a:t>
                </a:r>
                <a:r>
                  <a:rPr lang="en-US" sz="1000" b="1" dirty="0">
                    <a:solidFill>
                      <a:srgbClr val="FF0000"/>
                    </a:solidFill>
                  </a:rPr>
                  <a:t>       </a:t>
                </a:r>
                <a:r>
                  <a:rPr lang="ru-RU" sz="1000" dirty="0"/>
                  <a:t> </a:t>
                </a:r>
                <a:r>
                  <a:rPr lang="ru-RU" sz="1050" b="1" dirty="0"/>
                  <a:t>+</a:t>
                </a:r>
                <a:r>
                  <a:rPr lang="ru-RU" sz="1000" dirty="0"/>
                  <a:t> учет мнения                  </a:t>
                </a:r>
                <a:br>
                  <a:rPr lang="ru-RU" sz="1000" dirty="0"/>
                </a:br>
                <a:r>
                  <a:rPr lang="ru-RU" sz="1000" dirty="0"/>
                  <a:t>         </a:t>
                </a:r>
                <a:r>
                  <a:rPr lang="en-US" sz="1000" dirty="0"/>
                  <a:t>      </a:t>
                </a:r>
                <a:r>
                  <a:rPr lang="ru-RU" sz="1000" dirty="0"/>
                  <a:t> выпускников </a:t>
                </a:r>
              </a:p>
              <a:p>
                <a:pPr algn="ctr"/>
                <a:r>
                  <a:rPr lang="ru-RU" sz="1000" dirty="0"/>
                  <a:t> </a:t>
                </a:r>
                <a:r>
                  <a:rPr lang="en-US" sz="1000" dirty="0"/>
                  <a:t>             </a:t>
                </a:r>
                <a:r>
                  <a:rPr lang="ru-RU" sz="1000" dirty="0"/>
                  <a:t>– </a:t>
                </a:r>
                <a:r>
                  <a:rPr lang="ru-RU" sz="1000" b="1" dirty="0">
                    <a:solidFill>
                      <a:srgbClr val="FF0000"/>
                    </a:solidFill>
                  </a:rPr>
                  <a:t>ОБРАЗОВАТ. 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        РЕЗ-ТЫ 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     </a:t>
                </a:r>
                <a:r>
                  <a:rPr lang="ru-RU" sz="1000" dirty="0"/>
                  <a:t>(за посл. 5 лет)</a:t>
                </a:r>
              </a:p>
            </p:txBody>
          </p:sp>
          <p:grpSp>
            <p:nvGrpSpPr>
              <p:cNvPr id="234" name="Группа 149"/>
              <p:cNvGrpSpPr/>
              <p:nvPr/>
            </p:nvGrpSpPr>
            <p:grpSpPr>
              <a:xfrm>
                <a:off x="6948264" y="1858292"/>
                <a:ext cx="2165919" cy="706612"/>
                <a:chOff x="6948264" y="1858292"/>
                <a:chExt cx="2165919" cy="706612"/>
              </a:xfrm>
            </p:grpSpPr>
            <p:cxnSp>
              <p:nvCxnSpPr>
                <p:cNvPr id="285" name="Прямая со стрелкой 284"/>
                <p:cNvCxnSpPr/>
                <p:nvPr/>
              </p:nvCxnSpPr>
              <p:spPr>
                <a:xfrm flipH="1">
                  <a:off x="7524328" y="1988840"/>
                  <a:ext cx="360040" cy="36004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Прямая со стрелкой 285"/>
                <p:cNvCxnSpPr/>
                <p:nvPr/>
              </p:nvCxnSpPr>
              <p:spPr>
                <a:xfrm>
                  <a:off x="7884368" y="1988840"/>
                  <a:ext cx="360040" cy="576064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87" name="Овал 286"/>
                <p:cNvSpPr/>
                <p:nvPr/>
              </p:nvSpPr>
              <p:spPr>
                <a:xfrm>
                  <a:off x="6948264" y="1916832"/>
                  <a:ext cx="144016" cy="14401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 dirty="0"/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7385991" y="1858292"/>
                  <a:ext cx="17281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rgbClr val="002060"/>
                      </a:solidFill>
                    </a:rPr>
                    <a:t>ВЫБОР</a:t>
                  </a:r>
                </a:p>
              </p:txBody>
            </p:sp>
          </p:grpSp>
        </p:grpSp>
      </p:grpSp>
      <p:grpSp>
        <p:nvGrpSpPr>
          <p:cNvPr id="235" name="Группа 288"/>
          <p:cNvGrpSpPr/>
          <p:nvPr/>
        </p:nvGrpSpPr>
        <p:grpSpPr>
          <a:xfrm>
            <a:off x="4283974" y="5589253"/>
            <a:ext cx="4536503" cy="710207"/>
            <a:chOff x="4283968" y="5589241"/>
            <a:chExt cx="4536503" cy="710207"/>
          </a:xfrm>
        </p:grpSpPr>
        <p:sp>
          <p:nvSpPr>
            <p:cNvPr id="290" name="Правая фигурная скобка 289"/>
            <p:cNvSpPr/>
            <p:nvPr/>
          </p:nvSpPr>
          <p:spPr>
            <a:xfrm rot="5400000">
              <a:off x="6404555" y="3619254"/>
              <a:ext cx="445930" cy="438590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4283968" y="5899338"/>
              <a:ext cx="3968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Самодиагностика + ДПО по выявленным дефицитам</a:t>
              </a:r>
            </a:p>
            <a:p>
              <a:pPr algn="ctr"/>
              <a:r>
                <a:rPr lang="ru-RU" sz="1000" dirty="0"/>
                <a:t> при содействии </a:t>
              </a:r>
              <a:r>
                <a:rPr lang="ru-RU" sz="1000" b="1" dirty="0"/>
                <a:t>Ассоциаций</a:t>
              </a:r>
              <a:r>
                <a:rPr lang="ru-RU" sz="1000" dirty="0"/>
                <a:t> ( предметных, выпускников и др.)</a:t>
              </a:r>
            </a:p>
          </p:txBody>
        </p:sp>
        <p:sp>
          <p:nvSpPr>
            <p:cNvPr id="292" name="Овал 291"/>
            <p:cNvSpPr/>
            <p:nvPr/>
          </p:nvSpPr>
          <p:spPr>
            <a:xfrm>
              <a:off x="4687138" y="597467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</p:grpSp>
      <p:grpSp>
        <p:nvGrpSpPr>
          <p:cNvPr id="236" name="Группа 292"/>
          <p:cNvGrpSpPr/>
          <p:nvPr/>
        </p:nvGrpSpPr>
        <p:grpSpPr>
          <a:xfrm>
            <a:off x="4644011" y="6315671"/>
            <a:ext cx="3240358" cy="322093"/>
            <a:chOff x="4499992" y="6381328"/>
            <a:chExt cx="3600400" cy="371994"/>
          </a:xfrm>
        </p:grpSpPr>
        <p:sp>
          <p:nvSpPr>
            <p:cNvPr id="294" name="Прямоугольник 293"/>
            <p:cNvSpPr/>
            <p:nvPr/>
          </p:nvSpPr>
          <p:spPr>
            <a:xfrm>
              <a:off x="4534400" y="6460067"/>
              <a:ext cx="623747" cy="293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50" b="1" dirty="0" err="1"/>
                <a:t>КИМы</a:t>
              </a:r>
              <a:endParaRPr lang="ru-RU" sz="1050" b="1" dirty="0"/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5243600" y="6460067"/>
              <a:ext cx="936104" cy="293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/>
                <a:t>Эксперты</a:t>
              </a:r>
            </a:p>
          </p:txBody>
        </p:sp>
        <p:sp>
          <p:nvSpPr>
            <p:cNvPr id="296" name="Овал 295"/>
            <p:cNvSpPr/>
            <p:nvPr/>
          </p:nvSpPr>
          <p:spPr>
            <a:xfrm>
              <a:off x="5270896" y="652534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297" name="Овал 296"/>
            <p:cNvSpPr/>
            <p:nvPr/>
          </p:nvSpPr>
          <p:spPr>
            <a:xfrm>
              <a:off x="4499992" y="652534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298" name="Прямоугольник 297"/>
            <p:cNvSpPr/>
            <p:nvPr/>
          </p:nvSpPr>
          <p:spPr>
            <a:xfrm>
              <a:off x="5868144" y="6460067"/>
              <a:ext cx="2232248" cy="293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/>
                <a:t>В составе </a:t>
              </a:r>
              <a:r>
                <a:rPr lang="ru-RU" sz="1050" b="1" dirty="0" err="1"/>
                <a:t>Атт.комиссии</a:t>
              </a:r>
              <a:endParaRPr lang="ru-RU" sz="1050" b="1" dirty="0"/>
            </a:p>
          </p:txBody>
        </p:sp>
        <p:cxnSp>
          <p:nvCxnSpPr>
            <p:cNvPr id="299" name="Прямая со стрелкой 298"/>
            <p:cNvCxnSpPr/>
            <p:nvPr/>
          </p:nvCxnSpPr>
          <p:spPr>
            <a:xfrm flipH="1">
              <a:off x="5004048" y="6381328"/>
              <a:ext cx="108012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 стрелкой 299"/>
            <p:cNvCxnSpPr/>
            <p:nvPr/>
          </p:nvCxnSpPr>
          <p:spPr>
            <a:xfrm flipH="1">
              <a:off x="5868144" y="6381328"/>
              <a:ext cx="216024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 стрелкой 300"/>
            <p:cNvCxnSpPr/>
            <p:nvPr/>
          </p:nvCxnSpPr>
          <p:spPr>
            <a:xfrm>
              <a:off x="6084168" y="638132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Группа 314"/>
          <p:cNvGrpSpPr/>
          <p:nvPr/>
        </p:nvGrpSpPr>
        <p:grpSpPr>
          <a:xfrm>
            <a:off x="2555778" y="3356992"/>
            <a:ext cx="1224136" cy="553998"/>
            <a:chOff x="2555776" y="3356992"/>
            <a:chExt cx="1224136" cy="553998"/>
          </a:xfrm>
        </p:grpSpPr>
        <p:sp>
          <p:nvSpPr>
            <p:cNvPr id="210" name="TextBox 209"/>
            <p:cNvSpPr txBox="1"/>
            <p:nvPr/>
          </p:nvSpPr>
          <p:spPr>
            <a:xfrm>
              <a:off x="2555776" y="3356992"/>
              <a:ext cx="1224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Сертификат</a:t>
              </a:r>
              <a:r>
                <a:rPr lang="ru-RU" sz="1000" dirty="0"/>
                <a:t> допуска к пед.деятельности</a:t>
              </a:r>
            </a:p>
          </p:txBody>
        </p:sp>
        <p:sp>
          <p:nvSpPr>
            <p:cNvPr id="314" name="Овал 313"/>
            <p:cNvSpPr>
              <a:spLocks noChangeAspect="1"/>
            </p:cNvSpPr>
            <p:nvPr/>
          </p:nvSpPr>
          <p:spPr>
            <a:xfrm>
              <a:off x="2555776" y="376105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3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2602" y="1846334"/>
            <a:ext cx="77858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 модели аттестации учителей на основе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типовых комплектов единых федеральных оценочных материалов для проведения аттестации педагогических работников, замещающих должность «учитель»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4941168"/>
            <a:ext cx="4572000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100"/>
              </a:lnSpc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Садиева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Станиславовна, начальник отдела организационно-кадровой и правовой работы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 общего образования Томской области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76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0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620688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4104456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/>
            <a:endPara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/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оценки сформированности компетенции на уровне действий проводится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образца профессиональной деятельности учителя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включает в себя: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(конспект) урока,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видеоурок с указанными в нем видеофрагментами, иллюстрирующими проверяемые компетенции,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образцы самостоятельной работы обучающегося (с оцениванием этих работ  учителем),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рефлексивный самоотчет.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047" t="37640" r="31396" b="10310"/>
          <a:stretch>
            <a:fillRect/>
          </a:stretch>
        </p:blipFill>
        <p:spPr bwMode="auto">
          <a:xfrm>
            <a:off x="492488" y="1700808"/>
            <a:ext cx="3943497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412776"/>
            <a:ext cx="4104456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 компетенции в части профессиональных знаний и  суждений проверяется в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решении кейсов (педагогических задач и ситуаций),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направленных на оценку профессионального мышления педагогов.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467544" y="4152431"/>
            <a:ext cx="4079873" cy="215230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7042323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4104456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2047" t="37640" r="31396" b="10310"/>
          <a:stretch>
            <a:fillRect/>
          </a:stretch>
        </p:blipFill>
        <p:spPr bwMode="auto">
          <a:xfrm>
            <a:off x="501901" y="1412776"/>
            <a:ext cx="40060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436447" y="3970863"/>
            <a:ext cx="4110970" cy="216871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4098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7042323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4032447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1166" t="38660" r="44415" b="17398"/>
          <a:stretch/>
        </p:blipFill>
        <p:spPr bwMode="auto">
          <a:xfrm>
            <a:off x="467544" y="1642864"/>
            <a:ext cx="4136572" cy="46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6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5035914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5148064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4074772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6876256" y="2272540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3960440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1166" t="38660" r="44501" b="17398"/>
          <a:stretch/>
        </p:blipFill>
        <p:spPr bwMode="auto">
          <a:xfrm>
            <a:off x="467544" y="1628800"/>
            <a:ext cx="4122057" cy="46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20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5035914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5148064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4074772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6876256" y="2272540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Двойная стрелка вверх/вниз 21"/>
          <p:cNvSpPr/>
          <p:nvPr/>
        </p:nvSpPr>
        <p:spPr>
          <a:xfrm>
            <a:off x="5648672" y="3503029"/>
            <a:ext cx="360040" cy="57606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7448872" y="3503029"/>
            <a:ext cx="360040" cy="57606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1381354"/>
            <a:ext cx="4032448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52485774"/>
              </p:ext>
            </p:extLst>
          </p:nvPr>
        </p:nvGraphicFramePr>
        <p:xfrm>
          <a:off x="323528" y="37728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Двойная стрелка вверх/вниз 8"/>
          <p:cNvSpPr/>
          <p:nvPr/>
        </p:nvSpPr>
        <p:spPr>
          <a:xfrm>
            <a:off x="1259632" y="4005064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3419872" y="4077072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05" y="1404739"/>
            <a:ext cx="3981450" cy="5200650"/>
          </a:xfrm>
          <a:prstGeom prst="rect">
            <a:avLst/>
          </a:prstGeom>
          <a:solidFill>
            <a:srgbClr val="E1F8F7"/>
          </a:solidFill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2" y="270892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71" y="4455542"/>
            <a:ext cx="542975" cy="5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2642088"/>
            <a:ext cx="54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1" y="445113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2773</TotalTime>
  <Words>1275</Words>
  <Application>Microsoft Office PowerPoint</Application>
  <PresentationFormat>Экран (4:3)</PresentationFormat>
  <Paragraphs>324</Paragraphs>
  <Slides>21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Mangal</vt:lpstr>
      <vt:lpstr>Sylfaen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Milehinav</dc:creator>
  <cp:lastModifiedBy>Ирина Андреевна Абрашкина</cp:lastModifiedBy>
  <cp:revision>231</cp:revision>
  <dcterms:created xsi:type="dcterms:W3CDTF">2015-10-19T09:18:05Z</dcterms:created>
  <dcterms:modified xsi:type="dcterms:W3CDTF">2018-08-27T07:03:37Z</dcterms:modified>
</cp:coreProperties>
</file>