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B54-7FBB-445A-A1BD-400851E01083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7DA-5BCC-45DB-B9AB-B45B80216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2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B54-7FBB-445A-A1BD-400851E01083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7DA-5BCC-45DB-B9AB-B45B80216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2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B54-7FBB-445A-A1BD-400851E01083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7DA-5BCC-45DB-B9AB-B45B80216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8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B54-7FBB-445A-A1BD-400851E01083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7DA-5BCC-45DB-B9AB-B45B80216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2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B54-7FBB-445A-A1BD-400851E01083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7DA-5BCC-45DB-B9AB-B45B80216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4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B54-7FBB-445A-A1BD-400851E01083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7DA-5BCC-45DB-B9AB-B45B80216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0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B54-7FBB-445A-A1BD-400851E01083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7DA-5BCC-45DB-B9AB-B45B80216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7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B54-7FBB-445A-A1BD-400851E01083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7DA-5BCC-45DB-B9AB-B45B80216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6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B54-7FBB-445A-A1BD-400851E01083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7DA-5BCC-45DB-B9AB-B45B80216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6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B54-7FBB-445A-A1BD-400851E01083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7DA-5BCC-45DB-B9AB-B45B80216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8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DB54-7FBB-445A-A1BD-400851E01083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D7DA-5BCC-45DB-B9AB-B45B80216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0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DDB54-7FBB-445A-A1BD-400851E01083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D7DA-5BCC-45DB-B9AB-B45B80216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8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Смена</a:t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 Математика + Информатика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17 июня – 30 июня 2018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600" dirty="0" smtClean="0"/>
              <a:t>Московский физико-технический </a:t>
            </a:r>
            <a:r>
              <a:rPr lang="ru-RU" sz="3600" dirty="0"/>
              <a:t>и</a:t>
            </a:r>
            <a:r>
              <a:rPr lang="ru-RU" sz="3600" dirty="0" smtClean="0"/>
              <a:t>нститут (государственный университет)</a:t>
            </a:r>
            <a:br>
              <a:rPr lang="ru-RU" sz="3600" dirty="0" smtClean="0"/>
            </a:br>
            <a:r>
              <a:rPr lang="ru-RU" sz="3600" dirty="0" smtClean="0"/>
              <a:t>г. Долгопрудный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1752600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Бумагина</a:t>
            </a:r>
            <a:r>
              <a:rPr lang="ru-RU" dirty="0" smtClean="0">
                <a:solidFill>
                  <a:srgbClr val="002060"/>
                </a:solidFill>
              </a:rPr>
              <a:t> Елена Александровна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Томский </a:t>
            </a:r>
            <a:r>
              <a:rPr lang="ru-RU" sz="2800" dirty="0" err="1" smtClean="0">
                <a:solidFill>
                  <a:srgbClr val="002060"/>
                </a:solidFill>
              </a:rPr>
              <a:t>физико</a:t>
            </a:r>
            <a:r>
              <a:rPr lang="ru-RU" sz="2800" dirty="0" smtClean="0">
                <a:solidFill>
                  <a:srgbClr val="002060"/>
                </a:solidFill>
              </a:rPr>
              <a:t> – технический лицей</a:t>
            </a:r>
          </a:p>
          <a:p>
            <a:endParaRPr lang="ru-RU" dirty="0"/>
          </a:p>
        </p:txBody>
      </p:sp>
      <p:pic>
        <p:nvPicPr>
          <p:cNvPr id="4" name="Рисунок 3" descr="C:\Users\andre\Desktop\Андрей\Новая папка\Физтех-союз\Школа\logo_shkol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754"/>
            <a:ext cx="1884551" cy="148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9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638" y="944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Курсы повышения квалификации «Углублённая и олимпиадная подготовка учащихся 8-11 классов по математике»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Категория слушателей: учителя математики, руководители кружков и факультативов;</a:t>
            </a:r>
          </a:p>
          <a:p>
            <a:r>
              <a:rPr lang="ru-RU" dirty="0" smtClean="0"/>
              <a:t>Форма обучения: очно-заочная, дистанционная;</a:t>
            </a:r>
          </a:p>
          <a:p>
            <a:r>
              <a:rPr lang="ru-RU" dirty="0" smtClean="0"/>
              <a:t>Объем учебной программы: 72 часа;</a:t>
            </a:r>
          </a:p>
          <a:p>
            <a:r>
              <a:rPr lang="ru-RU" dirty="0" smtClean="0"/>
              <a:t>Документ об окончании обучения: удостоверение о повышении квалификации установленного образца;</a:t>
            </a:r>
          </a:p>
          <a:p>
            <a:r>
              <a:rPr lang="ru-RU" dirty="0" smtClean="0"/>
              <a:t>Для учителей в возрасте до 35 лет (включительно), впервые принимающих участие в очных курсах МФТИ обучение и проживание бесплатно.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2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Рассматриваемые темы: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Алгебра и теория чисел: </a:t>
            </a:r>
            <a:r>
              <a:rPr lang="ru-RU" dirty="0" smtClean="0"/>
              <a:t>неравенства, метод математической индукции, задачи с параметром, решение сложных задач ЕГЭ;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Геометрия:</a:t>
            </a:r>
            <a:r>
              <a:rPr lang="ru-RU" dirty="0" smtClean="0"/>
              <a:t> планиметрия, площадь, стереометрия;	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Комбинаторика: </a:t>
            </a:r>
            <a:r>
              <a:rPr lang="ru-RU" dirty="0" smtClean="0"/>
              <a:t>комбинаторика, оценка плюс пример, инвариант и полуинвариант, графы, принцип крайнего, комбинаторная геометрия, игры.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Итоговая аттестация проводится в форме контрольной работы с выставлением оценки "зачтено"/"не зачтено".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8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Заочная физико-техническая школа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16163" r="12554" b="5296"/>
          <a:stretch/>
        </p:blipFill>
        <p:spPr>
          <a:xfrm>
            <a:off x="0" y="1600250"/>
            <a:ext cx="9144000" cy="5256584"/>
          </a:xfrm>
        </p:spPr>
      </p:pic>
    </p:spTree>
    <p:extLst>
      <p:ext uri="{BB962C8B-B14F-4D97-AF65-F5344CB8AC3E}">
        <p14:creationId xmlns:p14="http://schemas.microsoft.com/office/powerpoint/2010/main" val="8076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Кочерова Анна Сергеевна</a:t>
            </a:r>
          </a:p>
          <a:p>
            <a:pPr algn="ctr">
              <a:buFontTx/>
              <a:buChar char="-"/>
            </a:pPr>
            <a:r>
              <a:rPr lang="ru-RU" sz="4000" dirty="0" smtClean="0"/>
              <a:t>Директор ЗФТШ МФТИ</a:t>
            </a:r>
          </a:p>
          <a:p>
            <a:pPr marL="0" indent="0" algn="ctr">
              <a:buNone/>
            </a:pPr>
            <a:r>
              <a:rPr lang="ru-RU" sz="4000" dirty="0" smtClean="0"/>
              <a:t>495-408-72-77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183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0" y="53594"/>
            <a:ext cx="2657648" cy="2657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68" y="53594"/>
            <a:ext cx="2670944" cy="2670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52" y="3511461"/>
            <a:ext cx="2670944" cy="2670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94" y="3573016"/>
            <a:ext cx="2670944" cy="2670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093296"/>
            <a:ext cx="44233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Молчанов Евгений Геннадьевич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Преподаватель кафедры высшей математики и кафедры математических основ управления МФТИ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3691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Агаханов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Хангельдыевич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Доцент кафедры высшей математики МФТИ, кандидат физико-математических наук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0938" y="262968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Подлипский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Олег Константинович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Доцент кафедры высшей математики МФТИ, кандидат физико-математических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3360" y="61797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Глухов Илья Викторович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Преподаватель кафедры высшей математики МФТИ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r>
              <a:rPr lang="ru-RU" dirty="0" smtClean="0"/>
              <a:t>Последовательности</a:t>
            </a:r>
          </a:p>
          <a:p>
            <a:r>
              <a:rPr lang="ru-RU" dirty="0" smtClean="0"/>
              <a:t>Математические игры</a:t>
            </a:r>
          </a:p>
          <a:p>
            <a:r>
              <a:rPr lang="ru-RU" dirty="0" smtClean="0"/>
              <a:t>Оценка + пример</a:t>
            </a:r>
          </a:p>
          <a:p>
            <a:r>
              <a:rPr lang="ru-RU" dirty="0" smtClean="0"/>
              <a:t>Задачи с параметром</a:t>
            </a:r>
          </a:p>
          <a:p>
            <a:r>
              <a:rPr lang="ru-RU" dirty="0" smtClean="0"/>
              <a:t>Теория чисел. Делимость</a:t>
            </a:r>
          </a:p>
          <a:p>
            <a:r>
              <a:rPr lang="ru-RU" dirty="0" smtClean="0"/>
              <a:t>Геометрия</a:t>
            </a:r>
          </a:p>
          <a:p>
            <a:r>
              <a:rPr lang="ru-RU" dirty="0" smtClean="0"/>
              <a:t>Комбинаторика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2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186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Смена  Математика + Информатика 17 июня – 30 июня 2018 Московский физико-технический институт (государственный университет) г. Долгопрудный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Курсы повышения квалификации «Углублённая и олимпиадная подготовка учащихся 8-11 классов по математике»  </vt:lpstr>
      <vt:lpstr>Рассматриваемые темы:</vt:lpstr>
      <vt:lpstr>Заочная физико-техническая школа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Андрей-Елена</dc:creator>
  <cp:lastModifiedBy>Андрей-Елена</cp:lastModifiedBy>
  <cp:revision>13</cp:revision>
  <dcterms:created xsi:type="dcterms:W3CDTF">2018-08-22T00:38:11Z</dcterms:created>
  <dcterms:modified xsi:type="dcterms:W3CDTF">2018-08-22T06:23:59Z</dcterms:modified>
</cp:coreProperties>
</file>