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ch34\Desktop\20181212_104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07" y="453400"/>
            <a:ext cx="7563685" cy="567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3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ch34\Desktop\20181212_113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5425" y="1158991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5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ch34\Desktop\20181212_113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13417" y="1086983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ch34\Desktop\20181212_113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13417" y="1086983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7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1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ch34\Desktop\20181212_113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5425" y="1086983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ch34\Desktop\20181212_113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7406"/>
            <a:ext cx="7851717" cy="58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7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2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ch34\Desktop\20181212_115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07" y="836712"/>
            <a:ext cx="7052601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8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Sch34</dc:creator>
  <cp:lastModifiedBy>Татьяна А. Сазанова</cp:lastModifiedBy>
  <cp:revision>3</cp:revision>
  <dcterms:created xsi:type="dcterms:W3CDTF">2018-12-25T01:34:12Z</dcterms:created>
  <dcterms:modified xsi:type="dcterms:W3CDTF">2018-12-25T06:39:33Z</dcterms:modified>
</cp:coreProperties>
</file>