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63" r:id="rId5"/>
    <p:sldId id="276" r:id="rId6"/>
    <p:sldId id="264" r:id="rId7"/>
    <p:sldId id="272" r:id="rId8"/>
    <p:sldId id="265" r:id="rId9"/>
    <p:sldId id="275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6FD1E-7906-4BA6-BEEE-4C81C01509FD}" v="370" dt="2018-08-22T02:52:53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хаил Пушкарев" userId="1963651f-bb10-4362-aaef-0b7f657e14d1" providerId="ADAL" clId="{E2F6FD1E-7906-4BA6-BEEE-4C81C01509FD}"/>
    <pc:docChg chg="undo custSel mod addSld modSld">
      <pc:chgData name="Михаил Пушкарев" userId="1963651f-bb10-4362-aaef-0b7f657e14d1" providerId="ADAL" clId="{E2F6FD1E-7906-4BA6-BEEE-4C81C01509FD}" dt="2018-08-22T02:52:53.074" v="153" actId="20577"/>
      <pc:docMkLst>
        <pc:docMk/>
      </pc:docMkLst>
      <pc:sldChg chg="addSp delSp modSp mod setBg">
        <pc:chgData name="Михаил Пушкарев" userId="1963651f-bb10-4362-aaef-0b7f657e14d1" providerId="ADAL" clId="{E2F6FD1E-7906-4BA6-BEEE-4C81C01509FD}" dt="2018-08-22T02:52:53.074" v="153" actId="20577"/>
        <pc:sldMkLst>
          <pc:docMk/>
          <pc:sldMk cId="2533289357" sldId="256"/>
        </pc:sldMkLst>
        <pc:spChg chg="mod">
          <ac:chgData name="Михаил Пушкарев" userId="1963651f-bb10-4362-aaef-0b7f657e14d1" providerId="ADAL" clId="{E2F6FD1E-7906-4BA6-BEEE-4C81C01509FD}" dt="2018-08-19T12:44:26.957" v="18" actId="26606"/>
          <ac:spMkLst>
            <pc:docMk/>
            <pc:sldMk cId="2533289357" sldId="256"/>
            <ac:spMk id="4" creationId="{00000000-0000-0000-0000-000000000000}"/>
          </ac:spMkLst>
        </pc:spChg>
        <pc:spChg chg="mod ord">
          <ac:chgData name="Михаил Пушкарев" userId="1963651f-bb10-4362-aaef-0b7f657e14d1" providerId="ADAL" clId="{E2F6FD1E-7906-4BA6-BEEE-4C81C01509FD}" dt="2018-08-22T02:52:53.074" v="153" actId="20577"/>
          <ac:spMkLst>
            <pc:docMk/>
            <pc:sldMk cId="2533289357" sldId="256"/>
            <ac:spMk id="5" creationId="{00000000-0000-0000-0000-000000000000}"/>
          </ac:spMkLst>
        </pc:spChg>
        <pc:spChg chg="add del">
          <ac:chgData name="Михаил Пушкарев" userId="1963651f-bb10-4362-aaef-0b7f657e14d1" providerId="ADAL" clId="{E2F6FD1E-7906-4BA6-BEEE-4C81C01509FD}" dt="2018-08-19T12:44:26.957" v="18" actId="26606"/>
          <ac:spMkLst>
            <pc:docMk/>
            <pc:sldMk cId="2533289357" sldId="256"/>
            <ac:spMk id="13" creationId="{9E32F57D-3DA5-47C3-B4BE-CAE8BD2B2D41}"/>
          </ac:spMkLst>
        </pc:spChg>
        <pc:spChg chg="add del">
          <ac:chgData name="Михаил Пушкарев" userId="1963651f-bb10-4362-aaef-0b7f657e14d1" providerId="ADAL" clId="{E2F6FD1E-7906-4BA6-BEEE-4C81C01509FD}" dt="2018-08-19T12:44:26.957" v="18" actId="26606"/>
          <ac:spMkLst>
            <pc:docMk/>
            <pc:sldMk cId="2533289357" sldId="256"/>
            <ac:spMk id="43" creationId="{4174D2D0-978D-4CAF-8A4D-FADAB50D5E19}"/>
          </ac:spMkLst>
        </pc:spChg>
        <pc:grpChg chg="add del">
          <ac:chgData name="Михаил Пушкарев" userId="1963651f-bb10-4362-aaef-0b7f657e14d1" providerId="ADAL" clId="{E2F6FD1E-7906-4BA6-BEEE-4C81C01509FD}" dt="2018-08-19T12:44:26.957" v="18" actId="26606"/>
          <ac:grpSpMkLst>
            <pc:docMk/>
            <pc:sldMk cId="2533289357" sldId="256"/>
            <ac:grpSpMk id="15" creationId="{99B32D7C-EEF0-4B5B-B484-9922DBBECF0C}"/>
          </ac:grpSpMkLst>
        </pc:grpChg>
        <pc:grpChg chg="add del">
          <ac:chgData name="Михаил Пушкарев" userId="1963651f-bb10-4362-aaef-0b7f657e14d1" providerId="ADAL" clId="{E2F6FD1E-7906-4BA6-BEEE-4C81C01509FD}" dt="2018-08-19T12:44:26.957" v="18" actId="26606"/>
          <ac:grpSpMkLst>
            <pc:docMk/>
            <pc:sldMk cId="2533289357" sldId="256"/>
            <ac:grpSpMk id="38" creationId="{61A61E00-A21B-48CF-B790-37A78C7FF197}"/>
          </ac:grpSpMkLst>
        </pc:grpChg>
        <pc:picChg chg="mod ord">
          <ac:chgData name="Михаил Пушкарев" userId="1963651f-bb10-4362-aaef-0b7f657e14d1" providerId="ADAL" clId="{E2F6FD1E-7906-4BA6-BEEE-4C81C01509FD}" dt="2018-08-19T12:44:26.957" v="18" actId="26606"/>
          <ac:picMkLst>
            <pc:docMk/>
            <pc:sldMk cId="2533289357" sldId="256"/>
            <ac:picMk id="6" creationId="{00000000-0000-0000-0000-000000000000}"/>
          </ac:picMkLst>
        </pc:picChg>
        <pc:picChg chg="mod">
          <ac:chgData name="Михаил Пушкарев" userId="1963651f-bb10-4362-aaef-0b7f657e14d1" providerId="ADAL" clId="{E2F6FD1E-7906-4BA6-BEEE-4C81C01509FD}" dt="2018-08-19T12:44:26.957" v="18" actId="26606"/>
          <ac:picMkLst>
            <pc:docMk/>
            <pc:sldMk cId="2533289357" sldId="256"/>
            <ac:picMk id="8" creationId="{00000000-0000-0000-0000-000000000000}"/>
          </ac:picMkLst>
        </pc:picChg>
      </pc:sldChg>
      <pc:sldChg chg="addSp delSp modSp mod setBg">
        <pc:chgData name="Михаил Пушкарев" userId="1963651f-bb10-4362-aaef-0b7f657e14d1" providerId="ADAL" clId="{E2F6FD1E-7906-4BA6-BEEE-4C81C01509FD}" dt="2018-08-19T12:50:00.062" v="71" actId="1076"/>
        <pc:sldMkLst>
          <pc:docMk/>
          <pc:sldMk cId="2735157978" sldId="263"/>
        </pc:sldMkLst>
        <pc:spChg chg="mod">
          <ac:chgData name="Михаил Пушкарев" userId="1963651f-bb10-4362-aaef-0b7f657e14d1" providerId="ADAL" clId="{E2F6FD1E-7906-4BA6-BEEE-4C81C01509FD}" dt="2018-08-19T12:49:20.491" v="66" actId="20577"/>
          <ac:spMkLst>
            <pc:docMk/>
            <pc:sldMk cId="2735157978" sldId="263"/>
            <ac:spMk id="4" creationId="{00000000-0000-0000-0000-000000000000}"/>
          </ac:spMkLst>
        </pc:spChg>
        <pc:spChg chg="add">
          <ac:chgData name="Михаил Пушкарев" userId="1963651f-bb10-4362-aaef-0b7f657e14d1" providerId="ADAL" clId="{E2F6FD1E-7906-4BA6-BEEE-4C81C01509FD}" dt="2018-08-19T12:45:08.455" v="25" actId="26606"/>
          <ac:spMkLst>
            <pc:docMk/>
            <pc:sldMk cId="2735157978" sldId="263"/>
            <ac:spMk id="12" creationId="{823AC064-BC96-4F32-8AE1-B2FD38754823}"/>
          </ac:spMkLst>
        </pc:spChg>
        <pc:picChg chg="add mod">
          <ac:chgData name="Михаил Пушкарев" userId="1963651f-bb10-4362-aaef-0b7f657e14d1" providerId="ADAL" clId="{E2F6FD1E-7906-4BA6-BEEE-4C81C01509FD}" dt="2018-08-19T12:50:00.062" v="71" actId="1076"/>
          <ac:picMkLst>
            <pc:docMk/>
            <pc:sldMk cId="2735157978" sldId="263"/>
            <ac:picMk id="3" creationId="{3726734D-DE59-4DFC-A305-1629D03CBB15}"/>
          </ac:picMkLst>
        </pc:picChg>
        <pc:picChg chg="del mod ord">
          <ac:chgData name="Михаил Пушкарев" userId="1963651f-bb10-4362-aaef-0b7f657e14d1" providerId="ADAL" clId="{E2F6FD1E-7906-4BA6-BEEE-4C81C01509FD}" dt="2018-08-19T12:49:50.956" v="67" actId="478"/>
          <ac:picMkLst>
            <pc:docMk/>
            <pc:sldMk cId="2735157978" sldId="263"/>
            <ac:picMk id="6" creationId="{00000000-0000-0000-0000-000000000000}"/>
          </ac:picMkLst>
        </pc:picChg>
        <pc:picChg chg="mod">
          <ac:chgData name="Михаил Пушкарев" userId="1963651f-bb10-4362-aaef-0b7f657e14d1" providerId="ADAL" clId="{E2F6FD1E-7906-4BA6-BEEE-4C81C01509FD}" dt="2018-08-19T12:45:08.455" v="25" actId="26606"/>
          <ac:picMkLst>
            <pc:docMk/>
            <pc:sldMk cId="2735157978" sldId="263"/>
            <ac:picMk id="7" creationId="{00000000-0000-0000-0000-000000000000}"/>
          </ac:picMkLst>
        </pc:picChg>
        <pc:cxnChg chg="add">
          <ac:chgData name="Михаил Пушкарев" userId="1963651f-bb10-4362-aaef-0b7f657e14d1" providerId="ADAL" clId="{E2F6FD1E-7906-4BA6-BEEE-4C81C01509FD}" dt="2018-08-19T12:45:08.455" v="25" actId="26606"/>
          <ac:cxnSpMkLst>
            <pc:docMk/>
            <pc:sldMk cId="2735157978" sldId="263"/>
            <ac:cxnSpMk id="14" creationId="{7E7C77BC-7138-40B1-A15B-20F57A494629}"/>
          </ac:cxnSpMkLst>
        </pc:cxnChg>
      </pc:sldChg>
      <pc:sldChg chg="addSp modSp mod setBg">
        <pc:chgData name="Михаил Пушкарев" userId="1963651f-bb10-4362-aaef-0b7f657e14d1" providerId="ADAL" clId="{E2F6FD1E-7906-4BA6-BEEE-4C81C01509FD}" dt="2018-08-19T12:46:19.735" v="41" actId="1076"/>
        <pc:sldMkLst>
          <pc:docMk/>
          <pc:sldMk cId="483185391" sldId="264"/>
        </pc:sldMkLst>
        <pc:spChg chg="mod">
          <ac:chgData name="Михаил Пушкарев" userId="1963651f-bb10-4362-aaef-0b7f657e14d1" providerId="ADAL" clId="{E2F6FD1E-7906-4BA6-BEEE-4C81C01509FD}" dt="2018-08-19T12:45:23.795" v="27" actId="26606"/>
          <ac:spMkLst>
            <pc:docMk/>
            <pc:sldMk cId="483185391" sldId="264"/>
            <ac:spMk id="4" creationId="{00000000-0000-0000-0000-000000000000}"/>
          </ac:spMkLst>
        </pc:spChg>
        <pc:spChg chg="add">
          <ac:chgData name="Михаил Пушкарев" userId="1963651f-bb10-4362-aaef-0b7f657e14d1" providerId="ADAL" clId="{E2F6FD1E-7906-4BA6-BEEE-4C81C01509FD}" dt="2018-08-19T12:45:23.795" v="27" actId="26606"/>
          <ac:spMkLst>
            <pc:docMk/>
            <pc:sldMk cId="483185391" sldId="264"/>
            <ac:spMk id="9" creationId="{823AC064-BC96-4F32-8AE1-B2FD38754823}"/>
          </ac:spMkLst>
        </pc:spChg>
        <pc:picChg chg="mod ord modCrop">
          <ac:chgData name="Михаил Пушкарев" userId="1963651f-bb10-4362-aaef-0b7f657e14d1" providerId="ADAL" clId="{E2F6FD1E-7906-4BA6-BEEE-4C81C01509FD}" dt="2018-08-19T12:46:19.735" v="41" actId="1076"/>
          <ac:picMkLst>
            <pc:docMk/>
            <pc:sldMk cId="483185391" sldId="264"/>
            <ac:picMk id="2" creationId="{00000000-0000-0000-0000-000000000000}"/>
          </ac:picMkLst>
        </pc:picChg>
        <pc:picChg chg="mod">
          <ac:chgData name="Михаил Пушкарев" userId="1963651f-bb10-4362-aaef-0b7f657e14d1" providerId="ADAL" clId="{E2F6FD1E-7906-4BA6-BEEE-4C81C01509FD}" dt="2018-08-19T12:45:23.795" v="27" actId="26606"/>
          <ac:picMkLst>
            <pc:docMk/>
            <pc:sldMk cId="483185391" sldId="264"/>
            <ac:picMk id="3" creationId="{00000000-0000-0000-0000-000000000000}"/>
          </ac:picMkLst>
        </pc:picChg>
        <pc:cxnChg chg="add">
          <ac:chgData name="Михаил Пушкарев" userId="1963651f-bb10-4362-aaef-0b7f657e14d1" providerId="ADAL" clId="{E2F6FD1E-7906-4BA6-BEEE-4C81C01509FD}" dt="2018-08-19T12:45:23.795" v="27" actId="26606"/>
          <ac:cxnSpMkLst>
            <pc:docMk/>
            <pc:sldMk cId="483185391" sldId="264"/>
            <ac:cxnSpMk id="11" creationId="{7E7C77BC-7138-40B1-A15B-20F57A494629}"/>
          </ac:cxnSpMkLst>
        </pc:cxnChg>
      </pc:sldChg>
      <pc:sldChg chg="addSp modSp mod setBg">
        <pc:chgData name="Михаил Пушкарев" userId="1963651f-bb10-4362-aaef-0b7f657e14d1" providerId="ADAL" clId="{E2F6FD1E-7906-4BA6-BEEE-4C81C01509FD}" dt="2018-08-19T12:47:59.724" v="61"/>
        <pc:sldMkLst>
          <pc:docMk/>
          <pc:sldMk cId="2606584670" sldId="265"/>
        </pc:sldMkLst>
        <pc:spChg chg="mod">
          <ac:chgData name="Михаил Пушкарев" userId="1963651f-bb10-4362-aaef-0b7f657e14d1" providerId="ADAL" clId="{E2F6FD1E-7906-4BA6-BEEE-4C81C01509FD}" dt="2018-08-19T12:46:27.436" v="42" actId="26606"/>
          <ac:spMkLst>
            <pc:docMk/>
            <pc:sldMk cId="2606584670" sldId="265"/>
            <ac:spMk id="4" creationId="{00000000-0000-0000-0000-000000000000}"/>
          </ac:spMkLst>
        </pc:spChg>
        <pc:spChg chg="add">
          <ac:chgData name="Михаил Пушкарев" userId="1963651f-bb10-4362-aaef-0b7f657e14d1" providerId="ADAL" clId="{E2F6FD1E-7906-4BA6-BEEE-4C81C01509FD}" dt="2018-08-19T12:46:27.436" v="42" actId="26606"/>
          <ac:spMkLst>
            <pc:docMk/>
            <pc:sldMk cId="2606584670" sldId="265"/>
            <ac:spMk id="11" creationId="{823AC064-BC96-4F32-8AE1-B2FD38754823}"/>
          </ac:spMkLst>
        </pc:spChg>
        <pc:picChg chg="mod">
          <ac:chgData name="Михаил Пушкарев" userId="1963651f-bb10-4362-aaef-0b7f657e14d1" providerId="ADAL" clId="{E2F6FD1E-7906-4BA6-BEEE-4C81C01509FD}" dt="2018-08-19T12:46:27.436" v="42" actId="26606"/>
          <ac:picMkLst>
            <pc:docMk/>
            <pc:sldMk cId="2606584670" sldId="265"/>
            <ac:picMk id="5" creationId="{00000000-0000-0000-0000-000000000000}"/>
          </ac:picMkLst>
        </pc:picChg>
        <pc:picChg chg="mod">
          <ac:chgData name="Михаил Пушкарев" userId="1963651f-bb10-4362-aaef-0b7f657e14d1" providerId="ADAL" clId="{E2F6FD1E-7906-4BA6-BEEE-4C81C01509FD}" dt="2018-08-19T12:47:59.724" v="61"/>
          <ac:picMkLst>
            <pc:docMk/>
            <pc:sldMk cId="2606584670" sldId="265"/>
            <ac:picMk id="6" creationId="{00000000-0000-0000-0000-000000000000}"/>
          </ac:picMkLst>
        </pc:picChg>
        <pc:cxnChg chg="add">
          <ac:chgData name="Михаил Пушкарев" userId="1963651f-bb10-4362-aaef-0b7f657e14d1" providerId="ADAL" clId="{E2F6FD1E-7906-4BA6-BEEE-4C81C01509FD}" dt="2018-08-19T12:46:27.436" v="42" actId="26606"/>
          <ac:cxnSpMkLst>
            <pc:docMk/>
            <pc:sldMk cId="2606584670" sldId="265"/>
            <ac:cxnSpMk id="13" creationId="{7E7C77BC-7138-40B1-A15B-20F57A494629}"/>
          </ac:cxnSpMkLst>
        </pc:cxnChg>
      </pc:sldChg>
      <pc:sldChg chg="addSp delSp modSp">
        <pc:chgData name="Михаил Пушкарев" userId="1963651f-bb10-4362-aaef-0b7f657e14d1" providerId="ADAL" clId="{E2F6FD1E-7906-4BA6-BEEE-4C81C01509FD}" dt="2018-08-20T15:10:48.407" v="150" actId="1076"/>
        <pc:sldMkLst>
          <pc:docMk/>
          <pc:sldMk cId="689954940" sldId="270"/>
        </pc:sldMkLst>
        <pc:spChg chg="mod">
          <ac:chgData name="Михаил Пушкарев" userId="1963651f-bb10-4362-aaef-0b7f657e14d1" providerId="ADAL" clId="{E2F6FD1E-7906-4BA6-BEEE-4C81C01509FD}" dt="2018-08-20T15:10:04.022" v="142" actId="1076"/>
          <ac:spMkLst>
            <pc:docMk/>
            <pc:sldMk cId="689954940" sldId="270"/>
            <ac:spMk id="5" creationId="{00000000-0000-0000-0000-000000000000}"/>
          </ac:spMkLst>
        </pc:spChg>
        <pc:spChg chg="mod">
          <ac:chgData name="Михаил Пушкарев" userId="1963651f-bb10-4362-aaef-0b7f657e14d1" providerId="ADAL" clId="{E2F6FD1E-7906-4BA6-BEEE-4C81C01509FD}" dt="2018-08-20T15:08:30.419" v="127" actId="404"/>
          <ac:spMkLst>
            <pc:docMk/>
            <pc:sldMk cId="689954940" sldId="270"/>
            <ac:spMk id="7" creationId="{00000000-0000-0000-0000-000000000000}"/>
          </ac:spMkLst>
        </pc:spChg>
        <pc:spChg chg="mod">
          <ac:chgData name="Михаил Пушкарев" userId="1963651f-bb10-4362-aaef-0b7f657e14d1" providerId="ADAL" clId="{E2F6FD1E-7906-4BA6-BEEE-4C81C01509FD}" dt="2018-08-20T15:10:11.671" v="143" actId="1076"/>
          <ac:spMkLst>
            <pc:docMk/>
            <pc:sldMk cId="689954940" sldId="270"/>
            <ac:spMk id="9" creationId="{8DB6998D-F8C9-4636-A5FA-DCDACB2CFE04}"/>
          </ac:spMkLst>
        </pc:spChg>
        <pc:spChg chg="mod">
          <ac:chgData name="Михаил Пушкарев" userId="1963651f-bb10-4362-aaef-0b7f657e14d1" providerId="ADAL" clId="{E2F6FD1E-7906-4BA6-BEEE-4C81C01509FD}" dt="2018-08-20T15:10:42.020" v="149" actId="1076"/>
          <ac:spMkLst>
            <pc:docMk/>
            <pc:sldMk cId="689954940" sldId="270"/>
            <ac:spMk id="13" creationId="{EBEE05BB-8A49-4D1D-AB85-9F15DAEC49CA}"/>
          </ac:spMkLst>
        </pc:spChg>
        <pc:spChg chg="mod">
          <ac:chgData name="Михаил Пушкарев" userId="1963651f-bb10-4362-aaef-0b7f657e14d1" providerId="ADAL" clId="{E2F6FD1E-7906-4BA6-BEEE-4C81C01509FD}" dt="2018-08-20T15:09:30.643" v="136" actId="1076"/>
          <ac:spMkLst>
            <pc:docMk/>
            <pc:sldMk cId="689954940" sldId="270"/>
            <ac:spMk id="14" creationId="{434B120F-D2D0-46E2-B2F3-E9864233524A}"/>
          </ac:spMkLst>
        </pc:spChg>
        <pc:picChg chg="mod">
          <ac:chgData name="Михаил Пушкарев" userId="1963651f-bb10-4362-aaef-0b7f657e14d1" providerId="ADAL" clId="{E2F6FD1E-7906-4BA6-BEEE-4C81C01509FD}" dt="2018-08-20T15:08:35.393" v="128" actId="14100"/>
          <ac:picMkLst>
            <pc:docMk/>
            <pc:sldMk cId="689954940" sldId="270"/>
            <ac:picMk id="10" creationId="{00000000-0000-0000-0000-000000000000}"/>
          </ac:picMkLst>
        </pc:picChg>
        <pc:picChg chg="mod">
          <ac:chgData name="Михаил Пушкарев" userId="1963651f-bb10-4362-aaef-0b7f657e14d1" providerId="ADAL" clId="{E2F6FD1E-7906-4BA6-BEEE-4C81C01509FD}" dt="2018-08-20T15:08:44.061" v="131" actId="1076"/>
          <ac:picMkLst>
            <pc:docMk/>
            <pc:sldMk cId="689954940" sldId="270"/>
            <ac:picMk id="11" creationId="{00000000-0000-0000-0000-000000000000}"/>
          </ac:picMkLst>
        </pc:picChg>
        <pc:picChg chg="mod">
          <ac:chgData name="Михаил Пушкарев" userId="1963651f-bb10-4362-aaef-0b7f657e14d1" providerId="ADAL" clId="{E2F6FD1E-7906-4BA6-BEEE-4C81C01509FD}" dt="2018-08-20T15:10:48.407" v="150" actId="1076"/>
          <ac:picMkLst>
            <pc:docMk/>
            <pc:sldMk cId="689954940" sldId="270"/>
            <ac:picMk id="12" creationId="{00000000-0000-0000-0000-000000000000}"/>
          </ac:picMkLst>
        </pc:picChg>
        <pc:picChg chg="del">
          <ac:chgData name="Михаил Пушкарев" userId="1963651f-bb10-4362-aaef-0b7f657e14d1" providerId="ADAL" clId="{E2F6FD1E-7906-4BA6-BEEE-4C81C01509FD}" dt="2018-08-20T15:09:32.438" v="137" actId="478"/>
          <ac:picMkLst>
            <pc:docMk/>
            <pc:sldMk cId="689954940" sldId="270"/>
            <ac:picMk id="15" creationId="{9496A6DB-CAA7-4EA8-91C5-8DCA1583CCE3}"/>
          </ac:picMkLst>
        </pc:picChg>
        <pc:picChg chg="del">
          <ac:chgData name="Михаил Пушкарев" userId="1963651f-bb10-4362-aaef-0b7f657e14d1" providerId="ADAL" clId="{E2F6FD1E-7906-4BA6-BEEE-4C81C01509FD}" dt="2018-08-20T15:09:34.274" v="138" actId="478"/>
          <ac:picMkLst>
            <pc:docMk/>
            <pc:sldMk cId="689954940" sldId="270"/>
            <ac:picMk id="16" creationId="{E195E980-14B5-4771-9C1F-A0CCCC609D8F}"/>
          </ac:picMkLst>
        </pc:picChg>
        <pc:picChg chg="add mod">
          <ac:chgData name="Михаил Пушкарев" userId="1963651f-bb10-4362-aaef-0b7f657e14d1" providerId="ADAL" clId="{E2F6FD1E-7906-4BA6-BEEE-4C81C01509FD}" dt="2018-08-20T15:09:48.427" v="140" actId="1076"/>
          <ac:picMkLst>
            <pc:docMk/>
            <pc:sldMk cId="689954940" sldId="270"/>
            <ac:picMk id="17" creationId="{3774AA91-88B1-49DA-BBB2-B80894A5FF02}"/>
          </ac:picMkLst>
        </pc:picChg>
        <pc:picChg chg="add mod">
          <ac:chgData name="Михаил Пушкарев" userId="1963651f-bb10-4362-aaef-0b7f657e14d1" providerId="ADAL" clId="{E2F6FD1E-7906-4BA6-BEEE-4C81C01509FD}" dt="2018-08-20T15:09:48.427" v="140" actId="1076"/>
          <ac:picMkLst>
            <pc:docMk/>
            <pc:sldMk cId="689954940" sldId="270"/>
            <ac:picMk id="18" creationId="{969D097C-F627-4EF1-AF24-B36AE26AB913}"/>
          </ac:picMkLst>
        </pc:picChg>
      </pc:sldChg>
      <pc:sldChg chg="addSp modSp mod setBg">
        <pc:chgData name="Михаил Пушкарев" userId="1963651f-bb10-4362-aaef-0b7f657e14d1" providerId="ADAL" clId="{E2F6FD1E-7906-4BA6-BEEE-4C81C01509FD}" dt="2018-08-19T12:42:31.811" v="13" actId="14100"/>
        <pc:sldMkLst>
          <pc:docMk/>
          <pc:sldMk cId="3365616789" sldId="271"/>
        </pc:sldMkLst>
        <pc:spChg chg="mod">
          <ac:chgData name="Михаил Пушкарев" userId="1963651f-bb10-4362-aaef-0b7f657e14d1" providerId="ADAL" clId="{E2F6FD1E-7906-4BA6-BEEE-4C81C01509FD}" dt="2018-08-19T12:42:31.811" v="13" actId="14100"/>
          <ac:spMkLst>
            <pc:docMk/>
            <pc:sldMk cId="3365616789" sldId="271"/>
            <ac:spMk id="4" creationId="{00000000-0000-0000-0000-000000000000}"/>
          </ac:spMkLst>
        </pc:spChg>
        <pc:spChg chg="add">
          <ac:chgData name="Михаил Пушкарев" userId="1963651f-bb10-4362-aaef-0b7f657e14d1" providerId="ADAL" clId="{E2F6FD1E-7906-4BA6-BEEE-4C81C01509FD}" dt="2018-08-19T12:42:04.618" v="4" actId="26606"/>
          <ac:spMkLst>
            <pc:docMk/>
            <pc:sldMk cId="3365616789" sldId="271"/>
            <ac:spMk id="12" creationId="{0700D48D-C9AA-4000-A912-29A4FEA98A9F}"/>
          </ac:spMkLst>
        </pc:spChg>
        <pc:picChg chg="add mod">
          <ac:chgData name="Михаил Пушкарев" userId="1963651f-bb10-4362-aaef-0b7f657e14d1" providerId="ADAL" clId="{E2F6FD1E-7906-4BA6-BEEE-4C81C01509FD}" dt="2018-08-19T12:42:04.618" v="4" actId="26606"/>
          <ac:picMkLst>
            <pc:docMk/>
            <pc:sldMk cId="3365616789" sldId="271"/>
            <ac:picMk id="3" creationId="{B0362E30-D354-4A80-B505-998B3D3C0580}"/>
          </ac:picMkLst>
        </pc:picChg>
        <pc:picChg chg="mod">
          <ac:chgData name="Михаил Пушкарев" userId="1963651f-bb10-4362-aaef-0b7f657e14d1" providerId="ADAL" clId="{E2F6FD1E-7906-4BA6-BEEE-4C81C01509FD}" dt="2018-08-19T12:42:04.618" v="4" actId="26606"/>
          <ac:picMkLst>
            <pc:docMk/>
            <pc:sldMk cId="3365616789" sldId="271"/>
            <ac:picMk id="7" creationId="{00000000-0000-0000-0000-000000000000}"/>
          </ac:picMkLst>
        </pc:picChg>
        <pc:cxnChg chg="add">
          <ac:chgData name="Михаил Пушкарев" userId="1963651f-bb10-4362-aaef-0b7f657e14d1" providerId="ADAL" clId="{E2F6FD1E-7906-4BA6-BEEE-4C81C01509FD}" dt="2018-08-19T12:42:04.618" v="4" actId="26606"/>
          <ac:cxnSpMkLst>
            <pc:docMk/>
            <pc:sldMk cId="3365616789" sldId="271"/>
            <ac:cxnSpMk id="14" creationId="{805E69BC-D844-4AB5-9E35-ED458EE29655}"/>
          </ac:cxnSpMkLst>
        </pc:cxnChg>
        <pc:cxnChg chg="add">
          <ac:chgData name="Михаил Пушкарев" userId="1963651f-bb10-4362-aaef-0b7f657e14d1" providerId="ADAL" clId="{E2F6FD1E-7906-4BA6-BEEE-4C81C01509FD}" dt="2018-08-19T12:42:04.618" v="4" actId="26606"/>
          <ac:cxnSpMkLst>
            <pc:docMk/>
            <pc:sldMk cId="3365616789" sldId="271"/>
            <ac:cxnSpMk id="16" creationId="{4312C673-8179-457E-AD2A-D1FAE4CC961A}"/>
          </ac:cxnSpMkLst>
        </pc:cxnChg>
      </pc:sldChg>
      <pc:sldChg chg="add">
        <pc:chgData name="Михаил Пушкарев" userId="1963651f-bb10-4362-aaef-0b7f657e14d1" providerId="ADAL" clId="{E2F6FD1E-7906-4BA6-BEEE-4C81C01509FD}" dt="2018-08-19T12:49:12.418" v="62"/>
        <pc:sldMkLst>
          <pc:docMk/>
          <pc:sldMk cId="2921113859" sldId="272"/>
        </pc:sldMkLst>
      </pc:sldChg>
      <pc:sldChg chg="addSp delSp modSp add">
        <pc:chgData name="Михаил Пушкарев" userId="1963651f-bb10-4362-aaef-0b7f657e14d1" providerId="ADAL" clId="{E2F6FD1E-7906-4BA6-BEEE-4C81C01509FD}" dt="2018-08-19T12:54:36.600" v="126" actId="1076"/>
        <pc:sldMkLst>
          <pc:docMk/>
          <pc:sldMk cId="1828367239" sldId="275"/>
        </pc:sldMkLst>
        <pc:spChg chg="mod">
          <ac:chgData name="Михаил Пушкарев" userId="1963651f-bb10-4362-aaef-0b7f657e14d1" providerId="ADAL" clId="{E2F6FD1E-7906-4BA6-BEEE-4C81C01509FD}" dt="2018-08-19T12:53:49.209" v="120" actId="20577"/>
          <ac:spMkLst>
            <pc:docMk/>
            <pc:sldMk cId="1828367239" sldId="275"/>
            <ac:spMk id="4" creationId="{00000000-0000-0000-0000-000000000000}"/>
          </ac:spMkLst>
        </pc:spChg>
        <pc:picChg chg="add mod">
          <ac:chgData name="Михаил Пушкарев" userId="1963651f-bb10-4362-aaef-0b7f657e14d1" providerId="ADAL" clId="{E2F6FD1E-7906-4BA6-BEEE-4C81C01509FD}" dt="2018-08-19T12:54:36.600" v="126" actId="1076"/>
          <ac:picMkLst>
            <pc:docMk/>
            <pc:sldMk cId="1828367239" sldId="275"/>
            <ac:picMk id="3" creationId="{8C5ABB3B-DE2B-4A65-906A-968FC5A6E931}"/>
          </ac:picMkLst>
        </pc:picChg>
        <pc:picChg chg="del">
          <ac:chgData name="Михаил Пушкарев" userId="1963651f-bb10-4362-aaef-0b7f657e14d1" providerId="ADAL" clId="{E2F6FD1E-7906-4BA6-BEEE-4C81C01509FD}" dt="2018-08-19T12:54:25.806" v="121" actId="478"/>
          <ac:picMkLst>
            <pc:docMk/>
            <pc:sldMk cId="1828367239" sldId="275"/>
            <ac:picMk id="6" creationId="{00000000-0000-0000-0000-000000000000}"/>
          </ac:picMkLst>
        </pc:picChg>
      </pc:sldChg>
    </pc:docChg>
  </pc:docChgLst>
  <pc:docChgLst>
    <pc:chgData name="butakovass@dnevnik.ru" userId="S::butakovass@dnevnik.ru::3c32774b-a737-45dd-9132-848781d1222a" providerId="AD" clId="Web-{D1D67C5F-E12D-AE6E-2FCD-E31ADFCC453F}"/>
    <pc:docChg chg="modSld">
      <pc:chgData name="butakovass@dnevnik.ru" userId="S::butakovass@dnevnik.ru::3c32774b-a737-45dd-9132-848781d1222a" providerId="AD" clId="Web-{D1D67C5F-E12D-AE6E-2FCD-E31ADFCC453F}" dt="2018-08-20T04:49:18.282" v="84" actId="20577"/>
      <pc:docMkLst>
        <pc:docMk/>
      </pc:docMkLst>
      <pc:sldChg chg="addSp modSp">
        <pc:chgData name="butakovass@dnevnik.ru" userId="S::butakovass@dnevnik.ru::3c32774b-a737-45dd-9132-848781d1222a" providerId="AD" clId="Web-{D1D67C5F-E12D-AE6E-2FCD-E31ADFCC453F}" dt="2018-08-20T04:49:18.282" v="83" actId="20577"/>
        <pc:sldMkLst>
          <pc:docMk/>
          <pc:sldMk cId="689954940" sldId="270"/>
        </pc:sldMkLst>
        <pc:spChg chg="add mod">
          <ac:chgData name="butakovass@dnevnik.ru" userId="S::butakovass@dnevnik.ru::3c32774b-a737-45dd-9132-848781d1222a" providerId="AD" clId="Web-{D1D67C5F-E12D-AE6E-2FCD-E31ADFCC453F}" dt="2018-08-20T04:49:18.282" v="83" actId="20577"/>
          <ac:spMkLst>
            <pc:docMk/>
            <pc:sldMk cId="689954940" sldId="270"/>
            <ac:spMk id="14" creationId="{434B120F-D2D0-46E2-B2F3-E9864233524A}"/>
          </ac:spMkLst>
        </pc:spChg>
        <pc:picChg chg="add mod">
          <ac:chgData name="butakovass@dnevnik.ru" userId="S::butakovass@dnevnik.ru::3c32774b-a737-45dd-9132-848781d1222a" providerId="AD" clId="Web-{D1D67C5F-E12D-AE6E-2FCD-E31ADFCC453F}" dt="2018-08-20T04:47:11.329" v="6" actId="14100"/>
          <ac:picMkLst>
            <pc:docMk/>
            <pc:sldMk cId="689954940" sldId="270"/>
            <ac:picMk id="2" creationId="{E5A316F8-0CC3-4DDA-BB3A-F390850EE492}"/>
          </ac:picMkLst>
        </pc:picChg>
      </pc:sldChg>
    </pc:docChg>
  </pc:docChgLst>
  <pc:docChgLst>
    <pc:chgData name="mikhail.pushkarev@dnevnik.ru" userId="1963651f-bb10-4362-aaef-0b7f657e14d1" providerId="ADAL" clId="{EE91F974-0E4D-46D5-B43B-D01536A215FF}"/>
    <pc:docChg chg="custSel addSld modSld">
      <pc:chgData name="mikhail.pushkarev@dnevnik.ru" userId="1963651f-bb10-4362-aaef-0b7f657e14d1" providerId="ADAL" clId="{EE91F974-0E4D-46D5-B43B-D01536A215FF}" dt="2018-08-17T10:05:27.918" v="58" actId="1076"/>
      <pc:docMkLst>
        <pc:docMk/>
      </pc:docMkLst>
      <pc:sldChg chg="delSp modSp add">
        <pc:chgData name="mikhail.pushkarev@dnevnik.ru" userId="1963651f-bb10-4362-aaef-0b7f657e14d1" providerId="ADAL" clId="{EE91F974-0E4D-46D5-B43B-D01536A215FF}" dt="2018-08-17T10:05:27.918" v="58" actId="1076"/>
        <pc:sldMkLst>
          <pc:docMk/>
          <pc:sldMk cId="3365616789" sldId="271"/>
        </pc:sldMkLst>
        <pc:spChg chg="mod">
          <ac:chgData name="mikhail.pushkarev@dnevnik.ru" userId="1963651f-bb10-4362-aaef-0b7f657e14d1" providerId="ADAL" clId="{EE91F974-0E4D-46D5-B43B-D01536A215FF}" dt="2018-08-17T10:05:16.481" v="53" actId="20577"/>
          <ac:spMkLst>
            <pc:docMk/>
            <pc:sldMk cId="3365616789" sldId="271"/>
            <ac:spMk id="4" creationId="{00000000-0000-0000-0000-000000000000}"/>
          </ac:spMkLst>
        </pc:spChg>
        <pc:picChg chg="del mod">
          <ac:chgData name="mikhail.pushkarev@dnevnik.ru" userId="1963651f-bb10-4362-aaef-0b7f657e14d1" providerId="ADAL" clId="{EE91F974-0E4D-46D5-B43B-D01536A215FF}" dt="2018-08-17T10:05:22.778" v="56" actId="478"/>
          <ac:picMkLst>
            <pc:docMk/>
            <pc:sldMk cId="3365616789" sldId="271"/>
            <ac:picMk id="2" creationId="{00000000-0000-0000-0000-000000000000}"/>
          </ac:picMkLst>
        </pc:picChg>
        <pc:picChg chg="del">
          <ac:chgData name="mikhail.pushkarev@dnevnik.ru" userId="1963651f-bb10-4362-aaef-0b7f657e14d1" providerId="ADAL" clId="{EE91F974-0E4D-46D5-B43B-D01536A215FF}" dt="2018-08-17T10:05:25.075" v="57" actId="478"/>
          <ac:picMkLst>
            <pc:docMk/>
            <pc:sldMk cId="3365616789" sldId="271"/>
            <ac:picMk id="6" creationId="{00000000-0000-0000-0000-000000000000}"/>
          </ac:picMkLst>
        </pc:picChg>
        <pc:picChg chg="mod">
          <ac:chgData name="mikhail.pushkarev@dnevnik.ru" userId="1963651f-bb10-4362-aaef-0b7f657e14d1" providerId="ADAL" clId="{EE91F974-0E4D-46D5-B43B-D01536A215FF}" dt="2018-08-17T10:05:27.918" v="58" actId="1076"/>
          <ac:picMkLst>
            <pc:docMk/>
            <pc:sldMk cId="3365616789" sldId="271"/>
            <ac:picMk id="7" creationId="{00000000-0000-0000-0000-000000000000}"/>
          </ac:picMkLst>
        </pc:picChg>
      </pc:sldChg>
    </pc:docChg>
  </pc:docChgLst>
  <pc:docChgLst>
    <pc:chgData name="mikhail.pushkarev@dnevnik.ru" userId="1963651f-bb10-4362-aaef-0b7f657e14d1" providerId="ADAL" clId="{E2F6FD1E-7906-4BA6-BEEE-4C81C01509FD}"/>
    <pc:docChg chg="undo custSel mod addSld delSld modSld sldOrd">
      <pc:chgData name="mikhail.pushkarev@dnevnik.ru" userId="1963651f-bb10-4362-aaef-0b7f657e14d1" providerId="ADAL" clId="{E2F6FD1E-7906-4BA6-BEEE-4C81C01509FD}" dt="2018-08-20T06:53:43.983" v="213" actId="2696"/>
      <pc:docMkLst>
        <pc:docMk/>
      </pc:docMkLst>
      <pc:sldChg chg="addSp delSp modSp ord">
        <pc:chgData name="mikhail.pushkarev@dnevnik.ru" userId="1963651f-bb10-4362-aaef-0b7f657e14d1" providerId="ADAL" clId="{E2F6FD1E-7906-4BA6-BEEE-4C81C01509FD}" dt="2018-08-20T06:52:14.072" v="210"/>
        <pc:sldMkLst>
          <pc:docMk/>
          <pc:sldMk cId="2735157978" sldId="263"/>
        </pc:sldMkLst>
        <pc:spChg chg="mod">
          <ac:chgData name="mikhail.pushkarev@dnevnik.ru" userId="1963651f-bb10-4362-aaef-0b7f657e14d1" providerId="ADAL" clId="{E2F6FD1E-7906-4BA6-BEEE-4C81C01509FD}" dt="2018-08-20T06:48:18.326" v="133" actId="1076"/>
          <ac:spMkLst>
            <pc:docMk/>
            <pc:sldMk cId="2735157978" sldId="263"/>
            <ac:spMk id="4" creationId="{00000000-0000-0000-0000-000000000000}"/>
          </ac:spMkLst>
        </pc:spChg>
        <pc:spChg chg="add del mod">
          <ac:chgData name="mikhail.pushkarev@dnevnik.ru" userId="1963651f-bb10-4362-aaef-0b7f657e14d1" providerId="ADAL" clId="{E2F6FD1E-7906-4BA6-BEEE-4C81C01509FD}" dt="2018-08-20T04:10:09.603" v="15"/>
          <ac:spMkLst>
            <pc:docMk/>
            <pc:sldMk cId="2735157978" sldId="263"/>
            <ac:spMk id="8" creationId="{99EC2975-7C93-433F-9C2E-868718F690B9}"/>
          </ac:spMkLst>
        </pc:spChg>
        <pc:spChg chg="add mod">
          <ac:chgData name="mikhail.pushkarev@dnevnik.ru" userId="1963651f-bb10-4362-aaef-0b7f657e14d1" providerId="ADAL" clId="{E2F6FD1E-7906-4BA6-BEEE-4C81C01509FD}" dt="2018-08-20T06:48:18.326" v="133" actId="1076"/>
          <ac:spMkLst>
            <pc:docMk/>
            <pc:sldMk cId="2735157978" sldId="263"/>
            <ac:spMk id="10" creationId="{749E320A-B51C-4AAF-9C95-2294E5C31705}"/>
          </ac:spMkLst>
        </pc:spChg>
        <pc:spChg chg="add mod">
          <ac:chgData name="mikhail.pushkarev@dnevnik.ru" userId="1963651f-bb10-4362-aaef-0b7f657e14d1" providerId="ADAL" clId="{E2F6FD1E-7906-4BA6-BEEE-4C81C01509FD}" dt="2018-08-20T06:48:18.326" v="133" actId="1076"/>
          <ac:spMkLst>
            <pc:docMk/>
            <pc:sldMk cId="2735157978" sldId="263"/>
            <ac:spMk id="13" creationId="{6493914E-78E5-46BC-B57D-968B88B0A8E5}"/>
          </ac:spMkLst>
        </pc:spChg>
        <pc:spChg chg="add mod">
          <ac:chgData name="mikhail.pushkarev@dnevnik.ru" userId="1963651f-bb10-4362-aaef-0b7f657e14d1" providerId="ADAL" clId="{E2F6FD1E-7906-4BA6-BEEE-4C81C01509FD}" dt="2018-08-20T06:48:12.924" v="132" actId="571"/>
          <ac:spMkLst>
            <pc:docMk/>
            <pc:sldMk cId="2735157978" sldId="263"/>
            <ac:spMk id="23" creationId="{ACCF9F9B-4EA8-4125-9E89-8928E800DA6A}"/>
          </ac:spMkLst>
        </pc:spChg>
        <pc:spChg chg="add mod">
          <ac:chgData name="mikhail.pushkarev@dnevnik.ru" userId="1963651f-bb10-4362-aaef-0b7f657e14d1" providerId="ADAL" clId="{E2F6FD1E-7906-4BA6-BEEE-4C81C01509FD}" dt="2018-08-20T06:48:12.924" v="132" actId="571"/>
          <ac:spMkLst>
            <pc:docMk/>
            <pc:sldMk cId="2735157978" sldId="263"/>
            <ac:spMk id="25" creationId="{0F5FC469-4639-4ACB-8DCF-2F4FE50752EF}"/>
          </ac:spMkLst>
        </pc:spChg>
        <pc:spChg chg="add mod">
          <ac:chgData name="mikhail.pushkarev@dnevnik.ru" userId="1963651f-bb10-4362-aaef-0b7f657e14d1" providerId="ADAL" clId="{E2F6FD1E-7906-4BA6-BEEE-4C81C01509FD}" dt="2018-08-20T06:48:12.924" v="132" actId="571"/>
          <ac:spMkLst>
            <pc:docMk/>
            <pc:sldMk cId="2735157978" sldId="263"/>
            <ac:spMk id="27" creationId="{61E618B2-F022-4149-805A-C58190214E33}"/>
          </ac:spMkLst>
        </pc:spChg>
        <pc:spChg chg="add mod">
          <ac:chgData name="mikhail.pushkarev@dnevnik.ru" userId="1963651f-bb10-4362-aaef-0b7f657e14d1" providerId="ADAL" clId="{E2F6FD1E-7906-4BA6-BEEE-4C81C01509FD}" dt="2018-08-20T06:49:21.002" v="145" actId="20577"/>
          <ac:spMkLst>
            <pc:docMk/>
            <pc:sldMk cId="2735157978" sldId="263"/>
            <ac:spMk id="30" creationId="{763B26A9-2D5E-4900-B94E-95C108327CDE}"/>
          </ac:spMkLst>
        </pc:spChg>
        <pc:spChg chg="add mod">
          <ac:chgData name="mikhail.pushkarev@dnevnik.ru" userId="1963651f-bb10-4362-aaef-0b7f657e14d1" providerId="ADAL" clId="{E2F6FD1E-7906-4BA6-BEEE-4C81C01509FD}" dt="2018-08-20T06:49:47.103" v="153" actId="20577"/>
          <ac:spMkLst>
            <pc:docMk/>
            <pc:sldMk cId="2735157978" sldId="263"/>
            <ac:spMk id="31" creationId="{B87F2015-3679-4A29-B7D6-FFC545CBF44B}"/>
          </ac:spMkLst>
        </pc:spChg>
        <pc:spChg chg="add mod">
          <ac:chgData name="mikhail.pushkarev@dnevnik.ru" userId="1963651f-bb10-4362-aaef-0b7f657e14d1" providerId="ADAL" clId="{E2F6FD1E-7906-4BA6-BEEE-4C81C01509FD}" dt="2018-08-20T06:50:23.137" v="161" actId="1076"/>
          <ac:spMkLst>
            <pc:docMk/>
            <pc:sldMk cId="2735157978" sldId="263"/>
            <ac:spMk id="32" creationId="{4C2BAEFD-6F70-4C55-B6D5-D532A40F231A}"/>
          </ac:spMkLst>
        </pc:spChg>
        <pc:spChg chg="add mod">
          <ac:chgData name="mikhail.pushkarev@dnevnik.ru" userId="1963651f-bb10-4362-aaef-0b7f657e14d1" providerId="ADAL" clId="{E2F6FD1E-7906-4BA6-BEEE-4C81C01509FD}" dt="2018-08-20T06:50:49.820" v="170" actId="1076"/>
          <ac:spMkLst>
            <pc:docMk/>
            <pc:sldMk cId="2735157978" sldId="263"/>
            <ac:spMk id="33" creationId="{6088D99D-BDE2-41CF-9417-B254CFA0AC61}"/>
          </ac:spMkLst>
        </pc:spChg>
        <pc:spChg chg="add mod">
          <ac:chgData name="mikhail.pushkarev@dnevnik.ru" userId="1963651f-bb10-4362-aaef-0b7f657e14d1" providerId="ADAL" clId="{E2F6FD1E-7906-4BA6-BEEE-4C81C01509FD}" dt="2018-08-20T06:51:12.384" v="177" actId="20577"/>
          <ac:spMkLst>
            <pc:docMk/>
            <pc:sldMk cId="2735157978" sldId="263"/>
            <ac:spMk id="34" creationId="{D0B32FE7-DC3B-4695-B3F3-7E33809D4D88}"/>
          </ac:spMkLst>
        </pc:spChg>
        <pc:spChg chg="add mod">
          <ac:chgData name="mikhail.pushkarev@dnevnik.ru" userId="1963651f-bb10-4362-aaef-0b7f657e14d1" providerId="ADAL" clId="{E2F6FD1E-7906-4BA6-BEEE-4C81C01509FD}" dt="2018-08-20T06:52:09.294" v="209" actId="20577"/>
          <ac:spMkLst>
            <pc:docMk/>
            <pc:sldMk cId="2735157978" sldId="263"/>
            <ac:spMk id="35" creationId="{8ED2FE08-D39A-47A1-BF61-390D8AD93FC2}"/>
          </ac:spMkLst>
        </pc:spChg>
        <pc:picChg chg="mod">
          <ac:chgData name="mikhail.pushkarev@dnevnik.ru" userId="1963651f-bb10-4362-aaef-0b7f657e14d1" providerId="ADAL" clId="{E2F6FD1E-7906-4BA6-BEEE-4C81C01509FD}" dt="2018-08-20T06:48:18.326" v="133" actId="1076"/>
          <ac:picMkLst>
            <pc:docMk/>
            <pc:sldMk cId="2735157978" sldId="263"/>
            <ac:picMk id="3" creationId="{3726734D-DE59-4DFC-A305-1629D03CBB15}"/>
          </ac:picMkLst>
        </pc:picChg>
        <pc:picChg chg="add mod">
          <ac:chgData name="mikhail.pushkarev@dnevnik.ru" userId="1963651f-bb10-4362-aaef-0b7f657e14d1" providerId="ADAL" clId="{E2F6FD1E-7906-4BA6-BEEE-4C81C01509FD}" dt="2018-08-20T06:48:18.326" v="133" actId="1076"/>
          <ac:picMkLst>
            <pc:docMk/>
            <pc:sldMk cId="2735157978" sldId="263"/>
            <ac:picMk id="5" creationId="{89A82DAA-DA09-4137-A886-56F3B40FCCB5}"/>
          </ac:picMkLst>
        </pc:picChg>
        <pc:picChg chg="del">
          <ac:chgData name="mikhail.pushkarev@dnevnik.ru" userId="1963651f-bb10-4362-aaef-0b7f657e14d1" providerId="ADAL" clId="{E2F6FD1E-7906-4BA6-BEEE-4C81C01509FD}" dt="2018-08-20T04:09:47.981" v="11" actId="478"/>
          <ac:picMkLst>
            <pc:docMk/>
            <pc:sldMk cId="2735157978" sldId="263"/>
            <ac:picMk id="7" creationId="{00000000-0000-0000-0000-000000000000}"/>
          </ac:picMkLst>
        </pc:picChg>
        <pc:picChg chg="add del mod">
          <ac:chgData name="mikhail.pushkarev@dnevnik.ru" userId="1963651f-bb10-4362-aaef-0b7f657e14d1" providerId="ADAL" clId="{E2F6FD1E-7906-4BA6-BEEE-4C81C01509FD}" dt="2018-08-20T04:10:09.603" v="15"/>
          <ac:picMkLst>
            <pc:docMk/>
            <pc:sldMk cId="2735157978" sldId="263"/>
            <ac:picMk id="9" creationId="{B5419CCF-62AB-417B-B880-74A446612FB7}"/>
          </ac:picMkLst>
        </pc:picChg>
        <pc:picChg chg="add mod">
          <ac:chgData name="mikhail.pushkarev@dnevnik.ru" userId="1963651f-bb10-4362-aaef-0b7f657e14d1" providerId="ADAL" clId="{E2F6FD1E-7906-4BA6-BEEE-4C81C01509FD}" dt="2018-08-20T06:48:18.326" v="133" actId="1076"/>
          <ac:picMkLst>
            <pc:docMk/>
            <pc:sldMk cId="2735157978" sldId="263"/>
            <ac:picMk id="11" creationId="{31200EB2-C489-4B6E-A905-1EED8A2D7CA1}"/>
          </ac:picMkLst>
        </pc:picChg>
        <pc:picChg chg="add mod">
          <ac:chgData name="mikhail.pushkarev@dnevnik.ru" userId="1963651f-bb10-4362-aaef-0b7f657e14d1" providerId="ADAL" clId="{E2F6FD1E-7906-4BA6-BEEE-4C81C01509FD}" dt="2018-08-20T06:48:18.326" v="133" actId="1076"/>
          <ac:picMkLst>
            <pc:docMk/>
            <pc:sldMk cId="2735157978" sldId="263"/>
            <ac:picMk id="15" creationId="{865AA15D-3086-4D63-924E-18A3BB3284FA}"/>
          </ac:picMkLst>
        </pc:picChg>
        <pc:picChg chg="add mod">
          <ac:chgData name="mikhail.pushkarev@dnevnik.ru" userId="1963651f-bb10-4362-aaef-0b7f657e14d1" providerId="ADAL" clId="{E2F6FD1E-7906-4BA6-BEEE-4C81C01509FD}" dt="2018-08-20T06:48:29.951" v="136" actId="1076"/>
          <ac:picMkLst>
            <pc:docMk/>
            <pc:sldMk cId="2735157978" sldId="263"/>
            <ac:picMk id="16" creationId="{B0112AFF-C1C0-4008-A18B-672B33EBB199}"/>
          </ac:picMkLst>
        </pc:picChg>
        <pc:picChg chg="add mod">
          <ac:chgData name="mikhail.pushkarev@dnevnik.ru" userId="1963651f-bb10-4362-aaef-0b7f657e14d1" providerId="ADAL" clId="{E2F6FD1E-7906-4BA6-BEEE-4C81C01509FD}" dt="2018-08-20T06:48:33.680" v="137" actId="1076"/>
          <ac:picMkLst>
            <pc:docMk/>
            <pc:sldMk cId="2735157978" sldId="263"/>
            <ac:picMk id="18" creationId="{8647D789-302B-43F6-B6D1-86B8BBDBFE88}"/>
          </ac:picMkLst>
        </pc:picChg>
        <pc:picChg chg="add mod modCrop">
          <ac:chgData name="mikhail.pushkarev@dnevnik.ru" userId="1963651f-bb10-4362-aaef-0b7f657e14d1" providerId="ADAL" clId="{E2F6FD1E-7906-4BA6-BEEE-4C81C01509FD}" dt="2018-08-20T06:48:38.694" v="138" actId="1076"/>
          <ac:picMkLst>
            <pc:docMk/>
            <pc:sldMk cId="2735157978" sldId="263"/>
            <ac:picMk id="20" creationId="{184B1C64-83DA-498C-8DD6-81FFA4656085}"/>
          </ac:picMkLst>
        </pc:picChg>
        <pc:picChg chg="add mod">
          <ac:chgData name="mikhail.pushkarev@dnevnik.ru" userId="1963651f-bb10-4362-aaef-0b7f657e14d1" providerId="ADAL" clId="{E2F6FD1E-7906-4BA6-BEEE-4C81C01509FD}" dt="2018-08-20T06:48:52.597" v="139" actId="1076"/>
          <ac:picMkLst>
            <pc:docMk/>
            <pc:sldMk cId="2735157978" sldId="263"/>
            <ac:picMk id="22" creationId="{901B46AC-8517-4E09-BFC4-81EF5B1A5A55}"/>
          </ac:picMkLst>
        </pc:picChg>
        <pc:picChg chg="add mod">
          <ac:chgData name="mikhail.pushkarev@dnevnik.ru" userId="1963651f-bb10-4362-aaef-0b7f657e14d1" providerId="ADAL" clId="{E2F6FD1E-7906-4BA6-BEEE-4C81C01509FD}" dt="2018-08-20T06:48:12.924" v="132" actId="571"/>
          <ac:picMkLst>
            <pc:docMk/>
            <pc:sldMk cId="2735157978" sldId="263"/>
            <ac:picMk id="24" creationId="{49DBC46D-5CD8-44EB-92BC-FEA321DDCB5F}"/>
          </ac:picMkLst>
        </pc:picChg>
        <pc:picChg chg="add mod">
          <ac:chgData name="mikhail.pushkarev@dnevnik.ru" userId="1963651f-bb10-4362-aaef-0b7f657e14d1" providerId="ADAL" clId="{E2F6FD1E-7906-4BA6-BEEE-4C81C01509FD}" dt="2018-08-20T06:48:12.924" v="132" actId="571"/>
          <ac:picMkLst>
            <pc:docMk/>
            <pc:sldMk cId="2735157978" sldId="263"/>
            <ac:picMk id="26" creationId="{B9B2D94A-6D3D-42C3-82ED-47BCA9DBE767}"/>
          </ac:picMkLst>
        </pc:picChg>
        <pc:picChg chg="add mod">
          <ac:chgData name="mikhail.pushkarev@dnevnik.ru" userId="1963651f-bb10-4362-aaef-0b7f657e14d1" providerId="ADAL" clId="{E2F6FD1E-7906-4BA6-BEEE-4C81C01509FD}" dt="2018-08-20T06:48:12.924" v="132" actId="571"/>
          <ac:picMkLst>
            <pc:docMk/>
            <pc:sldMk cId="2735157978" sldId="263"/>
            <ac:picMk id="28" creationId="{F61AEE53-8C8A-427E-93E3-02AC569FB9AA}"/>
          </ac:picMkLst>
        </pc:picChg>
        <pc:picChg chg="add mod">
          <ac:chgData name="mikhail.pushkarev@dnevnik.ru" userId="1963651f-bb10-4362-aaef-0b7f657e14d1" providerId="ADAL" clId="{E2F6FD1E-7906-4BA6-BEEE-4C81C01509FD}" dt="2018-08-20T06:48:12.924" v="132" actId="571"/>
          <ac:picMkLst>
            <pc:docMk/>
            <pc:sldMk cId="2735157978" sldId="263"/>
            <ac:picMk id="29" creationId="{EB4AC217-D765-464C-87C9-7A5B39EC8C15}"/>
          </ac:picMkLst>
        </pc:picChg>
      </pc:sldChg>
      <pc:sldChg chg="ord">
        <pc:chgData name="mikhail.pushkarev@dnevnik.ru" userId="1963651f-bb10-4362-aaef-0b7f657e14d1" providerId="ADAL" clId="{E2F6FD1E-7906-4BA6-BEEE-4C81C01509FD}" dt="2018-08-20T04:15:00.875" v="43"/>
        <pc:sldMkLst>
          <pc:docMk/>
          <pc:sldMk cId="483185391" sldId="264"/>
        </pc:sldMkLst>
      </pc:sldChg>
      <pc:sldChg chg="ord">
        <pc:chgData name="mikhail.pushkarev@dnevnik.ru" userId="1963651f-bb10-4362-aaef-0b7f657e14d1" providerId="ADAL" clId="{E2F6FD1E-7906-4BA6-BEEE-4C81C01509FD}" dt="2018-08-20T04:19:41.243" v="47"/>
        <pc:sldMkLst>
          <pc:docMk/>
          <pc:sldMk cId="2606584670" sldId="265"/>
        </pc:sldMkLst>
      </pc:sldChg>
      <pc:sldChg chg="addSp modSp">
        <pc:chgData name="mikhail.pushkarev@dnevnik.ru" userId="1963651f-bb10-4362-aaef-0b7f657e14d1" providerId="ADAL" clId="{E2F6FD1E-7906-4BA6-BEEE-4C81C01509FD}" dt="2018-08-20T04:50:47.057" v="79" actId="20577"/>
        <pc:sldMkLst>
          <pc:docMk/>
          <pc:sldMk cId="689954940" sldId="270"/>
        </pc:sldMkLst>
        <pc:spChg chg="mod">
          <ac:chgData name="mikhail.pushkarev@dnevnik.ru" userId="1963651f-bb10-4362-aaef-0b7f657e14d1" providerId="ADAL" clId="{E2F6FD1E-7906-4BA6-BEEE-4C81C01509FD}" dt="2018-08-20T04:50:47.057" v="79" actId="20577"/>
          <ac:spMkLst>
            <pc:docMk/>
            <pc:sldMk cId="689954940" sldId="270"/>
            <ac:spMk id="4" creationId="{00000000-0000-0000-0000-000000000000}"/>
          </ac:spMkLst>
        </pc:spChg>
        <pc:picChg chg="mod">
          <ac:chgData name="mikhail.pushkarev@dnevnik.ru" userId="1963651f-bb10-4362-aaef-0b7f657e14d1" providerId="ADAL" clId="{E2F6FD1E-7906-4BA6-BEEE-4C81C01509FD}" dt="2018-08-20T04:49:16.130" v="65" actId="1076"/>
          <ac:picMkLst>
            <pc:docMk/>
            <pc:sldMk cId="689954940" sldId="270"/>
            <ac:picMk id="2" creationId="{E5A316F8-0CC3-4DDA-BB3A-F390850EE492}"/>
          </ac:picMkLst>
        </pc:picChg>
        <pc:picChg chg="add mod">
          <ac:chgData name="mikhail.pushkarev@dnevnik.ru" userId="1963651f-bb10-4362-aaef-0b7f657e14d1" providerId="ADAL" clId="{E2F6FD1E-7906-4BA6-BEEE-4C81C01509FD}" dt="2018-08-20T04:49:28.211" v="68" actId="1076"/>
          <ac:picMkLst>
            <pc:docMk/>
            <pc:sldMk cId="689954940" sldId="270"/>
            <ac:picMk id="15" creationId="{9496A6DB-CAA7-4EA8-91C5-8DCA1583CCE3}"/>
          </ac:picMkLst>
        </pc:picChg>
        <pc:picChg chg="add mod">
          <ac:chgData name="mikhail.pushkarev@dnevnik.ru" userId="1963651f-bb10-4362-aaef-0b7f657e14d1" providerId="ADAL" clId="{E2F6FD1E-7906-4BA6-BEEE-4C81C01509FD}" dt="2018-08-20T04:49:31.731" v="69" actId="1076"/>
          <ac:picMkLst>
            <pc:docMk/>
            <pc:sldMk cId="689954940" sldId="270"/>
            <ac:picMk id="16" creationId="{E195E980-14B5-4771-9C1F-A0CCCC609D8F}"/>
          </ac:picMkLst>
        </pc:picChg>
      </pc:sldChg>
      <pc:sldChg chg="ord">
        <pc:chgData name="mikhail.pushkarev@dnevnik.ru" userId="1963651f-bb10-4362-aaef-0b7f657e14d1" providerId="ADAL" clId="{E2F6FD1E-7906-4BA6-BEEE-4C81C01509FD}" dt="2018-08-20T04:10:35.691" v="18"/>
        <pc:sldMkLst>
          <pc:docMk/>
          <pc:sldMk cId="2921113859" sldId="272"/>
        </pc:sldMkLst>
      </pc:sldChg>
      <pc:sldChg chg="addSp delSp modSp">
        <pc:chgData name="mikhail.pushkarev@dnevnik.ru" userId="1963651f-bb10-4362-aaef-0b7f657e14d1" providerId="ADAL" clId="{E2F6FD1E-7906-4BA6-BEEE-4C81C01509FD}" dt="2018-08-20T04:42:09.455" v="61" actId="14100"/>
        <pc:sldMkLst>
          <pc:docMk/>
          <pc:sldMk cId="1828367239" sldId="275"/>
        </pc:sldMkLst>
        <pc:picChg chg="add mod modCrop">
          <ac:chgData name="mikhail.pushkarev@dnevnik.ru" userId="1963651f-bb10-4362-aaef-0b7f657e14d1" providerId="ADAL" clId="{E2F6FD1E-7906-4BA6-BEEE-4C81C01509FD}" dt="2018-08-20T04:42:09.455" v="61" actId="14100"/>
          <ac:picMkLst>
            <pc:docMk/>
            <pc:sldMk cId="1828367239" sldId="275"/>
            <ac:picMk id="2" creationId="{4022078D-FF05-4ED9-A63B-91A4D0F11B88}"/>
          </ac:picMkLst>
        </pc:picChg>
        <pc:picChg chg="del">
          <ac:chgData name="mikhail.pushkarev@dnevnik.ru" userId="1963651f-bb10-4362-aaef-0b7f657e14d1" providerId="ADAL" clId="{E2F6FD1E-7906-4BA6-BEEE-4C81C01509FD}" dt="2018-08-20T04:20:35.390" v="50" actId="478"/>
          <ac:picMkLst>
            <pc:docMk/>
            <pc:sldMk cId="1828367239" sldId="275"/>
            <ac:picMk id="5" creationId="{00000000-0000-0000-0000-000000000000}"/>
          </ac:picMkLst>
        </pc:picChg>
      </pc:sldChg>
      <pc:sldChg chg="delSp modSp add ord">
        <pc:chgData name="mikhail.pushkarev@dnevnik.ru" userId="1963651f-bb10-4362-aaef-0b7f657e14d1" providerId="ADAL" clId="{E2F6FD1E-7906-4BA6-BEEE-4C81C01509FD}" dt="2018-08-20T06:52:47.462" v="212"/>
        <pc:sldMkLst>
          <pc:docMk/>
          <pc:sldMk cId="3045102906" sldId="276"/>
        </pc:sldMkLst>
        <pc:spChg chg="del">
          <ac:chgData name="mikhail.pushkarev@dnevnik.ru" userId="1963651f-bb10-4362-aaef-0b7f657e14d1" providerId="ADAL" clId="{E2F6FD1E-7906-4BA6-BEEE-4C81C01509FD}" dt="2018-08-20T04:08:22.493" v="6" actId="478"/>
          <ac:spMkLst>
            <pc:docMk/>
            <pc:sldMk cId="3045102906" sldId="276"/>
            <ac:spMk id="4" creationId="{00000000-0000-0000-0000-000000000000}"/>
          </ac:spMkLst>
        </pc:spChg>
        <pc:spChg chg="del">
          <ac:chgData name="mikhail.pushkarev@dnevnik.ru" userId="1963651f-bb10-4362-aaef-0b7f657e14d1" providerId="ADAL" clId="{E2F6FD1E-7906-4BA6-BEEE-4C81C01509FD}" dt="2018-08-20T04:08:38.566" v="7" actId="26606"/>
          <ac:spMkLst>
            <pc:docMk/>
            <pc:sldMk cId="3045102906" sldId="276"/>
            <ac:spMk id="12" creationId="{823AC064-BC96-4F32-8AE1-B2FD38754823}"/>
          </ac:spMkLst>
        </pc:spChg>
        <pc:picChg chg="mod">
          <ac:chgData name="mikhail.pushkarev@dnevnik.ru" userId="1963651f-bb10-4362-aaef-0b7f657e14d1" providerId="ADAL" clId="{E2F6FD1E-7906-4BA6-BEEE-4C81C01509FD}" dt="2018-08-20T04:08:52.039" v="10" actId="14100"/>
          <ac:picMkLst>
            <pc:docMk/>
            <pc:sldMk cId="3045102906" sldId="276"/>
            <ac:picMk id="2" creationId="{01F5CFB8-2907-435E-AE6C-CEA6B9A07B19}"/>
          </ac:picMkLst>
        </pc:picChg>
        <pc:picChg chg="del">
          <ac:chgData name="mikhail.pushkarev@dnevnik.ru" userId="1963651f-bb10-4362-aaef-0b7f657e14d1" providerId="ADAL" clId="{E2F6FD1E-7906-4BA6-BEEE-4C81C01509FD}" dt="2018-08-20T04:03:42.099" v="5" actId="478"/>
          <ac:picMkLst>
            <pc:docMk/>
            <pc:sldMk cId="3045102906" sldId="276"/>
            <ac:picMk id="8" creationId="{54ADB1A7-7E26-468E-A57E-7DA4A2551C3F}"/>
          </ac:picMkLst>
        </pc:picChg>
        <pc:cxnChg chg="del">
          <ac:chgData name="mikhail.pushkarev@dnevnik.ru" userId="1963651f-bb10-4362-aaef-0b7f657e14d1" providerId="ADAL" clId="{E2F6FD1E-7906-4BA6-BEEE-4C81C01509FD}" dt="2018-08-20T04:08:38.566" v="7" actId="26606"/>
          <ac:cxnSpMkLst>
            <pc:docMk/>
            <pc:sldMk cId="3045102906" sldId="276"/>
            <ac:cxnSpMk id="14" creationId="{7E7C77BC-7138-40B1-A15B-20F57A494629}"/>
          </ac:cxnSpMkLst>
        </pc:cxnChg>
      </pc:sldChg>
    </pc:docChg>
  </pc:docChgLst>
  <pc:docChgLst>
    <pc:chgData name="butakovass@dnevnik.ru" userId="S::butakovass@dnevnik.ru::3c32774b-a737-45dd-9132-848781d1222a" providerId="AD" clId="Web-{09B63FF0-2778-A7DA-B687-762F8AC578DE}"/>
    <pc:docChg chg="delSld">
      <pc:chgData name="butakovass@dnevnik.ru" userId="S::butakovass@dnevnik.ru::3c32774b-a737-45dd-9132-848781d1222a" providerId="AD" clId="Web-{09B63FF0-2778-A7DA-B687-762F8AC578DE}" dt="2018-08-21T06:03:38.413" v="0"/>
      <pc:docMkLst>
        <pc:docMk/>
      </pc:docMkLst>
      <pc:sldChg chg="del">
        <pc:chgData name="butakovass@dnevnik.ru" userId="S::butakovass@dnevnik.ru::3c32774b-a737-45dd-9132-848781d1222a" providerId="AD" clId="Web-{09B63FF0-2778-A7DA-B687-762F8AC578DE}" dt="2018-08-21T06:03:38.413" v="0"/>
        <pc:sldMkLst>
          <pc:docMk/>
          <pc:sldMk cId="2266214829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57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3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79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7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7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73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5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03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7FBDF-0D20-4AB4-A55E-7E785ABBE430}" type="datetimeFigureOut">
              <a:rPr lang="ru-RU" smtClean="0"/>
              <a:t>22.08.2018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DC96-FA2E-4A98-A290-16039E96DA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1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sowi@ya.ru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9636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/>
              <a:t>Возможности облачных технологий для организации проектной деятельности учащихся и дистанционное взаимодействие всех участников образовательного процесса</a:t>
            </a:r>
            <a:endParaRPr lang="ru-RU" sz="3600"/>
          </a:p>
        </p:txBody>
      </p:sp>
      <p:sp>
        <p:nvSpPr>
          <p:cNvPr id="5" name="TextBox 4"/>
          <p:cNvSpPr txBox="1"/>
          <p:nvPr/>
        </p:nvSpPr>
        <p:spPr>
          <a:xfrm>
            <a:off x="3818559" y="5671857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Учитель информатики МАОУСОШ №19 г. Томска</a:t>
            </a:r>
          </a:p>
          <a:p>
            <a:pPr algn="r"/>
            <a:r>
              <a:rPr lang="ru-RU" b="1" dirty="0"/>
              <a:t>Михаил Сергеевич Пушкарев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68" y="4968434"/>
            <a:ext cx="1328515" cy="1626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t="9208" r="20786" b="25150"/>
          <a:stretch/>
        </p:blipFill>
        <p:spPr>
          <a:xfrm>
            <a:off x="2921876" y="304802"/>
            <a:ext cx="3300248" cy="2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531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/>
              <a:t>Приглашаем к сотрудничеству!</a:t>
            </a:r>
            <a:endParaRPr lang="ru-RU" sz="4000"/>
          </a:p>
        </p:txBody>
      </p:sp>
      <p:sp>
        <p:nvSpPr>
          <p:cNvPr id="5" name="TextBox 4"/>
          <p:cNvSpPr txBox="1"/>
          <p:nvPr/>
        </p:nvSpPr>
        <p:spPr>
          <a:xfrm>
            <a:off x="1702080" y="1022670"/>
            <a:ext cx="22585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/>
              <a:t>Михаил </a:t>
            </a:r>
          </a:p>
          <a:p>
            <a:r>
              <a:rPr lang="ru-RU" sz="3600" i="1"/>
              <a:t>Сергеевич</a:t>
            </a:r>
          </a:p>
          <a:p>
            <a:r>
              <a:rPr lang="ru-RU" sz="3600" i="1"/>
              <a:t>Пушкарев</a:t>
            </a:r>
            <a:endParaRPr lang="ru-RU" sz="200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1" y="1023197"/>
            <a:ext cx="1352199" cy="1698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730" y="2936468"/>
            <a:ext cx="3528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/>
              <a:t>300-163</a:t>
            </a:r>
          </a:p>
          <a:p>
            <a:r>
              <a:rPr lang="en-US" sz="3200">
                <a:hlinkClick r:id="rId3"/>
              </a:rPr>
              <a:t>ssowi@ya.ru</a:t>
            </a:r>
            <a:endParaRPr lang="en-US" sz="32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0" y="2913033"/>
            <a:ext cx="515968" cy="5159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5" y="3574731"/>
            <a:ext cx="515969" cy="5159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55" y="4977502"/>
            <a:ext cx="1328515" cy="16267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B6998D-F8C9-4636-A5FA-DCDACB2CFE04}"/>
              </a:ext>
            </a:extLst>
          </p:cNvPr>
          <p:cNvSpPr txBox="1"/>
          <p:nvPr/>
        </p:nvSpPr>
        <p:spPr>
          <a:xfrm>
            <a:off x="5076550" y="991438"/>
            <a:ext cx="2258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i="1"/>
              <a:t>Ольга</a:t>
            </a:r>
          </a:p>
          <a:p>
            <a:pPr algn="r"/>
            <a:r>
              <a:rPr lang="ru-RU" sz="3600" i="1"/>
              <a:t>Петровна</a:t>
            </a:r>
          </a:p>
          <a:p>
            <a:pPr algn="r"/>
            <a:r>
              <a:rPr lang="ru-RU" sz="3600" i="1"/>
              <a:t>Бутакова</a:t>
            </a:r>
            <a:endParaRPr lang="ru-RU" sz="20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EE05BB-8A49-4D1D-AB85-9F15DAEC49CA}"/>
              </a:ext>
            </a:extLst>
          </p:cNvPr>
          <p:cNvSpPr txBox="1"/>
          <p:nvPr/>
        </p:nvSpPr>
        <p:spPr>
          <a:xfrm>
            <a:off x="1628704" y="4172702"/>
            <a:ext cx="588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/>
              <a:t>МАОУСОШ №19 </a:t>
            </a:r>
            <a:r>
              <a:rPr lang="ru-RU" sz="3600" i="1" err="1"/>
              <a:t>г.Томска</a:t>
            </a:r>
            <a:endParaRPr lang="ru-RU" sz="2000"/>
          </a:p>
        </p:txBody>
      </p:sp>
      <p:pic>
        <p:nvPicPr>
          <p:cNvPr id="2" name="Рисунок 2" descr="Изображение выглядит как человек, одежда, мужчина, зеле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5A316F8-0CC3-4DDA-BB3A-F390850EE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072" y="924102"/>
            <a:ext cx="1276350" cy="18889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34B120F-D2D0-46E2-B2F3-E9864233524A}"/>
              </a:ext>
            </a:extLst>
          </p:cNvPr>
          <p:cNvSpPr txBox="1"/>
          <p:nvPr/>
        </p:nvSpPr>
        <p:spPr>
          <a:xfrm>
            <a:off x="4326513" y="2937015"/>
            <a:ext cx="352827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/>
            <a:r>
              <a:rPr lang="ru-RU" sz="3200"/>
              <a:t>8-913-111-8693</a:t>
            </a:r>
          </a:p>
          <a:p>
            <a:pPr algn="r"/>
            <a:r>
              <a:rPr lang="en-US" sz="3200">
                <a:hlinkClick r:id="rId3"/>
              </a:rPr>
              <a:t>butvolga@mail.ru</a:t>
            </a:r>
            <a:endParaRPr lang="en-US" sz="320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774AA91-88B1-49DA-BBB2-B80894A5F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194" y="2919898"/>
            <a:ext cx="515968" cy="51596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69D097C-F627-4EF1-AF24-B36AE26AB9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79" y="3581596"/>
            <a:ext cx="515969" cy="5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5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" y="0"/>
            <a:ext cx="8922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700D48D-C9AA-4000-A912-29A4FEA98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1353" y="394887"/>
            <a:ext cx="4290647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263" y="1053042"/>
            <a:ext cx="3997233" cy="30683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Корпоративная</a:t>
            </a:r>
            <a:r>
              <a:rPr lang="en-US" sz="44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i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подписка</a:t>
            </a:r>
            <a:r>
              <a:rPr lang="en-US" sz="44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i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44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i="1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пользователей</a:t>
            </a:r>
            <a:r>
              <a:rPr lang="en-US" sz="44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dnevnik.ru</a:t>
            </a:r>
            <a:endParaRPr lang="en-US" sz="44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1" y="775637"/>
            <a:ext cx="4042570" cy="187772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5E69BC-D844-4AB5-9E35-ED458EE29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6888133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12C673-8179-457E-AD2A-D1FAE4CC9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506" y="4201833"/>
            <a:ext cx="2550319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362E30-D354-4A80-B505-998B3D3C0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501" y="3750733"/>
            <a:ext cx="3726409" cy="279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504" y="1969066"/>
            <a:ext cx="1950412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latin typeface="+mj-lt"/>
                <a:ea typeface="+mj-ea"/>
                <a:cs typeface="+mj-cs"/>
              </a:rPr>
              <a:t>Word</a:t>
            </a:r>
            <a:endParaRPr lang="en-US" sz="4700" kern="1200"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26734D-DE59-4DFC-A305-1629D03CB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5" y="2130612"/>
            <a:ext cx="807720" cy="8077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9E320A-B51C-4AAF-9C95-2294E5C31705}"/>
              </a:ext>
            </a:extLst>
          </p:cNvPr>
          <p:cNvSpPr txBox="1"/>
          <p:nvPr/>
        </p:nvSpPr>
        <p:spPr>
          <a:xfrm>
            <a:off x="1231075" y="1043434"/>
            <a:ext cx="1698955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latin typeface="+mj-lt"/>
                <a:ea typeface="+mj-ea"/>
                <a:cs typeface="+mj-cs"/>
              </a:rPr>
              <a:t>Excel</a:t>
            </a:r>
            <a:endParaRPr lang="en-US" sz="4700" kern="1200">
              <a:latin typeface="+mj-lt"/>
              <a:ea typeface="+mj-ea"/>
              <a:cs typeface="+mj-cs"/>
            </a:endParaRPr>
          </a:p>
        </p:txBody>
      </p:sp>
      <p:pic>
        <p:nvPicPr>
          <p:cNvPr id="11" name="Рисунок 10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31200EB2-C489-4B6E-A905-1EED8A2D7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0" y="1218083"/>
            <a:ext cx="807720" cy="8077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493914E-78E5-46BC-B57D-968B88B0A8E5}"/>
              </a:ext>
            </a:extLst>
          </p:cNvPr>
          <p:cNvSpPr txBox="1"/>
          <p:nvPr/>
        </p:nvSpPr>
        <p:spPr>
          <a:xfrm>
            <a:off x="1166504" y="83572"/>
            <a:ext cx="3187873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latin typeface="+mj-lt"/>
                <a:ea typeface="+mj-ea"/>
                <a:cs typeface="+mj-cs"/>
              </a:rPr>
              <a:t>PowerPoint</a:t>
            </a:r>
            <a:endParaRPr lang="en-US" sz="4700" kern="1200">
              <a:latin typeface="+mj-lt"/>
              <a:ea typeface="+mj-ea"/>
              <a:cs typeface="+mj-cs"/>
            </a:endParaRPr>
          </a:p>
        </p:txBody>
      </p:sp>
      <p:pic>
        <p:nvPicPr>
          <p:cNvPr id="15" name="Рисунок 14" descr="Изображение выглядит как текст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65AA15D-3086-4D63-924E-18A3BB328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56" y="265618"/>
            <a:ext cx="807720" cy="80772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векторная графика, знак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9A82DAA-DA09-4137-A886-56F3B40FC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8" y="3086763"/>
            <a:ext cx="801495" cy="8014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112AFF-C1C0-4008-A18B-672B33EBB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41" y="265618"/>
            <a:ext cx="801496" cy="8014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нак, аптечка, текст,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647D789-302B-43F6-B6D1-86B8BBDBF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12" y="1224306"/>
            <a:ext cx="801497" cy="8014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84B1C64-83DA-498C-8DD6-81FFA4656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1" t="12414" r="34946" b="27870"/>
          <a:stretch/>
        </p:blipFill>
        <p:spPr>
          <a:xfrm>
            <a:off x="4310242" y="2003992"/>
            <a:ext cx="1115836" cy="10609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01B46AC-8517-4E09-BFC4-81EF5B1A5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0" y="3106172"/>
            <a:ext cx="802817" cy="76267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63B26A9-2D5E-4900-B94E-95C108327CDE}"/>
              </a:ext>
            </a:extLst>
          </p:cNvPr>
          <p:cNvSpPr txBox="1"/>
          <p:nvPr/>
        </p:nvSpPr>
        <p:spPr>
          <a:xfrm>
            <a:off x="1198790" y="2945880"/>
            <a:ext cx="1950412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latin typeface="+mj-lt"/>
                <a:ea typeface="+mj-ea"/>
                <a:cs typeface="+mj-cs"/>
              </a:rPr>
              <a:t>Sway</a:t>
            </a:r>
            <a:endParaRPr lang="en-US" sz="4700" kern="1200"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7F2015-3679-4A29-B7D6-FFC545CBF44B}"/>
              </a:ext>
            </a:extLst>
          </p:cNvPr>
          <p:cNvSpPr txBox="1"/>
          <p:nvPr/>
        </p:nvSpPr>
        <p:spPr>
          <a:xfrm>
            <a:off x="5286337" y="112987"/>
            <a:ext cx="1950412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latin typeface="+mj-lt"/>
                <a:ea typeface="+mj-ea"/>
                <a:cs typeface="+mj-cs"/>
              </a:rPr>
              <a:t>Skype</a:t>
            </a:r>
            <a:endParaRPr lang="en-US" sz="4700" kern="1200">
              <a:latin typeface="+mj-lt"/>
              <a:ea typeface="+mj-ea"/>
              <a:cs typeface="+mj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2BAEFD-6F70-4C55-B6D5-D532A40F231A}"/>
              </a:ext>
            </a:extLst>
          </p:cNvPr>
          <p:cNvSpPr txBox="1"/>
          <p:nvPr/>
        </p:nvSpPr>
        <p:spPr>
          <a:xfrm>
            <a:off x="5286337" y="1058489"/>
            <a:ext cx="1950412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latin typeface="+mj-lt"/>
                <a:ea typeface="+mj-ea"/>
                <a:cs typeface="+mj-cs"/>
              </a:rPr>
              <a:t>Forms</a:t>
            </a:r>
            <a:endParaRPr lang="en-US" sz="4700" kern="1200">
              <a:latin typeface="+mj-lt"/>
              <a:ea typeface="+mj-ea"/>
              <a:cs typeface="+mj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88D99D-BDE2-41CF-9417-B254CFA0AC61}"/>
              </a:ext>
            </a:extLst>
          </p:cNvPr>
          <p:cNvSpPr txBox="1"/>
          <p:nvPr/>
        </p:nvSpPr>
        <p:spPr>
          <a:xfrm>
            <a:off x="5426078" y="2023486"/>
            <a:ext cx="1950412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latin typeface="+mj-lt"/>
                <a:ea typeface="+mj-ea"/>
                <a:cs typeface="+mj-cs"/>
              </a:rPr>
              <a:t>Stream</a:t>
            </a:r>
            <a:endParaRPr lang="en-US" sz="4700" kern="1200">
              <a:latin typeface="+mj-lt"/>
              <a:ea typeface="+mj-ea"/>
              <a:cs typeface="+mj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B32FE7-DC3B-4695-B3F3-7E33809D4D88}"/>
              </a:ext>
            </a:extLst>
          </p:cNvPr>
          <p:cNvSpPr txBox="1"/>
          <p:nvPr/>
        </p:nvSpPr>
        <p:spPr>
          <a:xfrm>
            <a:off x="5253163" y="2978909"/>
            <a:ext cx="1950412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latin typeface="+mj-lt"/>
                <a:ea typeface="+mj-ea"/>
                <a:cs typeface="+mj-cs"/>
              </a:rPr>
              <a:t>Video</a:t>
            </a:r>
            <a:endParaRPr lang="en-US" sz="4700" kern="1200">
              <a:latin typeface="+mj-lt"/>
              <a:ea typeface="+mj-ea"/>
              <a:cs typeface="+mj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D2FE08-D39A-47A1-BF61-390D8AD93FC2}"/>
              </a:ext>
            </a:extLst>
          </p:cNvPr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700" i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Облачные приложения</a:t>
            </a:r>
            <a:endParaRPr lang="en-US" sz="4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51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1F5CFB8-2907-435E-AE6C-CEA6B9A07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OneDrive</a:t>
            </a:r>
            <a:endParaRPr lang="en-US" sz="4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62" y="307731"/>
            <a:ext cx="8242550" cy="399763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2817" r="76286">
                        <a14:foregroundMark x1="39573" y1="25329" x2="39573" y2="25329"/>
                        <a14:foregroundMark x1="27094" y1="79934" x2="27094" y2="79934"/>
                        <a14:foregroundMark x1="36125" y1="71382" x2="36125" y2="71382"/>
                        <a14:foregroundMark x1="46798" y1="73684" x2="46798" y2="73684"/>
                        <a14:foregroundMark x1="48440" y1="70724" x2="48440" y2="70724"/>
                        <a14:foregroundMark x1="59278" y1="71382" x2="59278" y2="71382"/>
                        <a14:foregroundMark x1="61248" y1="63816" x2="61248" y2="63816"/>
                        <a14:foregroundMark x1="61576" y1="76316" x2="61576" y2="76316"/>
                        <a14:foregroundMark x1="64696" y1="76316" x2="64696" y2="76316"/>
                        <a14:foregroundMark x1="73399" y1="75658" x2="73399" y2="756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33" r="17030" b="39503"/>
          <a:stretch/>
        </p:blipFill>
        <p:spPr>
          <a:xfrm>
            <a:off x="1811383" y="4810006"/>
            <a:ext cx="1689463" cy="7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Outlook</a:t>
            </a:r>
            <a:endParaRPr lang="en-US" sz="4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17" y="307731"/>
            <a:ext cx="8158441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46" y="4842647"/>
            <a:ext cx="772499" cy="7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SharePoint</a:t>
            </a:r>
            <a:endParaRPr lang="en-US" sz="4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96" y="307731"/>
            <a:ext cx="8200282" cy="399763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28" b="93033" l="9538" r="89538">
                        <a14:foregroundMark x1="53538" y1="5328" x2="53538" y2="5328"/>
                        <a14:foregroundMark x1="54154" y1="93033" x2="54154" y2="93033"/>
                        <a14:foregroundMark x1="68923" y1="74180" x2="68923" y2="74180"/>
                        <a14:foregroundMark x1="36615" y1="54918" x2="36615" y2="54918"/>
                        <a14:foregroundMark x1="40000" y1="56148" x2="40000" y2="56148"/>
                        <a14:foregroundMark x1="37846" y1="50820" x2="37846" y2="50820"/>
                        <a14:foregroundMark x1="32000" y1="50000" x2="32000" y2="50000"/>
                        <a14:foregroundMark x1="32923" y1="42213" x2="34769" y2="36885"/>
                        <a14:foregroundMark x1="42462" y1="32787" x2="43692" y2="64754"/>
                        <a14:foregroundMark x1="34154" y1="32787" x2="34154" y2="32787"/>
                        <a14:foregroundMark x1="33538" y1="36066" x2="33538" y2="36066"/>
                        <a14:foregroundMark x1="33538" y1="40574" x2="33538" y2="45492"/>
                        <a14:foregroundMark x1="32923" y1="52459" x2="32923" y2="56148"/>
                        <a14:foregroundMark x1="37846" y1="48361" x2="33538" y2="80738"/>
                        <a14:foregroundMark x1="43077" y1="31148" x2="34769" y2="34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93" y="4798288"/>
            <a:ext cx="1348018" cy="101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8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653" y="4756638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Planner</a:t>
            </a:r>
            <a:endParaRPr lang="en-US" sz="4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5ABB3B-DE2B-4A65-906A-968FC5A6E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30" y="4814921"/>
            <a:ext cx="759681" cy="75968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22078D-FF05-4ED9-A63B-91A4D0F11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671"/>
          <a:stretch/>
        </p:blipFill>
        <p:spPr>
          <a:xfrm>
            <a:off x="283550" y="203147"/>
            <a:ext cx="8466993" cy="41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Pushkarev</dc:creator>
  <cp:lastModifiedBy>Mikhail Pushkarev</cp:lastModifiedBy>
  <cp:revision>1</cp:revision>
  <dcterms:created xsi:type="dcterms:W3CDTF">1601-01-01T00:00:00Z</dcterms:created>
  <dcterms:modified xsi:type="dcterms:W3CDTF">2018-08-22T02:52:56Z</dcterms:modified>
</cp:coreProperties>
</file>