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79" autoAdjust="0"/>
  </p:normalViewPr>
  <p:slideViewPr>
    <p:cSldViewPr>
      <p:cViewPr varScale="1">
        <p:scale>
          <a:sx n="104" d="100"/>
          <a:sy n="104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359080" cy="19853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/>
              <a:t>Применение </a:t>
            </a:r>
            <a:r>
              <a:rPr lang="ru-RU" sz="5300" dirty="0" smtClean="0"/>
              <a:t>ЭОР «Живой</a:t>
            </a:r>
            <a:r>
              <a:rPr lang="ru-RU" sz="5300" dirty="0"/>
              <a:t> </a:t>
            </a:r>
            <a:r>
              <a:rPr lang="ru-RU" sz="5300" dirty="0" smtClean="0"/>
              <a:t>физики</a:t>
            </a:r>
            <a:r>
              <a:rPr lang="ru-RU" sz="5300" dirty="0" smtClean="0"/>
              <a:t>»</a:t>
            </a:r>
            <a:r>
              <a:rPr lang="ru-RU" sz="5300" dirty="0"/>
              <a:t/>
            </a:r>
            <a:br>
              <a:rPr lang="ru-RU" sz="5300" dirty="0"/>
            </a:br>
            <a:r>
              <a:rPr lang="ru-RU" sz="5300" dirty="0" smtClean="0"/>
              <a:t>при решении задач по теме: «Равновесие рычага» </a:t>
            </a:r>
            <a:endParaRPr lang="ru-RU" sz="5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359080" cy="3224799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Учитель физики: МАОУ СОШ №5 г. Томск </a:t>
            </a:r>
          </a:p>
          <a:p>
            <a:r>
              <a:rPr lang="ru-RU" dirty="0" err="1" smtClean="0"/>
              <a:t>Ревера</a:t>
            </a:r>
            <a:r>
              <a:rPr lang="ru-RU" dirty="0" smtClean="0"/>
              <a:t> Светлана </a:t>
            </a:r>
            <a:r>
              <a:rPr lang="ru-RU" dirty="0" err="1" smtClean="0"/>
              <a:t>Агафоновна</a:t>
            </a:r>
            <a:endParaRPr lang="ru-RU" dirty="0" smtClean="0"/>
          </a:p>
          <a:p>
            <a:r>
              <a:rPr lang="ru-RU" dirty="0" smtClean="0"/>
              <a:t>Руководитель: Заседатель В.С. </a:t>
            </a:r>
          </a:p>
          <a:p>
            <a:r>
              <a:rPr lang="ru-RU" dirty="0" smtClean="0"/>
              <a:t>старший преподаватель ФФ ТГУ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862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91264" cy="27969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400" dirty="0" smtClean="0"/>
              <a:t>Какую массу должен иметь Миша, чтобы Маша на качелях осталась в равновесии?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G:\Курсы ТГУ\masha-i-medved-1-seriya-pervaya-vstrecha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08920"/>
            <a:ext cx="630019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0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Курсы ТГУ\mash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91680" y="1967066"/>
            <a:ext cx="2137266" cy="331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Курсы ТГУ\masha-i-medved-1-seriya-pervaya-vstrecha9 - копия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1" y="2564903"/>
            <a:ext cx="2351224" cy="415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471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G:\Курсы ТГУ\108346351_98381_w465_h260_f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836712"/>
            <a:ext cx="8372857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2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084952"/>
          </a:xfrm>
        </p:spPr>
        <p:txBody>
          <a:bodyPr>
            <a:normAutofit/>
          </a:bodyPr>
          <a:lstStyle/>
          <a:p>
            <a:r>
              <a:rPr lang="ru-RU" dirty="0" smtClean="0"/>
              <a:t>Определите плечо рычага со стороны Маши чтобы качели  находились в равновесии.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405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\Desktop\khD_E0XfQ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9"/>
            <a:ext cx="3999696" cy="5441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67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Жаркого и запоминающегося отпуска!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619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39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  Применение ЭОР «Живой физики» при решении задач по теме: «Равновесие рычага» </vt:lpstr>
      <vt:lpstr>          Какую массу должен иметь Миша, чтобы Маша на качелях осталась в равновесии? </vt:lpstr>
      <vt:lpstr>Презентация PowerPoint</vt:lpstr>
      <vt:lpstr>Презентация PowerPoint</vt:lpstr>
      <vt:lpstr>Определите плечо рычага со стороны Маши чтобы качели  находились в равновесии.</vt:lpstr>
      <vt:lpstr>Жаркого и запоминающегося отпуска!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Применение «Живой физики» при решении задач по теме: «Равновесие рычага» </dc:title>
  <dc:creator>Админ</dc:creator>
  <cp:lastModifiedBy>SFTI-211A</cp:lastModifiedBy>
  <cp:revision>5</cp:revision>
  <dcterms:created xsi:type="dcterms:W3CDTF">2015-06-23T17:20:07Z</dcterms:created>
  <dcterms:modified xsi:type="dcterms:W3CDTF">2015-06-24T04:55:15Z</dcterms:modified>
</cp:coreProperties>
</file>