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8" r:id="rId2"/>
    <p:sldId id="265" r:id="rId3"/>
    <p:sldId id="256" r:id="rId4"/>
    <p:sldId id="264" r:id="rId5"/>
    <p:sldId id="257" r:id="rId6"/>
    <p:sldId id="259" r:id="rId7"/>
    <p:sldId id="260" r:id="rId8"/>
    <p:sldId id="261" r:id="rId9"/>
    <p:sldId id="262" r:id="rId10"/>
    <p:sldId id="266" r:id="rId11"/>
    <p:sldId id="268" r:id="rId12"/>
    <p:sldId id="267" r:id="rId13"/>
    <p:sldId id="270" r:id="rId14"/>
    <p:sldId id="269" r:id="rId15"/>
    <p:sldId id="272" r:id="rId16"/>
    <p:sldId id="273" r:id="rId17"/>
    <p:sldId id="276" r:id="rId18"/>
    <p:sldId id="274" r:id="rId19"/>
    <p:sldId id="275" r:id="rId20"/>
    <p:sldId id="279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C7DE6-59AF-4D4F-A344-AF88DBE6BBE6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A5433-CEBB-4283-A9C7-084CE2A69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863D-1C4C-4150-9956-E8BE83D915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1609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A5433-CEBB-4283-A9C7-084CE2A69FD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A5433-CEBB-4283-A9C7-084CE2A69FD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A5433-CEBB-4283-A9C7-084CE2A69FD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A5433-CEBB-4283-A9C7-084CE2A69FD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500702"/>
            <a:ext cx="8458200" cy="91440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Буйневич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Ольга Николаевна: учитель физики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Категория: высшая 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00042"/>
            <a:ext cx="871543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МБОУ «Зырянская средняя общеобразовательная школа»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ÐÐ°ÑÑÐ¸Ð½ÐºÐ¸ Ð¿Ð¾ Ð·Ð°Ð¿ÑÐ¾ÑÑ Ð·ÑÑÑÐ½ÑÐºÐ°Ñ ÑÐºÐ¾Ð»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3857652" cy="2922464"/>
          </a:xfrm>
          <a:prstGeom prst="rect">
            <a:avLst/>
          </a:prstGeom>
          <a:noFill/>
        </p:spPr>
      </p:pic>
      <p:pic>
        <p:nvPicPr>
          <p:cNvPr id="1536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71612"/>
            <a:ext cx="428628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214422"/>
            <a:ext cx="8143932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Чтобы вдохнуть воздух, человек при помощи мышц расширяет грудную клетку.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Почему воздух входит при этом в легкие?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Как происходит вдох?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14348" y="1071546"/>
            <a:ext cx="82153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7 класс, Упр.20 (№2), стр.128 учебника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43042" y="214290"/>
            <a:ext cx="3500462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Типовая задача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1071546"/>
            <a:ext cx="878687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Название задания: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«Как мы дышим?»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Аспекты ключевых компетенций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Ценностно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смысловая,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учебно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познавательна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Стимул: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Почему говорят: дыхание - это жизнь?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cs typeface="Arial" pitchFamily="34" charset="0"/>
              </a:rPr>
              <a:t>Долго ли мы сможем не дышать? Даже тренированные люди могут задерживать дыхание на 3-4 и даже 6 минут, но не дольше. Более длительное кислородное голодание может привести к смерти. Поэтому кислород должен поступать в организм постоянно.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cs typeface="Arial" pitchFamily="34" charset="0"/>
              </a:rPr>
              <a:t> Дыхание – перенос кислорода из окружающей среды внутрь организма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28596" y="142852"/>
            <a:ext cx="8358246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Компетентностно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- ориентированное задание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ÐÐ°ÑÑÐ¸Ð½ÐºÐ¸ Ð¿Ð¾ Ð·Ð°Ð¿ÑÐ¾ÑÑ ÐºÐ°ÑÑÐ¸Ð½ÐºÐ° Ð¿Ð¾ ÑÐ¸Ð·Ð¸ÐºÐµ ÐºÐ°Ðº Ð¼Ñ Ð´ÑÑÐ¸Ð¼ Ð¸ Ð²Ð¾Ð¿ÑÐ¾ÑÑ"/>
          <p:cNvPicPr>
            <a:picLocks noChangeAspect="1" noChangeArrowheads="1"/>
          </p:cNvPicPr>
          <p:nvPr/>
        </p:nvPicPr>
        <p:blipFill>
          <a:blip r:embed="rId3"/>
          <a:srcRect l="1172" t="15625" b="20312"/>
          <a:stretch>
            <a:fillRect/>
          </a:stretch>
        </p:blipFill>
        <p:spPr bwMode="auto">
          <a:xfrm>
            <a:off x="4500562" y="4786322"/>
            <a:ext cx="4357718" cy="1902666"/>
          </a:xfrm>
          <a:prstGeom prst="rect">
            <a:avLst/>
          </a:prstGeom>
          <a:noFill/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14282" y="285728"/>
            <a:ext cx="8786874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Задачная формулировка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Какие физические законы и процессы лежат в основе дыхания? 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Источник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информации: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cs typeface="Arial" pitchFamily="34" charset="0"/>
              </a:rPr>
              <a:t>Как же дышит человек?  При вдохе объем грудной клетки и легких увеличивается, а давление в них понижается и воздух входит в легкие. При выдохе объем грудной клетки и легких уменьшается, давление в легких повышается и воздух с избытком углекислого газа выходит наружу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Через легкие за 1 минуту проходит 100 литров воздуха. 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Задание (вопросы):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cs typeface="Arial" pitchFamily="34" charset="0"/>
              </a:rPr>
              <a:t>Почему при вдохе воздух входит в легкие?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cs typeface="Arial" pitchFamily="34" charset="0"/>
              </a:rPr>
              <a:t>Почему при выдохе воздух с избытком углекислого газа выходит наружу?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dirty="0" smtClean="0">
                <a:solidFill>
                  <a:srgbClr val="383838"/>
                </a:solidFill>
                <a:latin typeface="Arial" pitchFamily="34" charset="0"/>
                <a:cs typeface="Arial" pitchFamily="34" charset="0"/>
              </a:rPr>
              <a:t>Почему говорят дыхание 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rgbClr val="383838"/>
                </a:solidFill>
                <a:latin typeface="Arial" pitchFamily="34" charset="0"/>
                <a:cs typeface="Arial" pitchFamily="34" charset="0"/>
              </a:rPr>
              <a:t> это жизнь</a:t>
            </a:r>
            <a:r>
              <a:rPr lang="ru-RU" sz="2400" dirty="0" smtClean="0">
                <a:solidFill>
                  <a:srgbClr val="383838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Рассчитайте массу воздуха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при дыхании за 1 мин, …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285860"/>
          <a:ext cx="8572560" cy="4543817"/>
        </p:xfrm>
        <a:graphic>
          <a:graphicData uri="http://schemas.openxmlformats.org/drawingml/2006/table">
            <a:tbl>
              <a:tblPr/>
              <a:tblGrid>
                <a:gridCol w="2497203"/>
                <a:gridCol w="2843435"/>
                <a:gridCol w="3231922"/>
              </a:tblGrid>
              <a:tr h="8862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Коммуникативная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Информационно - </a:t>
                      </a: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познавательная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Ценностно</a:t>
                      </a: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- смысловая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57121"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- Способность работать в группе, распределяя общую деятельность, обмениваясь знаниями и умениями.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- Предполагает умение осуществлять поиск информации, ее анализ, применение для обоснования своих суждений , </a:t>
                      </a:r>
                      <a:r>
                        <a:rPr lang="ru-RU" sz="2400" dirty="0" smtClean="0">
                          <a:latin typeface="Times New Roman"/>
                          <a:cs typeface="Times New Roman"/>
                        </a:rPr>
                        <a:t>выводов,</a:t>
                      </a:r>
                      <a:r>
                        <a:rPr lang="ru-RU" sz="2400" baseline="0" dirty="0" smtClean="0">
                          <a:latin typeface="Times New Roman"/>
                          <a:cs typeface="Times New Roman"/>
                        </a:rPr>
                        <a:t> решать познавательные задачи.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- Способность видеть и понимать окружающий мир, заботиться о </a:t>
                      </a:r>
                      <a:r>
                        <a:rPr lang="ru-RU" sz="2400" dirty="0" smtClean="0">
                          <a:latin typeface="Times New Roman"/>
                          <a:cs typeface="Times New Roman"/>
                        </a:rPr>
                        <a:t>своем </a:t>
                      </a:r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здоровье.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28596" y="142852"/>
            <a:ext cx="8358246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Формирование ключевых компетенций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0011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Способы конструирования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Компетентностно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- ориентированных заданий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(«Конструктор задач» Б.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Блум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 Илюшин Л.С.) 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2038"/>
            <a:ext cx="9144000" cy="536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64"/>
            <a:ext cx="900115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t="1163"/>
          <a:stretch>
            <a:fillRect/>
          </a:stretch>
        </p:blipFill>
        <p:spPr bwMode="auto">
          <a:xfrm>
            <a:off x="0" y="214290"/>
            <a:ext cx="914400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3143272" cy="57150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Ознакомление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001156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786182" y="357166"/>
            <a:ext cx="450059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– траектория: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2413" t="2825" r="3484" b="2198"/>
          <a:stretch>
            <a:fillRect/>
          </a:stretch>
        </p:blipFill>
        <p:spPr bwMode="auto">
          <a:xfrm>
            <a:off x="3214678" y="500042"/>
            <a:ext cx="5572132" cy="41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428604"/>
            <a:ext cx="2643206" cy="57150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Понимание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ÐÐ°ÑÑÐ¸Ð½ÐºÐ¸ Ð¿Ð¾ Ð·Ð°Ð¿ÑÐ¾ÑÑ ÐÐ°ÐºÑÑ ÑÐ¾Ð»Ñ Ð¸Ð³ÑÐ°ÐµÑ ÑÑÐµÐ½Ð¸Ðµ Ð² Ð¶Ð¸Ð·Ð½Ð¸ ÑÐ°ÑÑÐµÐ½Ð¸Ð¹ Ð¸ Ð¶Ð¸Ð²Ð¾ÑÐ½ÑÑ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264320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14290"/>
            <a:ext cx="5929322" cy="40719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428604"/>
            <a:ext cx="2643206" cy="57150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Применение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6" name="Picture 4" descr="ÐÐ°ÑÑÐ¸Ð½ÐºÐ¸ Ð¿Ð¾ Ð·Ð°Ð¿ÑÐ¾ÑÑ ÐÐ°ÐºÑÑ ÑÐ¾Ð»Ñ Ð¸Ð³ÑÐ°ÐµÑ ÑÑÐµÐ½Ð¸Ðµ Ð² Ð¶Ð¸Ð·Ð½Ð¸ ÑÐ°ÑÑÐµÐ½Ð¸Ð¹ Ð¸ Ð¶Ð¸Ð²Ð¾ÑÐ½ÑÑ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2984"/>
            <a:ext cx="4500626" cy="3234284"/>
          </a:xfrm>
          <a:prstGeom prst="rect">
            <a:avLst/>
          </a:prstGeom>
          <a:noFill/>
        </p:spPr>
      </p:pic>
      <p:pic>
        <p:nvPicPr>
          <p:cNvPr id="33798" name="Picture 6" descr="ÐÐ°ÑÑÐ¸Ð½ÐºÐ¸ Ð¿Ð¾ Ð·Ð°Ð¿ÑÐ¾ÑÑ ÐÐ°ÐºÑÑ ÑÐ¾Ð»Ñ Ð¸Ð³ÑÐ°ÐµÑ ÑÑÐµÐ½Ð¸Ðµ Ð² Ð¶Ð¸Ð·Ð½Ð¸ ÑÐ°ÑÑÐµÐ½Ð¸Ð¹ Ð¸ Ð¶Ð¸Ð²Ð¾ÑÐ½ÑÑ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3357562"/>
            <a:ext cx="5429288" cy="3286148"/>
          </a:xfrm>
          <a:prstGeom prst="rect">
            <a:avLst/>
          </a:prstGeom>
          <a:noFill/>
        </p:spPr>
      </p:pic>
      <p:pic>
        <p:nvPicPr>
          <p:cNvPr id="33800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00504"/>
            <a:ext cx="421474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¤Ð¾ÑÐ¾ ÑÐ¾Ð´Ð¶ÐµÑÐ° ÐÐµÐ²Ð¸Ð½Ð° ÐÑ ÑÐ»Ð¸ÑÐºÐ¾Ð¼ ÑÐ°ÑÑÐ¾ Ð´Ð°ÐµÐ¼ Ð´ÐµÑÑÐ¼ Ð¾ÑÐ²ÐµÑÑ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800"/>
            <a:ext cx="9144000" cy="714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857232"/>
          <a:ext cx="8429683" cy="5786478"/>
        </p:xfrm>
        <a:graphic>
          <a:graphicData uri="http://schemas.openxmlformats.org/drawingml/2006/table">
            <a:tbl>
              <a:tblPr/>
              <a:tblGrid>
                <a:gridCol w="1783274"/>
                <a:gridCol w="2030521"/>
                <a:gridCol w="2307944"/>
                <a:gridCol w="2307944"/>
              </a:tblGrid>
              <a:tr h="895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Коммуникативная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Познавательно - информационная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Ценностно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- смысловая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Исследовательская 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890918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Способность работать в группе, распределяя общую деятельность, обмениваясь знаниями и умениями.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Предполагает умение осуществлять поиск информации, ее анализ, применение для обоснования своих суждений , 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выводов,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решать познавательные задачи.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- Способность видеть и 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 понимать окружающий мир.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Решать поставленные проблемы и исследовательские задачи на основе выдвижения и обоснования гипотез, выполнять эксперимент, представлять  результаты исследования.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28596" y="142852"/>
            <a:ext cx="8358246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Формирование ключевых компетенций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8596" y="2214554"/>
            <a:ext cx="835824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Спасибо за внимание!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500042"/>
            <a:ext cx="871543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МБОУ «Зырянская средняя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общеобразовательная школа»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17228" y="1928802"/>
            <a:ext cx="856961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Тема: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«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Компетентностно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-  ориентированные задания, как средство формирования ключевых </a:t>
            </a:r>
            <a:r>
              <a:rPr kumimoji="0" lang="ru-RU" sz="36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компетенций у обучающихся на уроках физики»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928802"/>
            <a:ext cx="8712398" cy="410445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Ценностно-смысловая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компетенция;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Общекультурная компетенция;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У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чебно-познавательная компетенция;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Информационная компетенция;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Коммуникативная компетенция;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Социально-трудовая компетенция.</a:t>
            </a:r>
          </a:p>
          <a:p>
            <a:endParaRPr lang="ru-RU" dirty="0"/>
          </a:p>
        </p:txBody>
      </p:sp>
      <p:pic>
        <p:nvPicPr>
          <p:cNvPr id="4" name="Picture 6" descr="h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715140" y="4000504"/>
            <a:ext cx="2428860" cy="23479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500042"/>
            <a:ext cx="871543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Классификация ключевых образовательных компетенций А.В. Хуторского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59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uchportfolio.ru/users_content/dcf9082a17123c1adc46b4f19dc90e6c/images/%D0%9A%D0%9E%D0%97/%D0%A1%D1%82%D1%80%D1%83%D0%BA%D1%82%D1%83%D1%80%D0%B0%20%D0%9A%D0%9E%D0%97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142844" y="1000108"/>
            <a:ext cx="9001156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7358114" cy="31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857496"/>
            <a:ext cx="757242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57256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-1"/>
            <a:ext cx="7143800" cy="470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 t="46409"/>
          <a:stretch>
            <a:fillRect/>
          </a:stretch>
        </p:blipFill>
        <p:spPr bwMode="auto">
          <a:xfrm>
            <a:off x="1571604" y="4714884"/>
            <a:ext cx="721523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1690</TotalTime>
  <Words>436</Words>
  <PresentationFormat>Экран (4:3)</PresentationFormat>
  <Paragraphs>66</Paragraphs>
  <Slides>21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</dc:creator>
  <cp:lastModifiedBy>Влад</cp:lastModifiedBy>
  <cp:revision>120</cp:revision>
  <dcterms:created xsi:type="dcterms:W3CDTF">2018-03-23T07:24:15Z</dcterms:created>
  <dcterms:modified xsi:type="dcterms:W3CDTF">2018-03-27T06:50:48Z</dcterms:modified>
</cp:coreProperties>
</file>