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56;&#1077;&#1074;&#1077;&#1088;&#1072;%20&#1057;.&#1040;.%20&#1086;&#1090;&#1082;&#1088;&#1099;&#1090;&#1099;&#1081;%20&#1091;&#1088;&#1086;&#1082;%20&#1090;&#1086;&#1095;&#1082;&#1072;%20&#1075;&#1088;&#1072;&#1074;&#1080;&#1090;&#1072;&#1094;&#1080;&#1080;%20(3).mp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Ð¾Ð½ Ð½Ð° Ð¿ÑÐµÐ·ÐµÐ½ÑÐ°ÑÐ¸Ñ ÑÐ¸Ð·Ð¸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0043"/>
            <a:ext cx="9144000" cy="2428891"/>
          </a:xfrm>
        </p:spPr>
        <p:txBody>
          <a:bodyPr>
            <a:normAutofit/>
          </a:bodyPr>
          <a:lstStyle/>
          <a:p>
            <a:r>
              <a:rPr lang="ru-RU" b="1" dirty="0" smtClean="0"/>
              <a:t>Внеурочная деятельность по физике: вчера и сегодня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3886200"/>
            <a:ext cx="7572396" cy="2971800"/>
          </a:xfrm>
        </p:spPr>
        <p:txBody>
          <a:bodyPr/>
          <a:lstStyle/>
          <a:p>
            <a:pPr algn="r"/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Ревера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Светлана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Агафоновна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МАОУ СОШ №5 им. А.К.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Ерохина</a:t>
            </a:r>
          </a:p>
          <a:p>
            <a:pPr algn="r"/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Томск - 2018</a:t>
            </a: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ÑÐ¾Ð½ Ð½Ð° Ð¿ÑÐµÐ·ÐµÐ½ÑÐ°ÑÐ¸Ñ ÑÐ¸Ð·Ð¸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/>
              <a:t>Виды </a:t>
            </a:r>
            <a:r>
              <a:rPr lang="ru-RU" b="1" dirty="0" smtClean="0"/>
              <a:t>внеурочной </a:t>
            </a:r>
            <a:r>
              <a:rPr lang="ru-RU" b="1" dirty="0" smtClean="0"/>
              <a:t>деятельности: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/>
              <a:t>игровая </a:t>
            </a:r>
            <a:r>
              <a:rPr lang="ru-RU" b="1" dirty="0" smtClean="0"/>
              <a:t>деятельность;</a:t>
            </a:r>
            <a:endParaRPr lang="ru-RU" dirty="0" smtClean="0"/>
          </a:p>
          <a:p>
            <a:pPr lvl="0"/>
            <a:r>
              <a:rPr lang="ru-RU" b="1" dirty="0" smtClean="0"/>
              <a:t>познавательная деятельность;</a:t>
            </a:r>
            <a:endParaRPr lang="ru-RU" dirty="0" smtClean="0"/>
          </a:p>
          <a:p>
            <a:pPr lvl="0"/>
            <a:r>
              <a:rPr lang="ru-RU" b="1" dirty="0" smtClean="0"/>
              <a:t>проблемно-ценностное общение;</a:t>
            </a:r>
            <a:endParaRPr lang="ru-RU" dirty="0" smtClean="0"/>
          </a:p>
          <a:p>
            <a:pPr lvl="0"/>
            <a:r>
              <a:rPr lang="ru-RU" b="1" dirty="0" err="1" smtClean="0"/>
              <a:t>досугово-развлекательная</a:t>
            </a:r>
            <a:r>
              <a:rPr lang="ru-RU" b="1" dirty="0" smtClean="0"/>
              <a:t> </a:t>
            </a:r>
            <a:r>
              <a:rPr lang="ru-RU" b="1" dirty="0" smtClean="0"/>
              <a:t>деятельность;</a:t>
            </a:r>
            <a:endParaRPr lang="ru-RU" dirty="0" smtClean="0"/>
          </a:p>
          <a:p>
            <a:pPr lvl="0"/>
            <a:r>
              <a:rPr lang="ru-RU" b="1" dirty="0" smtClean="0"/>
              <a:t>художественное творчество;</a:t>
            </a:r>
            <a:endParaRPr lang="ru-RU" dirty="0" smtClean="0"/>
          </a:p>
          <a:p>
            <a:pPr lvl="0"/>
            <a:r>
              <a:rPr lang="ru-RU" b="1" dirty="0" smtClean="0"/>
              <a:t>социальное </a:t>
            </a:r>
            <a:r>
              <a:rPr lang="ru-RU" b="1" dirty="0" smtClean="0"/>
              <a:t>творчество;</a:t>
            </a:r>
            <a:endParaRPr lang="ru-RU" dirty="0" smtClean="0"/>
          </a:p>
          <a:p>
            <a:pPr lvl="0"/>
            <a:r>
              <a:rPr lang="ru-RU" b="1" dirty="0" smtClean="0"/>
              <a:t>трудовая </a:t>
            </a:r>
            <a:r>
              <a:rPr lang="ru-RU" b="1" dirty="0" smtClean="0"/>
              <a:t>деятельность</a:t>
            </a:r>
            <a:r>
              <a:rPr lang="ru-RU" b="1" dirty="0" smtClean="0"/>
              <a:t>;</a:t>
            </a:r>
            <a:endParaRPr lang="ru-RU" dirty="0" smtClean="0"/>
          </a:p>
          <a:p>
            <a:pPr lvl="0"/>
            <a:r>
              <a:rPr lang="ru-RU" b="1" dirty="0" smtClean="0"/>
              <a:t>спортивно-оздоровительная деятельность;</a:t>
            </a:r>
            <a:endParaRPr lang="ru-RU" dirty="0" smtClean="0"/>
          </a:p>
          <a:p>
            <a:pPr lvl="0"/>
            <a:r>
              <a:rPr lang="ru-RU" b="1" dirty="0" smtClean="0"/>
              <a:t>туристско-краеведческая деятельность.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ÑÐ¾Ð½ Ð½Ð° Ð¿ÑÐµÐ·ÐµÐ½ÑÐ°ÑÐ¸Ñ ÑÐ¸Ð·Ð¸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2969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Путешествие по планетам </a:t>
            </a:r>
            <a:br>
              <a:rPr lang="ru-RU" dirty="0" smtClean="0"/>
            </a:br>
            <a:r>
              <a:rPr lang="ru-RU" dirty="0" smtClean="0"/>
              <a:t>с праздничным физическим приветом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1" name="Picture 1" descr="G:\Ревера С.А.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21" y="1357298"/>
            <a:ext cx="6744277" cy="4768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ÑÐ¾Ð½ Ð½Ð° Ð¿ÑÐµÐ·ÐµÐ½ÑÐ°ÑÐ¸Ñ ÑÐ¸Ð·Ð¸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ÐÐ°ÑÑÐ¸Ð½ÐºÐ¸ Ð¿Ð¾ Ð·Ð°Ð¿ÑÐ¾ÑÑ ÑÑÑÐ¾ Ð¼Ð¸Ñ Ð¼ÑÐ·ÐµÐµÐ²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7166"/>
            <a:ext cx="8204952" cy="6198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Изображение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323850" y="303213"/>
            <a:ext cx="8569325" cy="6221412"/>
          </a:xfrm>
          <a:prstGeom prst="rect">
            <a:avLst/>
          </a:prstGeom>
          <a:noFill/>
          <a:ln w="50800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15363" name="Picture 5" descr="WB0124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9507">
            <a:off x="7235825" y="1125538"/>
            <a:ext cx="1439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WB0124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652812">
            <a:off x="7451725" y="5084763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WB0124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9507">
            <a:off x="5580063" y="3068638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7" descr="cdolls118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788" y="947738"/>
            <a:ext cx="8939212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286000" y="1285860"/>
            <a:ext cx="535783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/>
                <a:cs typeface="Times New Roman"/>
              </a:rPr>
              <a:t>Плодотворной работы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59</Words>
  <PresentationFormat>Экран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Внеурочная деятельность по физике: вчера и сегодня</vt:lpstr>
      <vt:lpstr>Виды внеурочной деятельности:</vt:lpstr>
      <vt:lpstr>Путешествие по планетам  с праздничным физическим приветом 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Внеурочная деятельность по физике: вчера и сегодня</dc:title>
  <dc:creator>Алена</dc:creator>
  <cp:lastModifiedBy>Алена</cp:lastModifiedBy>
  <cp:revision>7</cp:revision>
  <dcterms:created xsi:type="dcterms:W3CDTF">2018-08-18T12:35:30Z</dcterms:created>
  <dcterms:modified xsi:type="dcterms:W3CDTF">2018-08-18T13:33:47Z</dcterms:modified>
</cp:coreProperties>
</file>