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293096"/>
            <a:ext cx="7920880" cy="115212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Руководитель ГМО учителей физики  ЗАТО Северск</a:t>
            </a:r>
          </a:p>
          <a:p>
            <a:pPr algn="ctr"/>
            <a:r>
              <a:rPr lang="ru-RU" dirty="0" smtClean="0"/>
              <a:t>Учитель физики МБОУ «СОШ № 78» </a:t>
            </a:r>
          </a:p>
          <a:p>
            <a:pPr algn="ctr"/>
            <a:r>
              <a:rPr lang="ru-RU" dirty="0" smtClean="0"/>
              <a:t>Рыбина Л.Н.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908720"/>
            <a:ext cx="8640960" cy="1793167"/>
          </a:xfrm>
        </p:spPr>
        <p:txBody>
          <a:bodyPr/>
          <a:lstStyle/>
          <a:p>
            <a:r>
              <a:rPr lang="ru-RU" sz="4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Повышение познавательной активности при использовании проектного метода обучения</a:t>
            </a:r>
            <a:endParaRPr lang="ru-RU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1920" y="572329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ТОМСК  2018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469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84096" cy="8382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Актуальность применения метода </a:t>
            </a:r>
            <a:r>
              <a:rPr lang="ru-RU" sz="3000" b="1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проектов</a:t>
            </a:r>
            <a:endParaRPr lang="ru-RU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96752"/>
            <a:ext cx="9073008" cy="5661248"/>
          </a:xfrm>
        </p:spPr>
        <p:txBody>
          <a:bodyPr>
            <a:noAutofit/>
          </a:bodyPr>
          <a:lstStyle/>
          <a:p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Большинство родителей  </a:t>
            </a:r>
            <a:r>
              <a:rPr lang="ru-R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обучающихся 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считают главным научить своих детей приспосабливаться к современным условиям </a:t>
            </a:r>
            <a:r>
              <a:rPr lang="ru-R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жизни  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быть мобильными, активными и востребованными.</a:t>
            </a:r>
          </a:p>
          <a:p>
            <a:r>
              <a:rPr lang="ru-R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В 21  веке  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в список социальных потребностей попали следующие необходимые сегодня качества личности: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владение </a:t>
            </a:r>
            <a:r>
              <a:rPr lang="ru-RU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универсальными способами деятельности;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владение </a:t>
            </a:r>
            <a:r>
              <a:rPr lang="ru-RU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коммуникативными навыками, навыками коллективного труда;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способность </a:t>
            </a:r>
            <a:r>
              <a:rPr lang="ru-RU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 самообразованию;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воспитанность</a:t>
            </a:r>
            <a:r>
              <a:rPr lang="ru-RU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ru-RU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10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Актуальность применения метода </a:t>
            </a:r>
            <a:r>
              <a:rPr lang="ru-RU" sz="30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проектов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124744"/>
            <a:ext cx="8686800" cy="551723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  <a:spcAft>
                <a:spcPts val="1000"/>
              </a:spcAft>
            </a:pPr>
            <a:r>
              <a:rPr lang="ru-RU" sz="4000" dirty="0">
                <a:latin typeface="Calibri"/>
                <a:ea typeface="Calibri"/>
                <a:cs typeface="Times New Roman"/>
              </a:rPr>
              <a:t>Перед педагогами стоит сложная задача: с одной стороны высокие требования к качеству знаний учащихся, с другой стороны низкая самооценка и как следствие незначительная мотивация учащихся к учебе.</a:t>
            </a:r>
          </a:p>
          <a:p>
            <a:pPr>
              <a:lnSpc>
                <a:spcPct val="170000"/>
              </a:lnSpc>
              <a:spcAft>
                <a:spcPts val="1000"/>
              </a:spcAft>
            </a:pPr>
            <a:r>
              <a:rPr lang="ru-RU" sz="4000" dirty="0" smtClean="0">
                <a:latin typeface="Calibri"/>
                <a:ea typeface="Calibri"/>
                <a:cs typeface="Times New Roman"/>
              </a:rPr>
              <a:t> Основная </a:t>
            </a:r>
            <a:r>
              <a:rPr lang="ru-RU" sz="4000" dirty="0">
                <a:latin typeface="Calibri"/>
                <a:ea typeface="Calibri"/>
                <a:cs typeface="Times New Roman"/>
              </a:rPr>
              <a:t>задача современного учителя – найти такие педагогические технологии, формы и методы работы, которые позволили успешно реализовать государственный заказ и общественные потребности.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159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686800" cy="64807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000" b="1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ПРЕИМУЩЕСТВА  ПРИМЕНЕНИЯ МЕТОДА ПРОЕКТОВ</a:t>
            </a:r>
            <a:endParaRPr lang="ru-RU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692696"/>
            <a:ext cx="8928992" cy="590465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Обучает не только какой-либо сумме знаний, но и способам    получении    информации</a:t>
            </a:r>
            <a:br>
              <a:rPr lang="ru-RU" sz="28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и  их экстраполяции в будущую теоретическую и практическую деятельность;</a:t>
            </a:r>
            <a:endParaRPr lang="ru-R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Обучает работать как в группе, так и самостоятельно;</a:t>
            </a:r>
          </a:p>
          <a:p>
            <a:pPr>
              <a:lnSpc>
                <a:spcPct val="80000"/>
              </a:lnSpc>
              <a:defRPr/>
            </a:pPr>
            <a:r>
              <a:rPr lang="ru-R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Воспитывает толерантность по отношению к инакомыслию,      иным    способам учебной работы одноклассников;</a:t>
            </a:r>
          </a:p>
          <a:p>
            <a:pPr>
              <a:lnSpc>
                <a:spcPct val="80000"/>
              </a:lnSpc>
              <a:defRPr/>
            </a:pPr>
            <a:r>
              <a:rPr lang="ru-R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Формирует, умение самостоятельно принимать раз­личные решения;</a:t>
            </a:r>
          </a:p>
          <a:p>
            <a:pPr>
              <a:lnSpc>
                <a:spcPct val="80000"/>
              </a:lnSpc>
              <a:defRPr/>
            </a:pPr>
            <a:r>
              <a:rPr lang="ru-R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Прививает коммуникативные умения</a:t>
            </a:r>
          </a:p>
          <a:p>
            <a:pPr>
              <a:lnSpc>
                <a:spcPct val="80000"/>
              </a:lnSpc>
              <a:defRPr/>
            </a:pPr>
            <a:r>
              <a:rPr lang="ru-R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Обучает анализу, сравнению и сопоставлению фактов и явлений;</a:t>
            </a:r>
          </a:p>
          <a:p>
            <a:pPr>
              <a:lnSpc>
                <a:spcPct val="80000"/>
              </a:lnSpc>
              <a:defRPr/>
            </a:pPr>
            <a:r>
              <a:rPr lang="ru-R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Развивает у учащихся умения генерировать идеи, гипотезы и прогнозировать их становление и разрешение.</a:t>
            </a:r>
          </a:p>
          <a:p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01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РЕЗУЛЬТАТЫ ИСПОЛЬЗОВАНИЯ ТЕХНОЛОГИИ</a:t>
            </a:r>
            <a:endParaRPr lang="ru-RU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04800" y="1196752"/>
            <a:ext cx="8686800" cy="5328592"/>
          </a:xfrm>
        </p:spPr>
        <p:txBody>
          <a:bodyPr>
            <a:normAutofit/>
          </a:bodyPr>
          <a:lstStyle/>
          <a:p>
            <a:r>
              <a:rPr lang="ru-RU" dirty="0" smtClean="0"/>
              <a:t>Усиление мотивации </a:t>
            </a:r>
            <a:r>
              <a:rPr lang="ru-RU" dirty="0"/>
              <a:t>к изучению соответствующего материала и самостоятельному решению прикладных задач</a:t>
            </a:r>
            <a:r>
              <a:rPr lang="ru-RU" dirty="0" smtClean="0"/>
              <a:t>;</a:t>
            </a:r>
          </a:p>
          <a:p>
            <a:r>
              <a:rPr lang="ru-RU" dirty="0" smtClean="0"/>
              <a:t> Формирование  чувства </a:t>
            </a:r>
            <a:r>
              <a:rPr lang="ru-RU" dirty="0"/>
              <a:t>ответственности за выполняемый объем работ; </a:t>
            </a:r>
            <a:endParaRPr lang="ru-RU" dirty="0" smtClean="0"/>
          </a:p>
          <a:p>
            <a:r>
              <a:rPr lang="ru-RU" dirty="0" smtClean="0"/>
              <a:t>Развитие  познавательных  навыков обучающихся, </a:t>
            </a:r>
            <a:r>
              <a:rPr lang="ru-RU" dirty="0"/>
              <a:t>умения ориентироваться в информационном пространстве, анализировать полученную информацию, </a:t>
            </a:r>
            <a:r>
              <a:rPr lang="ru-RU" dirty="0" smtClean="0"/>
              <a:t>создание условий </a:t>
            </a:r>
            <a:r>
              <a:rPr lang="ru-RU" dirty="0"/>
              <a:t>для отношений сотрудничества между учащимися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Формирование </a:t>
            </a:r>
            <a:r>
              <a:rPr lang="ru-RU" dirty="0" smtClean="0"/>
              <a:t>навыки </a:t>
            </a:r>
            <a:r>
              <a:rPr lang="ru-RU" dirty="0"/>
              <a:t>применения программного обеспечения в разных прикладных областях</a:t>
            </a:r>
            <a:r>
              <a:rPr lang="ru-RU" dirty="0" smtClean="0"/>
              <a:t>;</a:t>
            </a:r>
          </a:p>
          <a:p>
            <a:r>
              <a:rPr lang="ru-RU" dirty="0" smtClean="0"/>
              <a:t> Развитие </a:t>
            </a:r>
            <a:r>
              <a:rPr lang="ru-RU" dirty="0"/>
              <a:t>творческого подхода к решению задач и формированию умений поиска и выбора оптимального их решения;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С</a:t>
            </a:r>
            <a:r>
              <a:rPr lang="ru-RU" dirty="0" smtClean="0"/>
              <a:t>оздать </a:t>
            </a:r>
            <a:r>
              <a:rPr lang="ru-RU" dirty="0"/>
              <a:t>реально  </a:t>
            </a:r>
            <a:r>
              <a:rPr lang="ru-RU" dirty="0" smtClean="0"/>
              <a:t>востребованного  продукта </a:t>
            </a:r>
            <a:r>
              <a:rPr lang="ru-RU" dirty="0"/>
              <a:t>(</a:t>
            </a:r>
            <a:r>
              <a:rPr lang="ru-RU" dirty="0" smtClean="0"/>
              <a:t>проекта)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13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9221"/>
            <a:ext cx="4320480" cy="6098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994" y="139222"/>
            <a:ext cx="4334494" cy="6118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23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568952" cy="347472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СПАСИБО ЗА</a:t>
            </a:r>
          </a:p>
          <a:p>
            <a:pPr algn="ctr"/>
            <a:r>
              <a:rPr lang="ru-RU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ВНИМАНИЕ!</a:t>
            </a:r>
            <a:endParaRPr lang="ru-RU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5054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122</TotalTime>
  <Words>248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Повышение познавательной активности при использовании проектного метода обучения</vt:lpstr>
      <vt:lpstr>Актуальность применения метода проектов</vt:lpstr>
      <vt:lpstr>Актуальность применения метода проектов</vt:lpstr>
      <vt:lpstr>ПРЕИМУЩЕСТВА  ПРИМЕНЕНИЯ МЕТОДА ПРОЕКТОВ</vt:lpstr>
      <vt:lpstr>РЕЗУЛЬТАТЫ ИСПОЛЬЗОВАНИЯ ТЕХНОЛОГИИ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</dc:creator>
  <cp:lastModifiedBy>Максим</cp:lastModifiedBy>
  <cp:revision>37</cp:revision>
  <dcterms:created xsi:type="dcterms:W3CDTF">2018-08-21T08:40:45Z</dcterms:created>
  <dcterms:modified xsi:type="dcterms:W3CDTF">2018-08-24T12:29:56Z</dcterms:modified>
</cp:coreProperties>
</file>