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71" r:id="rId4"/>
    <p:sldId id="260" r:id="rId5"/>
    <p:sldId id="279" r:id="rId6"/>
    <p:sldId id="274" r:id="rId7"/>
    <p:sldId id="278" r:id="rId8"/>
    <p:sldId id="269" r:id="rId9"/>
    <p:sldId id="268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39" autoAdjust="0"/>
    <p:restoredTop sz="94660"/>
  </p:normalViewPr>
  <p:slideViewPr>
    <p:cSldViewPr>
      <p:cViewPr varScale="1">
        <p:scale>
          <a:sx n="74" d="100"/>
          <a:sy n="74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0967-685E-4201-9D51-8F5121DE4961}" type="doc">
      <dgm:prSet loTypeId="urn:microsoft.com/office/officeart/2005/8/layout/arrow5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5400A560-2A8B-4FEC-9B50-1CE0865E714D}">
      <dgm:prSet phldrT="[Текст]"/>
      <dgm:spPr/>
      <dgm:t>
        <a:bodyPr/>
        <a:lstStyle/>
        <a:p>
          <a:r>
            <a:rPr lang="ru-RU" dirty="0" smtClean="0"/>
            <a:t>География является одной из основополагающих дисциплин, служащих для формирования национальной идентичности человека.</a:t>
          </a:r>
          <a:endParaRPr lang="ru-RU" dirty="0"/>
        </a:p>
      </dgm:t>
    </dgm:pt>
    <dgm:pt modelId="{5FE3B04F-5323-44E5-877C-CD6E4520C174}" type="parTrans" cxnId="{1728A454-91F7-49E3-B913-738AFFC1971D}">
      <dgm:prSet/>
      <dgm:spPr/>
      <dgm:t>
        <a:bodyPr/>
        <a:lstStyle/>
        <a:p>
          <a:endParaRPr lang="ru-RU"/>
        </a:p>
      </dgm:t>
    </dgm:pt>
    <dgm:pt modelId="{316D81E6-F0C3-4A28-9391-173125579C92}" type="sibTrans" cxnId="{1728A454-91F7-49E3-B913-738AFFC1971D}">
      <dgm:prSet/>
      <dgm:spPr/>
      <dgm:t>
        <a:bodyPr/>
        <a:lstStyle/>
        <a:p>
          <a:endParaRPr lang="ru-RU"/>
        </a:p>
      </dgm:t>
    </dgm:pt>
    <dgm:pt modelId="{62E0FB85-9987-44A3-9F54-AF9C772BEF00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Низкий престиж географии , невостребованность географии  как предмета, низкий уровень учебной мотивации .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9023BF78-BC67-4CC1-AF95-90EA20FED5E1}" type="parTrans" cxnId="{C970646D-C0CD-4BD4-AD52-74956B970197}">
      <dgm:prSet/>
      <dgm:spPr/>
      <dgm:t>
        <a:bodyPr/>
        <a:lstStyle/>
        <a:p>
          <a:endParaRPr lang="ru-RU"/>
        </a:p>
      </dgm:t>
    </dgm:pt>
    <dgm:pt modelId="{521C2D23-17D6-4CE5-B3CC-44952D27380B}" type="sibTrans" cxnId="{C970646D-C0CD-4BD4-AD52-74956B970197}">
      <dgm:prSet/>
      <dgm:spPr/>
      <dgm:t>
        <a:bodyPr/>
        <a:lstStyle/>
        <a:p>
          <a:endParaRPr lang="ru-RU"/>
        </a:p>
      </dgm:t>
    </dgm:pt>
    <dgm:pt modelId="{E5CF5E0F-A6C6-43AA-84A2-BA0827854605}" type="pres">
      <dgm:prSet presAssocID="{ACAB0967-685E-4201-9D51-8F5121DE49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1B65DC-79D0-42FF-B419-B437AEBDD676}" type="pres">
      <dgm:prSet presAssocID="{5400A560-2A8B-4FEC-9B50-1CE0865E714D}" presName="arrow" presStyleLbl="node1" presStyleIdx="0" presStyleCnt="2" custScaleX="108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B6DE2-68FD-41B9-BCE6-08C2B3E710AA}" type="pres">
      <dgm:prSet presAssocID="{62E0FB85-9987-44A3-9F54-AF9C772BEF0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8C84E-E75D-4477-96AA-F31013B04655}" type="presOf" srcId="{62E0FB85-9987-44A3-9F54-AF9C772BEF00}" destId="{EBBB6DE2-68FD-41B9-BCE6-08C2B3E710AA}" srcOrd="0" destOrd="0" presId="urn:microsoft.com/office/officeart/2005/8/layout/arrow5"/>
    <dgm:cxn modelId="{740B7EC5-58B1-419A-878E-E484D7AAF356}" type="presOf" srcId="{5400A560-2A8B-4FEC-9B50-1CE0865E714D}" destId="{B61B65DC-79D0-42FF-B419-B437AEBDD676}" srcOrd="0" destOrd="0" presId="urn:microsoft.com/office/officeart/2005/8/layout/arrow5"/>
    <dgm:cxn modelId="{25274768-D935-466E-9C36-D35914C711DB}" type="presOf" srcId="{ACAB0967-685E-4201-9D51-8F5121DE4961}" destId="{E5CF5E0F-A6C6-43AA-84A2-BA0827854605}" srcOrd="0" destOrd="0" presId="urn:microsoft.com/office/officeart/2005/8/layout/arrow5"/>
    <dgm:cxn modelId="{C970646D-C0CD-4BD4-AD52-74956B970197}" srcId="{ACAB0967-685E-4201-9D51-8F5121DE4961}" destId="{62E0FB85-9987-44A3-9F54-AF9C772BEF00}" srcOrd="1" destOrd="0" parTransId="{9023BF78-BC67-4CC1-AF95-90EA20FED5E1}" sibTransId="{521C2D23-17D6-4CE5-B3CC-44952D27380B}"/>
    <dgm:cxn modelId="{1728A454-91F7-49E3-B913-738AFFC1971D}" srcId="{ACAB0967-685E-4201-9D51-8F5121DE4961}" destId="{5400A560-2A8B-4FEC-9B50-1CE0865E714D}" srcOrd="0" destOrd="0" parTransId="{5FE3B04F-5323-44E5-877C-CD6E4520C174}" sibTransId="{316D81E6-F0C3-4A28-9391-173125579C92}"/>
    <dgm:cxn modelId="{C8C39225-8561-447B-96AF-52F9AC2A784F}" type="presParOf" srcId="{E5CF5E0F-A6C6-43AA-84A2-BA0827854605}" destId="{B61B65DC-79D0-42FF-B419-B437AEBDD676}" srcOrd="0" destOrd="0" presId="urn:microsoft.com/office/officeart/2005/8/layout/arrow5"/>
    <dgm:cxn modelId="{05C62749-14C2-46C0-A023-82309D87D97C}" type="presParOf" srcId="{E5CF5E0F-A6C6-43AA-84A2-BA0827854605}" destId="{EBBB6DE2-68FD-41B9-BCE6-08C2B3E710AA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3E55C-693E-46EF-A0A0-C7CCFFB1B739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CA81D2E-6361-40A7-B64F-3974AC9BA070}">
      <dgm:prSet phldrT="[Текст]" custT="1"/>
      <dgm:spPr/>
      <dgm:t>
        <a:bodyPr/>
        <a:lstStyle/>
        <a:p>
          <a:r>
            <a:rPr lang="ru-RU" sz="2000" dirty="0"/>
            <a:t>по уровню применения</a:t>
          </a:r>
        </a:p>
      </dgm:t>
    </dgm:pt>
    <dgm:pt modelId="{FD9FF215-DBF5-49E5-A084-A1DB0D9173B2}" type="parTrans" cxnId="{A2E4569B-1EEB-4274-B884-A063A132B48F}">
      <dgm:prSet/>
      <dgm:spPr/>
      <dgm:t>
        <a:bodyPr/>
        <a:lstStyle/>
        <a:p>
          <a:endParaRPr lang="ru-RU"/>
        </a:p>
      </dgm:t>
    </dgm:pt>
    <dgm:pt modelId="{0E426D31-E08D-459D-A7EB-9F3A0A65715C}" type="sibTrans" cxnId="{A2E4569B-1EEB-4274-B884-A063A132B48F}">
      <dgm:prSet/>
      <dgm:spPr/>
      <dgm:t>
        <a:bodyPr/>
        <a:lstStyle/>
        <a:p>
          <a:endParaRPr lang="ru-RU"/>
        </a:p>
      </dgm:t>
    </dgm:pt>
    <dgm:pt modelId="{AB14445F-008E-448E-B56B-E5D8318C0519}">
      <dgm:prSet phldrT="[Текст]" custT="1"/>
      <dgm:spPr/>
      <dgm:t>
        <a:bodyPr/>
        <a:lstStyle/>
        <a:p>
          <a:r>
            <a:rPr lang="ru-RU" sz="1800" dirty="0"/>
            <a:t>предметная</a:t>
          </a:r>
        </a:p>
      </dgm:t>
    </dgm:pt>
    <dgm:pt modelId="{152B38FD-66DA-46CF-BCB4-E20C86F4CC48}" type="parTrans" cxnId="{6160F11E-1C12-4DA9-912C-3E23EB3E9831}">
      <dgm:prSet/>
      <dgm:spPr/>
      <dgm:t>
        <a:bodyPr/>
        <a:lstStyle/>
        <a:p>
          <a:endParaRPr lang="ru-RU"/>
        </a:p>
      </dgm:t>
    </dgm:pt>
    <dgm:pt modelId="{22D7FD7F-3E0C-4A29-8192-83C891736296}" type="sibTrans" cxnId="{6160F11E-1C12-4DA9-912C-3E23EB3E9831}">
      <dgm:prSet/>
      <dgm:spPr/>
      <dgm:t>
        <a:bodyPr/>
        <a:lstStyle/>
        <a:p>
          <a:endParaRPr lang="ru-RU"/>
        </a:p>
      </dgm:t>
    </dgm:pt>
    <dgm:pt modelId="{3A661627-3D00-43DA-942A-66C11621DEA7}">
      <dgm:prSet phldrT="[Текст]" custT="1"/>
      <dgm:spPr/>
      <dgm:t>
        <a:bodyPr/>
        <a:lstStyle/>
        <a:p>
          <a:r>
            <a:rPr lang="ru-RU" sz="2000" dirty="0"/>
            <a:t>по научной концепции усвоения опыта</a:t>
          </a:r>
        </a:p>
      </dgm:t>
    </dgm:pt>
    <dgm:pt modelId="{2CF94D2F-A630-49C2-996E-D7875577F3F9}" type="parTrans" cxnId="{8824BBBD-8031-4CB1-9629-EC476509199F}">
      <dgm:prSet/>
      <dgm:spPr/>
      <dgm:t>
        <a:bodyPr/>
        <a:lstStyle/>
        <a:p>
          <a:endParaRPr lang="ru-RU"/>
        </a:p>
      </dgm:t>
    </dgm:pt>
    <dgm:pt modelId="{21D52486-26FC-4BA4-887E-70892499A802}" type="sibTrans" cxnId="{8824BBBD-8031-4CB1-9629-EC476509199F}">
      <dgm:prSet/>
      <dgm:spPr/>
      <dgm:t>
        <a:bodyPr/>
        <a:lstStyle/>
        <a:p>
          <a:endParaRPr lang="ru-RU"/>
        </a:p>
      </dgm:t>
    </dgm:pt>
    <dgm:pt modelId="{03F16555-FFA5-4F77-B99E-D8CAB5C09AB6}">
      <dgm:prSet phldrT="[Текст]" custT="1"/>
      <dgm:spPr/>
      <dgm:t>
        <a:bodyPr/>
        <a:lstStyle/>
        <a:p>
          <a:r>
            <a:rPr lang="ru-RU" sz="1800" dirty="0"/>
            <a:t>развивающая (основываются на теории развития способностей)</a:t>
          </a:r>
        </a:p>
      </dgm:t>
    </dgm:pt>
    <dgm:pt modelId="{C47B8938-44A2-4753-AE48-FD769A72DBED}" type="parTrans" cxnId="{C82A5117-5B93-4155-81C3-08981E2EAB24}">
      <dgm:prSet/>
      <dgm:spPr/>
      <dgm:t>
        <a:bodyPr/>
        <a:lstStyle/>
        <a:p>
          <a:endParaRPr lang="ru-RU"/>
        </a:p>
      </dgm:t>
    </dgm:pt>
    <dgm:pt modelId="{E6E1D743-57FB-4B12-8BBB-821660ED232E}" type="sibTrans" cxnId="{C82A5117-5B93-4155-81C3-08981E2EAB24}">
      <dgm:prSet/>
      <dgm:spPr/>
      <dgm:t>
        <a:bodyPr/>
        <a:lstStyle/>
        <a:p>
          <a:endParaRPr lang="ru-RU"/>
        </a:p>
      </dgm:t>
    </dgm:pt>
    <dgm:pt modelId="{8309D1B4-5702-4B23-8D89-7C49807729AC}">
      <dgm:prSet phldrT="[Текст]" custT="1"/>
      <dgm:spPr/>
      <dgm:t>
        <a:bodyPr/>
        <a:lstStyle/>
        <a:p>
          <a:r>
            <a:rPr lang="ru-RU" sz="2000" dirty="0"/>
            <a:t>по отношению к ребенку</a:t>
          </a:r>
        </a:p>
      </dgm:t>
    </dgm:pt>
    <dgm:pt modelId="{C43F8DF1-C6C7-40E2-A2AB-1451A69EB97C}" type="parTrans" cxnId="{08B1F00B-215F-4F6E-A3E3-5A1EF9262C5E}">
      <dgm:prSet/>
      <dgm:spPr/>
      <dgm:t>
        <a:bodyPr/>
        <a:lstStyle/>
        <a:p>
          <a:endParaRPr lang="ru-RU"/>
        </a:p>
      </dgm:t>
    </dgm:pt>
    <dgm:pt modelId="{81E0739A-DAB7-4038-9182-AC6347B1F4D3}" type="sibTrans" cxnId="{08B1F00B-215F-4F6E-A3E3-5A1EF9262C5E}">
      <dgm:prSet/>
      <dgm:spPr/>
      <dgm:t>
        <a:bodyPr/>
        <a:lstStyle/>
        <a:p>
          <a:endParaRPr lang="ru-RU"/>
        </a:p>
      </dgm:t>
    </dgm:pt>
    <dgm:pt modelId="{4EAB1047-10FA-453C-9C6D-B2CC5CDC083F}">
      <dgm:prSet phldrT="[Текст]" custT="1"/>
      <dgm:spPr/>
      <dgm:t>
        <a:bodyPr/>
        <a:lstStyle/>
        <a:p>
          <a:r>
            <a:rPr lang="ru-RU" sz="1800" dirty="0"/>
            <a:t>личностно-ориентированная</a:t>
          </a:r>
        </a:p>
      </dgm:t>
    </dgm:pt>
    <dgm:pt modelId="{745AA5D1-4E5A-4A44-BB31-AF6B47C1FDD4}" type="parTrans" cxnId="{C8178555-B56C-4BE7-84B4-AC30AC544B71}">
      <dgm:prSet/>
      <dgm:spPr/>
      <dgm:t>
        <a:bodyPr/>
        <a:lstStyle/>
        <a:p>
          <a:endParaRPr lang="ru-RU"/>
        </a:p>
      </dgm:t>
    </dgm:pt>
    <dgm:pt modelId="{B8DE91F3-2F74-4247-B842-70623609E60D}" type="sibTrans" cxnId="{C8178555-B56C-4BE7-84B4-AC30AC544B71}">
      <dgm:prSet/>
      <dgm:spPr/>
      <dgm:t>
        <a:bodyPr/>
        <a:lstStyle/>
        <a:p>
          <a:endParaRPr lang="ru-RU"/>
        </a:p>
      </dgm:t>
    </dgm:pt>
    <dgm:pt modelId="{02B1D60C-483C-444F-B3C5-A4330E71695F}">
      <dgm:prSet custT="1"/>
      <dgm:spPr/>
      <dgm:t>
        <a:bodyPr/>
        <a:lstStyle/>
        <a:p>
          <a:r>
            <a:rPr lang="ru-RU" sz="2000" dirty="0"/>
            <a:t>по типу организации и управления познавательной деятельностью</a:t>
          </a:r>
        </a:p>
      </dgm:t>
    </dgm:pt>
    <dgm:pt modelId="{35340C71-643B-472F-AA46-F782561EDF72}" type="parTrans" cxnId="{386ECE45-A32D-460E-9E4B-32B94459B999}">
      <dgm:prSet/>
      <dgm:spPr/>
      <dgm:t>
        <a:bodyPr/>
        <a:lstStyle/>
        <a:p>
          <a:endParaRPr lang="ru-RU"/>
        </a:p>
      </dgm:t>
    </dgm:pt>
    <dgm:pt modelId="{E78CD23C-137F-436C-8C23-01CA68840DE8}" type="sibTrans" cxnId="{386ECE45-A32D-460E-9E4B-32B94459B999}">
      <dgm:prSet/>
      <dgm:spPr/>
      <dgm:t>
        <a:bodyPr/>
        <a:lstStyle/>
        <a:p>
          <a:endParaRPr lang="ru-RU"/>
        </a:p>
      </dgm:t>
    </dgm:pt>
    <dgm:pt modelId="{22B32831-EC43-4456-A01A-1B6DC4FB42F5}">
      <dgm:prSet custT="1"/>
      <dgm:spPr/>
      <dgm:t>
        <a:bodyPr/>
        <a:lstStyle/>
        <a:p>
          <a:r>
            <a:rPr lang="ru-RU" sz="2000" dirty="0"/>
            <a:t>по ориентации на личностные структуры</a:t>
          </a:r>
        </a:p>
      </dgm:t>
    </dgm:pt>
    <dgm:pt modelId="{C0A73FF0-19FF-491B-A8FB-B8A21EE595FC}" type="parTrans" cxnId="{E60A5728-2894-4786-920E-B778C6A8A224}">
      <dgm:prSet/>
      <dgm:spPr/>
      <dgm:t>
        <a:bodyPr/>
        <a:lstStyle/>
        <a:p>
          <a:endParaRPr lang="ru-RU"/>
        </a:p>
      </dgm:t>
    </dgm:pt>
    <dgm:pt modelId="{B67B15E6-B422-4AD3-8265-24617B258842}" type="sibTrans" cxnId="{E60A5728-2894-4786-920E-B778C6A8A224}">
      <dgm:prSet/>
      <dgm:spPr/>
      <dgm:t>
        <a:bodyPr/>
        <a:lstStyle/>
        <a:p>
          <a:endParaRPr lang="ru-RU"/>
        </a:p>
      </dgm:t>
    </dgm:pt>
    <dgm:pt modelId="{9181765F-0C05-4047-AF84-F0B063CE1B44}">
      <dgm:prSet custT="1"/>
      <dgm:spPr/>
      <dgm:t>
        <a:bodyPr/>
        <a:lstStyle/>
        <a:p>
          <a:r>
            <a:rPr lang="ru-RU" sz="1800" dirty="0"/>
            <a:t>игровая технология</a:t>
          </a:r>
        </a:p>
      </dgm:t>
    </dgm:pt>
    <dgm:pt modelId="{17844C9C-9521-4429-A57D-34F855B66972}" type="parTrans" cxnId="{A558FB0B-B1B2-427E-817A-DFDA1B3C694F}">
      <dgm:prSet/>
      <dgm:spPr/>
      <dgm:t>
        <a:bodyPr/>
        <a:lstStyle/>
        <a:p>
          <a:endParaRPr lang="ru-RU"/>
        </a:p>
      </dgm:t>
    </dgm:pt>
    <dgm:pt modelId="{A9EA95BB-76C7-4C6A-A22B-04EDF1A716B5}" type="sibTrans" cxnId="{A558FB0B-B1B2-427E-817A-DFDA1B3C694F}">
      <dgm:prSet/>
      <dgm:spPr/>
      <dgm:t>
        <a:bodyPr/>
        <a:lstStyle/>
        <a:p>
          <a:endParaRPr lang="ru-RU"/>
        </a:p>
      </dgm:t>
    </dgm:pt>
    <dgm:pt modelId="{2985721D-80AB-4EAB-AF59-419E1FFF6CDC}">
      <dgm:prSet custT="1"/>
      <dgm:spPr/>
      <dgm:t>
        <a:bodyPr/>
        <a:lstStyle/>
        <a:p>
          <a:r>
            <a:rPr lang="ru-RU" sz="1800" dirty="0"/>
            <a:t>в зависимости от типа, целей и задач </a:t>
          </a:r>
          <a:r>
            <a:rPr lang="ru-RU" sz="1800" dirty="0" err="1"/>
            <a:t>квеста</a:t>
          </a:r>
          <a:r>
            <a:rPr lang="ru-RU" sz="1800" dirty="0"/>
            <a:t>: информационная; операционная; эмоционально- художественная и эмоционально-нравственная; технология саморазвития; эвристическая;  прикладная.</a:t>
          </a:r>
        </a:p>
      </dgm:t>
    </dgm:pt>
    <dgm:pt modelId="{84B088BD-B117-4520-AFE1-8C0A591FF8C3}" type="parTrans" cxnId="{5C1FF4E9-247E-4965-B7F5-7719EF66BD68}">
      <dgm:prSet/>
      <dgm:spPr/>
      <dgm:t>
        <a:bodyPr/>
        <a:lstStyle/>
        <a:p>
          <a:endParaRPr lang="ru-RU"/>
        </a:p>
      </dgm:t>
    </dgm:pt>
    <dgm:pt modelId="{71C96F56-B414-4F02-9AB3-A720CF2A0464}" type="sibTrans" cxnId="{5C1FF4E9-247E-4965-B7F5-7719EF66BD68}">
      <dgm:prSet/>
      <dgm:spPr/>
      <dgm:t>
        <a:bodyPr/>
        <a:lstStyle/>
        <a:p>
          <a:endParaRPr lang="ru-RU"/>
        </a:p>
      </dgm:t>
    </dgm:pt>
    <dgm:pt modelId="{CFD96E2F-7982-41AA-B7CE-BEF1917893A2}" type="pres">
      <dgm:prSet presAssocID="{13C3E55C-693E-46EF-A0A0-C7CCFFB1B7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FF6DE-1893-4AD9-A984-21EEA6B7B7D3}" type="pres">
      <dgm:prSet presAssocID="{ACA81D2E-6361-40A7-B64F-3974AC9BA070}" presName="parentLin" presStyleCnt="0"/>
      <dgm:spPr/>
      <dgm:t>
        <a:bodyPr/>
        <a:lstStyle/>
        <a:p>
          <a:endParaRPr lang="ru-RU"/>
        </a:p>
      </dgm:t>
    </dgm:pt>
    <dgm:pt modelId="{935E2240-EBFC-4199-9210-2466C69FCB59}" type="pres">
      <dgm:prSet presAssocID="{ACA81D2E-6361-40A7-B64F-3974AC9BA07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6035052-0B6D-498B-9143-4050B62218C1}" type="pres">
      <dgm:prSet presAssocID="{ACA81D2E-6361-40A7-B64F-3974AC9BA07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FA263-87E7-48EF-89FB-9821E0484828}" type="pres">
      <dgm:prSet presAssocID="{ACA81D2E-6361-40A7-B64F-3974AC9BA070}" presName="negativeSpace" presStyleCnt="0"/>
      <dgm:spPr/>
      <dgm:t>
        <a:bodyPr/>
        <a:lstStyle/>
        <a:p>
          <a:endParaRPr lang="ru-RU"/>
        </a:p>
      </dgm:t>
    </dgm:pt>
    <dgm:pt modelId="{81059912-F41D-4DBD-AE42-11A2A520CB11}" type="pres">
      <dgm:prSet presAssocID="{ACA81D2E-6361-40A7-B64F-3974AC9BA07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EE390-F710-47DF-B7E5-38A59667A52D}" type="pres">
      <dgm:prSet presAssocID="{0E426D31-E08D-459D-A7EB-9F3A0A65715C}" presName="spaceBetweenRectangles" presStyleCnt="0"/>
      <dgm:spPr/>
      <dgm:t>
        <a:bodyPr/>
        <a:lstStyle/>
        <a:p>
          <a:endParaRPr lang="ru-RU"/>
        </a:p>
      </dgm:t>
    </dgm:pt>
    <dgm:pt modelId="{0E727C51-2157-404A-BAF0-6852C737D07C}" type="pres">
      <dgm:prSet presAssocID="{3A661627-3D00-43DA-942A-66C11621DEA7}" presName="parentLin" presStyleCnt="0"/>
      <dgm:spPr/>
      <dgm:t>
        <a:bodyPr/>
        <a:lstStyle/>
        <a:p>
          <a:endParaRPr lang="ru-RU"/>
        </a:p>
      </dgm:t>
    </dgm:pt>
    <dgm:pt modelId="{6325CB48-A081-43BE-A6C4-2ADB55D6D310}" type="pres">
      <dgm:prSet presAssocID="{3A661627-3D00-43DA-942A-66C11621DEA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172AD26-50B1-44DA-ADC8-9F0EA42D3E4E}" type="pres">
      <dgm:prSet presAssocID="{3A661627-3D00-43DA-942A-66C11621DEA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7A19C-E4C0-418B-8701-FC8257F5F491}" type="pres">
      <dgm:prSet presAssocID="{3A661627-3D00-43DA-942A-66C11621DEA7}" presName="negativeSpace" presStyleCnt="0"/>
      <dgm:spPr/>
      <dgm:t>
        <a:bodyPr/>
        <a:lstStyle/>
        <a:p>
          <a:endParaRPr lang="ru-RU"/>
        </a:p>
      </dgm:t>
    </dgm:pt>
    <dgm:pt modelId="{929EBA9D-D994-4EA5-99A9-0A946F478114}" type="pres">
      <dgm:prSet presAssocID="{3A661627-3D00-43DA-942A-66C11621DEA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EBD42-6369-4BD7-9A21-75D71C16558C}" type="pres">
      <dgm:prSet presAssocID="{21D52486-26FC-4BA4-887E-70892499A802}" presName="spaceBetweenRectangles" presStyleCnt="0"/>
      <dgm:spPr/>
      <dgm:t>
        <a:bodyPr/>
        <a:lstStyle/>
        <a:p>
          <a:endParaRPr lang="ru-RU"/>
        </a:p>
      </dgm:t>
    </dgm:pt>
    <dgm:pt modelId="{B8828E4C-E1C5-4453-8E37-86B29CC07324}" type="pres">
      <dgm:prSet presAssocID="{8309D1B4-5702-4B23-8D89-7C49807729AC}" presName="parentLin" presStyleCnt="0"/>
      <dgm:spPr/>
      <dgm:t>
        <a:bodyPr/>
        <a:lstStyle/>
        <a:p>
          <a:endParaRPr lang="ru-RU"/>
        </a:p>
      </dgm:t>
    </dgm:pt>
    <dgm:pt modelId="{8B1ECA53-1DC7-4DC1-9F32-BA51A5B96174}" type="pres">
      <dgm:prSet presAssocID="{8309D1B4-5702-4B23-8D89-7C49807729A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966BEF1-866A-4FDC-A947-B8DC81AB1266}" type="pres">
      <dgm:prSet presAssocID="{8309D1B4-5702-4B23-8D89-7C49807729A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56D33-9F24-426A-B6D7-DF16867C0B1B}" type="pres">
      <dgm:prSet presAssocID="{8309D1B4-5702-4B23-8D89-7C49807729AC}" presName="negativeSpace" presStyleCnt="0"/>
      <dgm:spPr/>
      <dgm:t>
        <a:bodyPr/>
        <a:lstStyle/>
        <a:p>
          <a:endParaRPr lang="ru-RU"/>
        </a:p>
      </dgm:t>
    </dgm:pt>
    <dgm:pt modelId="{A3218EDC-EBBE-4AB1-BF17-2023EFA71262}" type="pres">
      <dgm:prSet presAssocID="{8309D1B4-5702-4B23-8D89-7C49807729A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EB4AF-2156-4C10-93B4-81FBDC652CB6}" type="pres">
      <dgm:prSet presAssocID="{81E0739A-DAB7-4038-9182-AC6347B1F4D3}" presName="spaceBetweenRectangles" presStyleCnt="0"/>
      <dgm:spPr/>
      <dgm:t>
        <a:bodyPr/>
        <a:lstStyle/>
        <a:p>
          <a:endParaRPr lang="ru-RU"/>
        </a:p>
      </dgm:t>
    </dgm:pt>
    <dgm:pt modelId="{EA969306-E1A6-4DDD-BBF7-A38A38E70E99}" type="pres">
      <dgm:prSet presAssocID="{02B1D60C-483C-444F-B3C5-A4330E71695F}" presName="parentLin" presStyleCnt="0"/>
      <dgm:spPr/>
      <dgm:t>
        <a:bodyPr/>
        <a:lstStyle/>
        <a:p>
          <a:endParaRPr lang="ru-RU"/>
        </a:p>
      </dgm:t>
    </dgm:pt>
    <dgm:pt modelId="{B982864E-B68F-4D5A-85CD-A3BFC89A6852}" type="pres">
      <dgm:prSet presAssocID="{02B1D60C-483C-444F-B3C5-A4330E71695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EDE7B56-2D25-4E4B-861F-D8A8020B272B}" type="pres">
      <dgm:prSet presAssocID="{02B1D60C-483C-444F-B3C5-A4330E7169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A3796-7855-4F19-898E-EB56D9C3E5B5}" type="pres">
      <dgm:prSet presAssocID="{02B1D60C-483C-444F-B3C5-A4330E71695F}" presName="negativeSpace" presStyleCnt="0"/>
      <dgm:spPr/>
      <dgm:t>
        <a:bodyPr/>
        <a:lstStyle/>
        <a:p>
          <a:endParaRPr lang="ru-RU"/>
        </a:p>
      </dgm:t>
    </dgm:pt>
    <dgm:pt modelId="{920A0615-04B2-4BE6-B964-C8B710D9ADC3}" type="pres">
      <dgm:prSet presAssocID="{02B1D60C-483C-444F-B3C5-A4330E71695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8CDDF-01F1-44CB-9A30-7688AC5B1C2F}" type="pres">
      <dgm:prSet presAssocID="{E78CD23C-137F-436C-8C23-01CA68840DE8}" presName="spaceBetweenRectangles" presStyleCnt="0"/>
      <dgm:spPr/>
      <dgm:t>
        <a:bodyPr/>
        <a:lstStyle/>
        <a:p>
          <a:endParaRPr lang="ru-RU"/>
        </a:p>
      </dgm:t>
    </dgm:pt>
    <dgm:pt modelId="{A9008779-516A-4FE1-B536-3630A40CE0C6}" type="pres">
      <dgm:prSet presAssocID="{22B32831-EC43-4456-A01A-1B6DC4FB42F5}" presName="parentLin" presStyleCnt="0"/>
      <dgm:spPr/>
      <dgm:t>
        <a:bodyPr/>
        <a:lstStyle/>
        <a:p>
          <a:endParaRPr lang="ru-RU"/>
        </a:p>
      </dgm:t>
    </dgm:pt>
    <dgm:pt modelId="{4772A4E1-17AE-4C74-B015-F0FC1E796954}" type="pres">
      <dgm:prSet presAssocID="{22B32831-EC43-4456-A01A-1B6DC4FB42F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0B0778F-1530-44FE-933F-4084F6E41B19}" type="pres">
      <dgm:prSet presAssocID="{22B32831-EC43-4456-A01A-1B6DC4FB42F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FEBF2-1302-447B-BDEB-B8704D4E9996}" type="pres">
      <dgm:prSet presAssocID="{22B32831-EC43-4456-A01A-1B6DC4FB42F5}" presName="negativeSpace" presStyleCnt="0"/>
      <dgm:spPr/>
      <dgm:t>
        <a:bodyPr/>
        <a:lstStyle/>
        <a:p>
          <a:endParaRPr lang="ru-RU"/>
        </a:p>
      </dgm:t>
    </dgm:pt>
    <dgm:pt modelId="{F05CAD93-C176-4B9E-B46D-E35870990485}" type="pres">
      <dgm:prSet presAssocID="{22B32831-EC43-4456-A01A-1B6DC4FB42F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212A5-ACDD-44DC-A6F0-7161A4B65801}" type="presOf" srcId="{22B32831-EC43-4456-A01A-1B6DC4FB42F5}" destId="{4772A4E1-17AE-4C74-B015-F0FC1E796954}" srcOrd="0" destOrd="0" presId="urn:microsoft.com/office/officeart/2005/8/layout/list1"/>
    <dgm:cxn modelId="{86B77CA8-91D3-4F89-A6B0-753408884CDC}" type="presOf" srcId="{02B1D60C-483C-444F-B3C5-A4330E71695F}" destId="{1EDE7B56-2D25-4E4B-861F-D8A8020B272B}" srcOrd="1" destOrd="0" presId="urn:microsoft.com/office/officeart/2005/8/layout/list1"/>
    <dgm:cxn modelId="{FCA26D8B-4A87-46E6-A9FE-6F62B19809FA}" type="presOf" srcId="{4EAB1047-10FA-453C-9C6D-B2CC5CDC083F}" destId="{A3218EDC-EBBE-4AB1-BF17-2023EFA71262}" srcOrd="0" destOrd="0" presId="urn:microsoft.com/office/officeart/2005/8/layout/list1"/>
    <dgm:cxn modelId="{C8178555-B56C-4BE7-84B4-AC30AC544B71}" srcId="{8309D1B4-5702-4B23-8D89-7C49807729AC}" destId="{4EAB1047-10FA-453C-9C6D-B2CC5CDC083F}" srcOrd="0" destOrd="0" parTransId="{745AA5D1-4E5A-4A44-BB31-AF6B47C1FDD4}" sibTransId="{B8DE91F3-2F74-4247-B842-70623609E60D}"/>
    <dgm:cxn modelId="{9986323C-23E9-4322-B075-09C69D726C15}" type="presOf" srcId="{9181765F-0C05-4047-AF84-F0B063CE1B44}" destId="{920A0615-04B2-4BE6-B964-C8B710D9ADC3}" srcOrd="0" destOrd="0" presId="urn:microsoft.com/office/officeart/2005/8/layout/list1"/>
    <dgm:cxn modelId="{1C38C843-B94A-45DB-9307-E3922D8BB2AB}" type="presOf" srcId="{22B32831-EC43-4456-A01A-1B6DC4FB42F5}" destId="{A0B0778F-1530-44FE-933F-4084F6E41B19}" srcOrd="1" destOrd="0" presId="urn:microsoft.com/office/officeart/2005/8/layout/list1"/>
    <dgm:cxn modelId="{C82A5117-5B93-4155-81C3-08981E2EAB24}" srcId="{3A661627-3D00-43DA-942A-66C11621DEA7}" destId="{03F16555-FFA5-4F77-B99E-D8CAB5C09AB6}" srcOrd="0" destOrd="0" parTransId="{C47B8938-44A2-4753-AE48-FD769A72DBED}" sibTransId="{E6E1D743-57FB-4B12-8BBB-821660ED232E}"/>
    <dgm:cxn modelId="{5A3EF9B9-6F3E-4BF4-8D82-60FF7623DD7F}" type="presOf" srcId="{8309D1B4-5702-4B23-8D89-7C49807729AC}" destId="{8B1ECA53-1DC7-4DC1-9F32-BA51A5B96174}" srcOrd="0" destOrd="0" presId="urn:microsoft.com/office/officeart/2005/8/layout/list1"/>
    <dgm:cxn modelId="{08B1F00B-215F-4F6E-A3E3-5A1EF9262C5E}" srcId="{13C3E55C-693E-46EF-A0A0-C7CCFFB1B739}" destId="{8309D1B4-5702-4B23-8D89-7C49807729AC}" srcOrd="2" destOrd="0" parTransId="{C43F8DF1-C6C7-40E2-A2AB-1451A69EB97C}" sibTransId="{81E0739A-DAB7-4038-9182-AC6347B1F4D3}"/>
    <dgm:cxn modelId="{8824BBBD-8031-4CB1-9629-EC476509199F}" srcId="{13C3E55C-693E-46EF-A0A0-C7CCFFB1B739}" destId="{3A661627-3D00-43DA-942A-66C11621DEA7}" srcOrd="1" destOrd="0" parTransId="{2CF94D2F-A630-49C2-996E-D7875577F3F9}" sibTransId="{21D52486-26FC-4BA4-887E-70892499A802}"/>
    <dgm:cxn modelId="{E60A5728-2894-4786-920E-B778C6A8A224}" srcId="{13C3E55C-693E-46EF-A0A0-C7CCFFB1B739}" destId="{22B32831-EC43-4456-A01A-1B6DC4FB42F5}" srcOrd="4" destOrd="0" parTransId="{C0A73FF0-19FF-491B-A8FB-B8A21EE595FC}" sibTransId="{B67B15E6-B422-4AD3-8265-24617B258842}"/>
    <dgm:cxn modelId="{14B79601-4433-46BB-AC97-F3D9904013FD}" type="presOf" srcId="{3A661627-3D00-43DA-942A-66C11621DEA7}" destId="{5172AD26-50B1-44DA-ADC8-9F0EA42D3E4E}" srcOrd="1" destOrd="0" presId="urn:microsoft.com/office/officeart/2005/8/layout/list1"/>
    <dgm:cxn modelId="{5C1FF4E9-247E-4965-B7F5-7719EF66BD68}" srcId="{22B32831-EC43-4456-A01A-1B6DC4FB42F5}" destId="{2985721D-80AB-4EAB-AF59-419E1FFF6CDC}" srcOrd="0" destOrd="0" parTransId="{84B088BD-B117-4520-AFE1-8C0A591FF8C3}" sibTransId="{71C96F56-B414-4F02-9AB3-A720CF2A0464}"/>
    <dgm:cxn modelId="{87FD4D03-0E19-4FE1-995E-07BFF026EFE9}" type="presOf" srcId="{AB14445F-008E-448E-B56B-E5D8318C0519}" destId="{81059912-F41D-4DBD-AE42-11A2A520CB11}" srcOrd="0" destOrd="0" presId="urn:microsoft.com/office/officeart/2005/8/layout/list1"/>
    <dgm:cxn modelId="{023C6EFD-4A02-4346-9B74-4B24C13F0922}" type="presOf" srcId="{8309D1B4-5702-4B23-8D89-7C49807729AC}" destId="{0966BEF1-866A-4FDC-A947-B8DC81AB1266}" srcOrd="1" destOrd="0" presId="urn:microsoft.com/office/officeart/2005/8/layout/list1"/>
    <dgm:cxn modelId="{B6DF9EF5-EFF7-4967-BBCE-D2E0707FD32A}" type="presOf" srcId="{2985721D-80AB-4EAB-AF59-419E1FFF6CDC}" destId="{F05CAD93-C176-4B9E-B46D-E35870990485}" srcOrd="0" destOrd="0" presId="urn:microsoft.com/office/officeart/2005/8/layout/list1"/>
    <dgm:cxn modelId="{9ED3B99C-C28B-4710-A682-3023E64CEC57}" type="presOf" srcId="{03F16555-FFA5-4F77-B99E-D8CAB5C09AB6}" destId="{929EBA9D-D994-4EA5-99A9-0A946F478114}" srcOrd="0" destOrd="0" presId="urn:microsoft.com/office/officeart/2005/8/layout/list1"/>
    <dgm:cxn modelId="{6160F11E-1C12-4DA9-912C-3E23EB3E9831}" srcId="{ACA81D2E-6361-40A7-B64F-3974AC9BA070}" destId="{AB14445F-008E-448E-B56B-E5D8318C0519}" srcOrd="0" destOrd="0" parTransId="{152B38FD-66DA-46CF-BCB4-E20C86F4CC48}" sibTransId="{22D7FD7F-3E0C-4A29-8192-83C891736296}"/>
    <dgm:cxn modelId="{37394033-8BD0-4FC2-8BF1-DB021DE5CE9C}" type="presOf" srcId="{ACA81D2E-6361-40A7-B64F-3974AC9BA070}" destId="{935E2240-EBFC-4199-9210-2466C69FCB59}" srcOrd="0" destOrd="0" presId="urn:microsoft.com/office/officeart/2005/8/layout/list1"/>
    <dgm:cxn modelId="{A2E4569B-1EEB-4274-B884-A063A132B48F}" srcId="{13C3E55C-693E-46EF-A0A0-C7CCFFB1B739}" destId="{ACA81D2E-6361-40A7-B64F-3974AC9BA070}" srcOrd="0" destOrd="0" parTransId="{FD9FF215-DBF5-49E5-A084-A1DB0D9173B2}" sibTransId="{0E426D31-E08D-459D-A7EB-9F3A0A65715C}"/>
    <dgm:cxn modelId="{5D20624F-996B-419D-BA15-2ABB5EB964A4}" type="presOf" srcId="{ACA81D2E-6361-40A7-B64F-3974AC9BA070}" destId="{46035052-0B6D-498B-9143-4050B62218C1}" srcOrd="1" destOrd="0" presId="urn:microsoft.com/office/officeart/2005/8/layout/list1"/>
    <dgm:cxn modelId="{A558FB0B-B1B2-427E-817A-DFDA1B3C694F}" srcId="{02B1D60C-483C-444F-B3C5-A4330E71695F}" destId="{9181765F-0C05-4047-AF84-F0B063CE1B44}" srcOrd="0" destOrd="0" parTransId="{17844C9C-9521-4429-A57D-34F855B66972}" sibTransId="{A9EA95BB-76C7-4C6A-A22B-04EDF1A716B5}"/>
    <dgm:cxn modelId="{D1CEC557-0FC4-4DFB-945A-9D1F4999A2F6}" type="presOf" srcId="{13C3E55C-693E-46EF-A0A0-C7CCFFB1B739}" destId="{CFD96E2F-7982-41AA-B7CE-BEF1917893A2}" srcOrd="0" destOrd="0" presId="urn:microsoft.com/office/officeart/2005/8/layout/list1"/>
    <dgm:cxn modelId="{B3BAD1E0-A60A-4354-8BE7-6C657884285E}" type="presOf" srcId="{3A661627-3D00-43DA-942A-66C11621DEA7}" destId="{6325CB48-A081-43BE-A6C4-2ADB55D6D310}" srcOrd="0" destOrd="0" presId="urn:microsoft.com/office/officeart/2005/8/layout/list1"/>
    <dgm:cxn modelId="{088DB446-7DED-4C0E-9261-F60AA6E9F155}" type="presOf" srcId="{02B1D60C-483C-444F-B3C5-A4330E71695F}" destId="{B982864E-B68F-4D5A-85CD-A3BFC89A6852}" srcOrd="0" destOrd="0" presId="urn:microsoft.com/office/officeart/2005/8/layout/list1"/>
    <dgm:cxn modelId="{386ECE45-A32D-460E-9E4B-32B94459B999}" srcId="{13C3E55C-693E-46EF-A0A0-C7CCFFB1B739}" destId="{02B1D60C-483C-444F-B3C5-A4330E71695F}" srcOrd="3" destOrd="0" parTransId="{35340C71-643B-472F-AA46-F782561EDF72}" sibTransId="{E78CD23C-137F-436C-8C23-01CA68840DE8}"/>
    <dgm:cxn modelId="{566EFFE6-9BE9-481E-8D46-165CC49CB967}" type="presParOf" srcId="{CFD96E2F-7982-41AA-B7CE-BEF1917893A2}" destId="{CB8FF6DE-1893-4AD9-A984-21EEA6B7B7D3}" srcOrd="0" destOrd="0" presId="urn:microsoft.com/office/officeart/2005/8/layout/list1"/>
    <dgm:cxn modelId="{BD391AEC-1AB7-4293-862F-19E216810A2F}" type="presParOf" srcId="{CB8FF6DE-1893-4AD9-A984-21EEA6B7B7D3}" destId="{935E2240-EBFC-4199-9210-2466C69FCB59}" srcOrd="0" destOrd="0" presId="urn:microsoft.com/office/officeart/2005/8/layout/list1"/>
    <dgm:cxn modelId="{E45341B7-448E-4C71-A00C-7A93CE986DC1}" type="presParOf" srcId="{CB8FF6DE-1893-4AD9-A984-21EEA6B7B7D3}" destId="{46035052-0B6D-498B-9143-4050B62218C1}" srcOrd="1" destOrd="0" presId="urn:microsoft.com/office/officeart/2005/8/layout/list1"/>
    <dgm:cxn modelId="{931FA21E-C22F-4C16-82C0-7FF0D5FA382B}" type="presParOf" srcId="{CFD96E2F-7982-41AA-B7CE-BEF1917893A2}" destId="{C6AFA263-87E7-48EF-89FB-9821E0484828}" srcOrd="1" destOrd="0" presId="urn:microsoft.com/office/officeart/2005/8/layout/list1"/>
    <dgm:cxn modelId="{C862E9C8-3F13-46D2-AE99-5A0EEC729075}" type="presParOf" srcId="{CFD96E2F-7982-41AA-B7CE-BEF1917893A2}" destId="{81059912-F41D-4DBD-AE42-11A2A520CB11}" srcOrd="2" destOrd="0" presId="urn:microsoft.com/office/officeart/2005/8/layout/list1"/>
    <dgm:cxn modelId="{529E0873-3F51-4694-B88A-B981D50DF73A}" type="presParOf" srcId="{CFD96E2F-7982-41AA-B7CE-BEF1917893A2}" destId="{D13EE390-F710-47DF-B7E5-38A59667A52D}" srcOrd="3" destOrd="0" presId="urn:microsoft.com/office/officeart/2005/8/layout/list1"/>
    <dgm:cxn modelId="{88562CE3-DBA1-412A-9CAE-B48DF7D9B5DB}" type="presParOf" srcId="{CFD96E2F-7982-41AA-B7CE-BEF1917893A2}" destId="{0E727C51-2157-404A-BAF0-6852C737D07C}" srcOrd="4" destOrd="0" presId="urn:microsoft.com/office/officeart/2005/8/layout/list1"/>
    <dgm:cxn modelId="{0523ACD3-9CE6-44B3-A0F1-D6F9E78ACBF8}" type="presParOf" srcId="{0E727C51-2157-404A-BAF0-6852C737D07C}" destId="{6325CB48-A081-43BE-A6C4-2ADB55D6D310}" srcOrd="0" destOrd="0" presId="urn:microsoft.com/office/officeart/2005/8/layout/list1"/>
    <dgm:cxn modelId="{81CB6341-ADFF-48E9-8BF7-38AE14221950}" type="presParOf" srcId="{0E727C51-2157-404A-BAF0-6852C737D07C}" destId="{5172AD26-50B1-44DA-ADC8-9F0EA42D3E4E}" srcOrd="1" destOrd="0" presId="urn:microsoft.com/office/officeart/2005/8/layout/list1"/>
    <dgm:cxn modelId="{796B35CB-A8FC-41F9-8DD6-8523CF021B3B}" type="presParOf" srcId="{CFD96E2F-7982-41AA-B7CE-BEF1917893A2}" destId="{AF77A19C-E4C0-418B-8701-FC8257F5F491}" srcOrd="5" destOrd="0" presId="urn:microsoft.com/office/officeart/2005/8/layout/list1"/>
    <dgm:cxn modelId="{F61319D9-5596-4586-99A0-9563B4FDA910}" type="presParOf" srcId="{CFD96E2F-7982-41AA-B7CE-BEF1917893A2}" destId="{929EBA9D-D994-4EA5-99A9-0A946F478114}" srcOrd="6" destOrd="0" presId="urn:microsoft.com/office/officeart/2005/8/layout/list1"/>
    <dgm:cxn modelId="{89F0E609-74EE-41F1-981F-D64A5CB85CB1}" type="presParOf" srcId="{CFD96E2F-7982-41AA-B7CE-BEF1917893A2}" destId="{0E9EBD42-6369-4BD7-9A21-75D71C16558C}" srcOrd="7" destOrd="0" presId="urn:microsoft.com/office/officeart/2005/8/layout/list1"/>
    <dgm:cxn modelId="{4810FACE-3A4B-4E23-A3F2-AAD3D16FCECC}" type="presParOf" srcId="{CFD96E2F-7982-41AA-B7CE-BEF1917893A2}" destId="{B8828E4C-E1C5-4453-8E37-86B29CC07324}" srcOrd="8" destOrd="0" presId="urn:microsoft.com/office/officeart/2005/8/layout/list1"/>
    <dgm:cxn modelId="{870F86BB-9272-46E9-AACD-0E20B025EC51}" type="presParOf" srcId="{B8828E4C-E1C5-4453-8E37-86B29CC07324}" destId="{8B1ECA53-1DC7-4DC1-9F32-BA51A5B96174}" srcOrd="0" destOrd="0" presId="urn:microsoft.com/office/officeart/2005/8/layout/list1"/>
    <dgm:cxn modelId="{C811B6E8-EE97-4B9D-8250-4E0DABAE652A}" type="presParOf" srcId="{B8828E4C-E1C5-4453-8E37-86B29CC07324}" destId="{0966BEF1-866A-4FDC-A947-B8DC81AB1266}" srcOrd="1" destOrd="0" presId="urn:microsoft.com/office/officeart/2005/8/layout/list1"/>
    <dgm:cxn modelId="{4F5AAE4F-3FFA-4EBD-84AC-1C2C9452C069}" type="presParOf" srcId="{CFD96E2F-7982-41AA-B7CE-BEF1917893A2}" destId="{1E256D33-9F24-426A-B6D7-DF16867C0B1B}" srcOrd="9" destOrd="0" presId="urn:microsoft.com/office/officeart/2005/8/layout/list1"/>
    <dgm:cxn modelId="{8F714343-92A3-4574-8474-4960E546AEAF}" type="presParOf" srcId="{CFD96E2F-7982-41AA-B7CE-BEF1917893A2}" destId="{A3218EDC-EBBE-4AB1-BF17-2023EFA71262}" srcOrd="10" destOrd="0" presId="urn:microsoft.com/office/officeart/2005/8/layout/list1"/>
    <dgm:cxn modelId="{D8BD802F-7851-4DB7-B579-E9C2AEB81F74}" type="presParOf" srcId="{CFD96E2F-7982-41AA-B7CE-BEF1917893A2}" destId="{A26EB4AF-2156-4C10-93B4-81FBDC652CB6}" srcOrd="11" destOrd="0" presId="urn:microsoft.com/office/officeart/2005/8/layout/list1"/>
    <dgm:cxn modelId="{CC6FBD61-3CD1-43B6-B4DD-76940B86F771}" type="presParOf" srcId="{CFD96E2F-7982-41AA-B7CE-BEF1917893A2}" destId="{EA969306-E1A6-4DDD-BBF7-A38A38E70E99}" srcOrd="12" destOrd="0" presId="urn:microsoft.com/office/officeart/2005/8/layout/list1"/>
    <dgm:cxn modelId="{ACC9F210-2294-437C-B225-4CB063DFCB28}" type="presParOf" srcId="{EA969306-E1A6-4DDD-BBF7-A38A38E70E99}" destId="{B982864E-B68F-4D5A-85CD-A3BFC89A6852}" srcOrd="0" destOrd="0" presId="urn:microsoft.com/office/officeart/2005/8/layout/list1"/>
    <dgm:cxn modelId="{6771760A-8C0B-4391-9201-AFAF5C81518F}" type="presParOf" srcId="{EA969306-E1A6-4DDD-BBF7-A38A38E70E99}" destId="{1EDE7B56-2D25-4E4B-861F-D8A8020B272B}" srcOrd="1" destOrd="0" presId="urn:microsoft.com/office/officeart/2005/8/layout/list1"/>
    <dgm:cxn modelId="{051EF838-5A0B-4921-B526-EF875DD3E892}" type="presParOf" srcId="{CFD96E2F-7982-41AA-B7CE-BEF1917893A2}" destId="{A98A3796-7855-4F19-898E-EB56D9C3E5B5}" srcOrd="13" destOrd="0" presId="urn:microsoft.com/office/officeart/2005/8/layout/list1"/>
    <dgm:cxn modelId="{3F8A44B8-1E83-4818-8DB1-F23107DC1F95}" type="presParOf" srcId="{CFD96E2F-7982-41AA-B7CE-BEF1917893A2}" destId="{920A0615-04B2-4BE6-B964-C8B710D9ADC3}" srcOrd="14" destOrd="0" presId="urn:microsoft.com/office/officeart/2005/8/layout/list1"/>
    <dgm:cxn modelId="{EE6FB5CE-2C4F-4344-975D-DF760C5D6BFB}" type="presParOf" srcId="{CFD96E2F-7982-41AA-B7CE-BEF1917893A2}" destId="{FBB8CDDF-01F1-44CB-9A30-7688AC5B1C2F}" srcOrd="15" destOrd="0" presId="urn:microsoft.com/office/officeart/2005/8/layout/list1"/>
    <dgm:cxn modelId="{80CD214F-9733-43BE-821B-69F7F3EC73A8}" type="presParOf" srcId="{CFD96E2F-7982-41AA-B7CE-BEF1917893A2}" destId="{A9008779-516A-4FE1-B536-3630A40CE0C6}" srcOrd="16" destOrd="0" presId="urn:microsoft.com/office/officeart/2005/8/layout/list1"/>
    <dgm:cxn modelId="{54DCCF81-EE9B-434B-B94B-307F8C9FB661}" type="presParOf" srcId="{A9008779-516A-4FE1-B536-3630A40CE0C6}" destId="{4772A4E1-17AE-4C74-B015-F0FC1E796954}" srcOrd="0" destOrd="0" presId="urn:microsoft.com/office/officeart/2005/8/layout/list1"/>
    <dgm:cxn modelId="{51F80FC4-E6F3-4E24-96AB-EBB105FBCD8A}" type="presParOf" srcId="{A9008779-516A-4FE1-B536-3630A40CE0C6}" destId="{A0B0778F-1530-44FE-933F-4084F6E41B19}" srcOrd="1" destOrd="0" presId="urn:microsoft.com/office/officeart/2005/8/layout/list1"/>
    <dgm:cxn modelId="{202A074E-920F-412D-B624-41B3352418B2}" type="presParOf" srcId="{CFD96E2F-7982-41AA-B7CE-BEF1917893A2}" destId="{A7DFEBF2-1302-447B-BDEB-B8704D4E9996}" srcOrd="17" destOrd="0" presId="urn:microsoft.com/office/officeart/2005/8/layout/list1"/>
    <dgm:cxn modelId="{4481AB1B-CBCA-43EA-9862-0D75E1ACD238}" type="presParOf" srcId="{CFD96E2F-7982-41AA-B7CE-BEF1917893A2}" destId="{F05CAD93-C176-4B9E-B46D-E35870990485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EA089-FAFF-47E9-A4FD-2FDFD9DE96EF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24290-C406-4836-B2EE-1EA2ED96F7C9}">
      <dgm:prSet phldrT="[Текст]" custT="1"/>
      <dgm:spPr/>
      <dgm:t>
        <a:bodyPr/>
        <a:lstStyle/>
        <a:p>
          <a:r>
            <a:rPr lang="ru-RU" sz="3200" dirty="0" smtClean="0"/>
            <a:t>игра</a:t>
          </a:r>
          <a:endParaRPr lang="ru-RU" sz="3200" dirty="0"/>
        </a:p>
      </dgm:t>
    </dgm:pt>
    <dgm:pt modelId="{58098973-73B1-4034-B1F7-68A52C891354}" type="parTrans" cxnId="{B5244290-D03C-4E29-B0DF-E9E4FC625C6A}">
      <dgm:prSet/>
      <dgm:spPr/>
      <dgm:t>
        <a:bodyPr/>
        <a:lstStyle/>
        <a:p>
          <a:endParaRPr lang="ru-RU"/>
        </a:p>
      </dgm:t>
    </dgm:pt>
    <dgm:pt modelId="{FA24CF87-DB32-4D61-8A21-7DD48C478246}" type="sibTrans" cxnId="{B5244290-D03C-4E29-B0DF-E9E4FC625C6A}">
      <dgm:prSet/>
      <dgm:spPr/>
      <dgm:t>
        <a:bodyPr/>
        <a:lstStyle/>
        <a:p>
          <a:endParaRPr lang="ru-RU"/>
        </a:p>
      </dgm:t>
    </dgm:pt>
    <dgm:pt modelId="{ED8BE402-07BF-48E2-81E9-36AB5B42F8DC}">
      <dgm:prSet phldrT="[Текст]"/>
      <dgm:spPr/>
      <dgm:t>
        <a:bodyPr/>
        <a:lstStyle/>
        <a:p>
          <a:endParaRPr lang="ru-RU" dirty="0"/>
        </a:p>
      </dgm:t>
    </dgm:pt>
    <dgm:pt modelId="{7AD2DC86-D024-4B75-9829-0E7A8DE537E9}" type="parTrans" cxnId="{F46BC50A-61C9-4787-B709-430F39BB329F}">
      <dgm:prSet/>
      <dgm:spPr/>
      <dgm:t>
        <a:bodyPr/>
        <a:lstStyle/>
        <a:p>
          <a:endParaRPr lang="ru-RU"/>
        </a:p>
      </dgm:t>
    </dgm:pt>
    <dgm:pt modelId="{CC2E0A70-7494-45F0-930F-D971F6CE148E}" type="sibTrans" cxnId="{F46BC50A-61C9-4787-B709-430F39BB329F}">
      <dgm:prSet/>
      <dgm:spPr/>
      <dgm:t>
        <a:bodyPr/>
        <a:lstStyle/>
        <a:p>
          <a:endParaRPr lang="ru-RU"/>
        </a:p>
      </dgm:t>
    </dgm:pt>
    <dgm:pt modelId="{E11F249B-7C5C-482C-8D4B-8527E5DD5D73}">
      <dgm:prSet phldrT="[Текст]" custT="1"/>
      <dgm:spPr/>
      <dgm:t>
        <a:bodyPr/>
        <a:lstStyle/>
        <a:p>
          <a:r>
            <a:rPr lang="ru-RU" sz="2800" dirty="0" smtClean="0"/>
            <a:t>проблема</a:t>
          </a:r>
          <a:endParaRPr lang="ru-RU" sz="2800" dirty="0"/>
        </a:p>
      </dgm:t>
    </dgm:pt>
    <dgm:pt modelId="{4C169A59-D4DF-4163-9D17-DC57F634AB2A}" type="parTrans" cxnId="{0A9032AE-CF7D-47EC-8538-0E4B66478288}">
      <dgm:prSet/>
      <dgm:spPr/>
      <dgm:t>
        <a:bodyPr/>
        <a:lstStyle/>
        <a:p>
          <a:endParaRPr lang="ru-RU"/>
        </a:p>
      </dgm:t>
    </dgm:pt>
    <dgm:pt modelId="{8E98DF17-3319-4B46-ACD8-4C2AAF365B1F}" type="sibTrans" cxnId="{0A9032AE-CF7D-47EC-8538-0E4B66478288}">
      <dgm:prSet/>
      <dgm:spPr/>
      <dgm:t>
        <a:bodyPr/>
        <a:lstStyle/>
        <a:p>
          <a:endParaRPr lang="ru-RU"/>
        </a:p>
      </dgm:t>
    </dgm:pt>
    <dgm:pt modelId="{9A7108D3-1682-4636-AE15-92722ABE42EA}">
      <dgm:prSet phldrT="[Текст]" phldr="1"/>
      <dgm:spPr/>
      <dgm:t>
        <a:bodyPr/>
        <a:lstStyle/>
        <a:p>
          <a:endParaRPr lang="ru-RU" dirty="0"/>
        </a:p>
      </dgm:t>
    </dgm:pt>
    <dgm:pt modelId="{D62CEAE3-7185-4AAF-8DEF-0729E40883C8}" type="parTrans" cxnId="{07B9D2B7-8957-4649-A619-06CB01484909}">
      <dgm:prSet/>
      <dgm:spPr/>
      <dgm:t>
        <a:bodyPr/>
        <a:lstStyle/>
        <a:p>
          <a:endParaRPr lang="ru-RU"/>
        </a:p>
      </dgm:t>
    </dgm:pt>
    <dgm:pt modelId="{93D66D38-1763-49F3-90C4-7B9D02DC959D}" type="sibTrans" cxnId="{07B9D2B7-8957-4649-A619-06CB01484909}">
      <dgm:prSet/>
      <dgm:spPr/>
      <dgm:t>
        <a:bodyPr/>
        <a:lstStyle/>
        <a:p>
          <a:endParaRPr lang="ru-RU"/>
        </a:p>
      </dgm:t>
    </dgm:pt>
    <dgm:pt modelId="{17D73872-49E8-4E7C-B4C5-D94FD6D48D27}">
      <dgm:prSet phldrT="[Текст]" custT="1"/>
      <dgm:spPr/>
      <dgm:t>
        <a:bodyPr/>
        <a:lstStyle/>
        <a:p>
          <a:r>
            <a:rPr lang="ru-RU" sz="3200" dirty="0" smtClean="0"/>
            <a:t>поиск</a:t>
          </a:r>
          <a:endParaRPr lang="ru-RU" sz="3200" dirty="0"/>
        </a:p>
      </dgm:t>
    </dgm:pt>
    <dgm:pt modelId="{C10D0EBF-D2C1-457D-A2B8-03E3657CC9C5}" type="parTrans" cxnId="{B5C019B1-E6EC-44D8-B3EA-8B8CC55A37A8}">
      <dgm:prSet/>
      <dgm:spPr/>
      <dgm:t>
        <a:bodyPr/>
        <a:lstStyle/>
        <a:p>
          <a:endParaRPr lang="ru-RU"/>
        </a:p>
      </dgm:t>
    </dgm:pt>
    <dgm:pt modelId="{19205E80-6C90-4169-8051-34909FAE5DD9}" type="sibTrans" cxnId="{B5C019B1-E6EC-44D8-B3EA-8B8CC55A37A8}">
      <dgm:prSet/>
      <dgm:spPr/>
      <dgm:t>
        <a:bodyPr/>
        <a:lstStyle/>
        <a:p>
          <a:endParaRPr lang="ru-RU"/>
        </a:p>
      </dgm:t>
    </dgm:pt>
    <dgm:pt modelId="{3E4975F9-0973-45A1-8FA6-781DA4F9899A}">
      <dgm:prSet phldrT="[Текст]" phldr="1"/>
      <dgm:spPr/>
      <dgm:t>
        <a:bodyPr/>
        <a:lstStyle/>
        <a:p>
          <a:endParaRPr lang="ru-RU" dirty="0"/>
        </a:p>
      </dgm:t>
    </dgm:pt>
    <dgm:pt modelId="{FE370701-E380-446A-A045-7C3E187FE8BF}" type="parTrans" cxnId="{4A9E14B6-8553-448E-8D3B-87747CB8A76A}">
      <dgm:prSet/>
      <dgm:spPr/>
      <dgm:t>
        <a:bodyPr/>
        <a:lstStyle/>
        <a:p>
          <a:endParaRPr lang="ru-RU"/>
        </a:p>
      </dgm:t>
    </dgm:pt>
    <dgm:pt modelId="{B1F6C076-22BC-4446-A613-1BF0D647F20B}" type="sibTrans" cxnId="{4A9E14B6-8553-448E-8D3B-87747CB8A76A}">
      <dgm:prSet/>
      <dgm:spPr/>
      <dgm:t>
        <a:bodyPr/>
        <a:lstStyle/>
        <a:p>
          <a:endParaRPr lang="ru-RU"/>
        </a:p>
      </dgm:t>
    </dgm:pt>
    <dgm:pt modelId="{1AA61967-201C-4BF6-B5F0-397B194D2F77}" type="pres">
      <dgm:prSet presAssocID="{CD0EA089-FAFF-47E9-A4FD-2FDFD9DE96E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25311-282E-406E-8FFA-0FE795D77902}" type="pres">
      <dgm:prSet presAssocID="{CD0EA089-FAFF-47E9-A4FD-2FDFD9DE96EF}" presName="cycle" presStyleCnt="0"/>
      <dgm:spPr/>
      <dgm:t>
        <a:bodyPr/>
        <a:lstStyle/>
        <a:p>
          <a:endParaRPr lang="ru-RU"/>
        </a:p>
      </dgm:t>
    </dgm:pt>
    <dgm:pt modelId="{FE889678-0A9C-492E-8123-4868EEE3DEEA}" type="pres">
      <dgm:prSet presAssocID="{CD0EA089-FAFF-47E9-A4FD-2FDFD9DE96EF}" presName="centerShape" presStyleCnt="0"/>
      <dgm:spPr/>
      <dgm:t>
        <a:bodyPr/>
        <a:lstStyle/>
        <a:p>
          <a:endParaRPr lang="ru-RU"/>
        </a:p>
      </dgm:t>
    </dgm:pt>
    <dgm:pt modelId="{C9FFE7A3-4DD8-4966-8BA6-FD242A6DAC28}" type="pres">
      <dgm:prSet presAssocID="{CD0EA089-FAFF-47E9-A4FD-2FDFD9DE96EF}" presName="connSite" presStyleLbl="node1" presStyleIdx="0" presStyleCnt="4"/>
      <dgm:spPr/>
      <dgm:t>
        <a:bodyPr/>
        <a:lstStyle/>
        <a:p>
          <a:endParaRPr lang="ru-RU"/>
        </a:p>
      </dgm:t>
    </dgm:pt>
    <dgm:pt modelId="{3CBD6746-D966-43E3-8169-541869E05866}" type="pres">
      <dgm:prSet presAssocID="{CD0EA089-FAFF-47E9-A4FD-2FDFD9DE96EF}" presName="visible" presStyleLbl="node1" presStyleIdx="0" presStyleCnt="4" custScaleX="103152" custScaleY="965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477F9451-012A-4952-9120-0016B2F7969C}" type="pres">
      <dgm:prSet presAssocID="{58098973-73B1-4034-B1F7-68A52C891354}" presName="Name25" presStyleLbl="parChTrans1D1" presStyleIdx="0" presStyleCnt="3"/>
      <dgm:spPr/>
      <dgm:t>
        <a:bodyPr/>
        <a:lstStyle/>
        <a:p>
          <a:endParaRPr lang="ru-RU"/>
        </a:p>
      </dgm:t>
    </dgm:pt>
    <dgm:pt modelId="{DBCAA025-373D-447C-AAB2-EA9E8883BB6D}" type="pres">
      <dgm:prSet presAssocID="{00324290-C406-4836-B2EE-1EA2ED96F7C9}" presName="node" presStyleCnt="0"/>
      <dgm:spPr/>
      <dgm:t>
        <a:bodyPr/>
        <a:lstStyle/>
        <a:p>
          <a:endParaRPr lang="ru-RU"/>
        </a:p>
      </dgm:t>
    </dgm:pt>
    <dgm:pt modelId="{850CE74A-2115-4AE8-A415-152470217B5B}" type="pres">
      <dgm:prSet presAssocID="{00324290-C406-4836-B2EE-1EA2ED96F7C9}" presName="parentNode" presStyleLbl="node1" presStyleIdx="1" presStyleCnt="4" custScaleX="131886" custScaleY="1304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44F4E-EB89-4EA6-95D4-078CF77B397E}" type="pres">
      <dgm:prSet presAssocID="{00324290-C406-4836-B2EE-1EA2ED96F7C9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5FFEC-DA20-45FA-98F4-F54C4FCD660B}" type="pres">
      <dgm:prSet presAssocID="{4C169A59-D4DF-4163-9D17-DC57F634AB2A}" presName="Name25" presStyleLbl="parChTrans1D1" presStyleIdx="1" presStyleCnt="3"/>
      <dgm:spPr/>
      <dgm:t>
        <a:bodyPr/>
        <a:lstStyle/>
        <a:p>
          <a:endParaRPr lang="ru-RU"/>
        </a:p>
      </dgm:t>
    </dgm:pt>
    <dgm:pt modelId="{1844F766-94E0-47E6-9975-7761E802596F}" type="pres">
      <dgm:prSet presAssocID="{E11F249B-7C5C-482C-8D4B-8527E5DD5D73}" presName="node" presStyleCnt="0"/>
      <dgm:spPr/>
      <dgm:t>
        <a:bodyPr/>
        <a:lstStyle/>
        <a:p>
          <a:endParaRPr lang="ru-RU"/>
        </a:p>
      </dgm:t>
    </dgm:pt>
    <dgm:pt modelId="{7D3A137A-AD51-4FC5-8DFB-59404A460988}" type="pres">
      <dgm:prSet presAssocID="{E11F249B-7C5C-482C-8D4B-8527E5DD5D73}" presName="parentNode" presStyleLbl="node1" presStyleIdx="2" presStyleCnt="4" custScaleX="150960" custScaleY="1239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9C3BE-C63A-4BE2-B1FC-79FE875C76A1}" type="pres">
      <dgm:prSet presAssocID="{E11F249B-7C5C-482C-8D4B-8527E5DD5D7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789B0-20A7-4D22-8DC1-82416108F4F6}" type="pres">
      <dgm:prSet presAssocID="{C10D0EBF-D2C1-457D-A2B8-03E3657CC9C5}" presName="Name25" presStyleLbl="parChTrans1D1" presStyleIdx="2" presStyleCnt="3"/>
      <dgm:spPr/>
      <dgm:t>
        <a:bodyPr/>
        <a:lstStyle/>
        <a:p>
          <a:endParaRPr lang="ru-RU"/>
        </a:p>
      </dgm:t>
    </dgm:pt>
    <dgm:pt modelId="{CAA631C3-C031-4D00-961F-FD7F3CC3D85F}" type="pres">
      <dgm:prSet presAssocID="{17D73872-49E8-4E7C-B4C5-D94FD6D48D27}" presName="node" presStyleCnt="0"/>
      <dgm:spPr/>
      <dgm:t>
        <a:bodyPr/>
        <a:lstStyle/>
        <a:p>
          <a:endParaRPr lang="ru-RU"/>
        </a:p>
      </dgm:t>
    </dgm:pt>
    <dgm:pt modelId="{D598C4FC-9A13-4455-B236-490399F97BA2}" type="pres">
      <dgm:prSet presAssocID="{17D73872-49E8-4E7C-B4C5-D94FD6D48D27}" presName="parentNode" presStyleLbl="node1" presStyleIdx="3" presStyleCnt="4" custScaleX="130027" custScaleY="1294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DC362-9B2B-4861-93C6-DC48C7F86648}" type="pres">
      <dgm:prSet presAssocID="{17D73872-49E8-4E7C-B4C5-D94FD6D48D2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244290-D03C-4E29-B0DF-E9E4FC625C6A}" srcId="{CD0EA089-FAFF-47E9-A4FD-2FDFD9DE96EF}" destId="{00324290-C406-4836-B2EE-1EA2ED96F7C9}" srcOrd="0" destOrd="0" parTransId="{58098973-73B1-4034-B1F7-68A52C891354}" sibTransId="{FA24CF87-DB32-4D61-8A21-7DD48C478246}"/>
    <dgm:cxn modelId="{8C7DB93A-2A69-4B5C-9A5C-EBB658CFCFB2}" type="presOf" srcId="{00324290-C406-4836-B2EE-1EA2ED96F7C9}" destId="{850CE74A-2115-4AE8-A415-152470217B5B}" srcOrd="0" destOrd="0" presId="urn:microsoft.com/office/officeart/2005/8/layout/radial2"/>
    <dgm:cxn modelId="{183FCCB7-85A7-4EED-ABD7-5A41E87840C3}" type="presOf" srcId="{17D73872-49E8-4E7C-B4C5-D94FD6D48D27}" destId="{D598C4FC-9A13-4455-B236-490399F97BA2}" srcOrd="0" destOrd="0" presId="urn:microsoft.com/office/officeart/2005/8/layout/radial2"/>
    <dgm:cxn modelId="{B5C019B1-E6EC-44D8-B3EA-8B8CC55A37A8}" srcId="{CD0EA089-FAFF-47E9-A4FD-2FDFD9DE96EF}" destId="{17D73872-49E8-4E7C-B4C5-D94FD6D48D27}" srcOrd="2" destOrd="0" parTransId="{C10D0EBF-D2C1-457D-A2B8-03E3657CC9C5}" sibTransId="{19205E80-6C90-4169-8051-34909FAE5DD9}"/>
    <dgm:cxn modelId="{5B531894-B304-43C0-80BA-A43A9DD4143F}" type="presOf" srcId="{E11F249B-7C5C-482C-8D4B-8527E5DD5D73}" destId="{7D3A137A-AD51-4FC5-8DFB-59404A460988}" srcOrd="0" destOrd="0" presId="urn:microsoft.com/office/officeart/2005/8/layout/radial2"/>
    <dgm:cxn modelId="{2B819D71-9C0C-4866-AA05-87D305A804CD}" type="presOf" srcId="{3E4975F9-0973-45A1-8FA6-781DA4F9899A}" destId="{96DDC362-9B2B-4861-93C6-DC48C7F86648}" srcOrd="0" destOrd="0" presId="urn:microsoft.com/office/officeart/2005/8/layout/radial2"/>
    <dgm:cxn modelId="{19950E9F-F75E-4895-89F5-2BA6C72DEFFD}" type="presOf" srcId="{CD0EA089-FAFF-47E9-A4FD-2FDFD9DE96EF}" destId="{1AA61967-201C-4BF6-B5F0-397B194D2F77}" srcOrd="0" destOrd="0" presId="urn:microsoft.com/office/officeart/2005/8/layout/radial2"/>
    <dgm:cxn modelId="{F46BC50A-61C9-4787-B709-430F39BB329F}" srcId="{00324290-C406-4836-B2EE-1EA2ED96F7C9}" destId="{ED8BE402-07BF-48E2-81E9-36AB5B42F8DC}" srcOrd="0" destOrd="0" parTransId="{7AD2DC86-D024-4B75-9829-0E7A8DE537E9}" sibTransId="{CC2E0A70-7494-45F0-930F-D971F6CE148E}"/>
    <dgm:cxn modelId="{0A9032AE-CF7D-47EC-8538-0E4B66478288}" srcId="{CD0EA089-FAFF-47E9-A4FD-2FDFD9DE96EF}" destId="{E11F249B-7C5C-482C-8D4B-8527E5DD5D73}" srcOrd="1" destOrd="0" parTransId="{4C169A59-D4DF-4163-9D17-DC57F634AB2A}" sibTransId="{8E98DF17-3319-4B46-ACD8-4C2AAF365B1F}"/>
    <dgm:cxn modelId="{4A9E14B6-8553-448E-8D3B-87747CB8A76A}" srcId="{17D73872-49E8-4E7C-B4C5-D94FD6D48D27}" destId="{3E4975F9-0973-45A1-8FA6-781DA4F9899A}" srcOrd="0" destOrd="0" parTransId="{FE370701-E380-446A-A045-7C3E187FE8BF}" sibTransId="{B1F6C076-22BC-4446-A613-1BF0D647F20B}"/>
    <dgm:cxn modelId="{656010D3-BCEA-4709-8B71-B790E83E17A3}" type="presOf" srcId="{4C169A59-D4DF-4163-9D17-DC57F634AB2A}" destId="{DBF5FFEC-DA20-45FA-98F4-F54C4FCD660B}" srcOrd="0" destOrd="0" presId="urn:microsoft.com/office/officeart/2005/8/layout/radial2"/>
    <dgm:cxn modelId="{24AA7606-656D-4EF0-87A2-D256FC914684}" type="presOf" srcId="{ED8BE402-07BF-48E2-81E9-36AB5B42F8DC}" destId="{67D44F4E-EB89-4EA6-95D4-078CF77B397E}" srcOrd="0" destOrd="0" presId="urn:microsoft.com/office/officeart/2005/8/layout/radial2"/>
    <dgm:cxn modelId="{07B9D2B7-8957-4649-A619-06CB01484909}" srcId="{E11F249B-7C5C-482C-8D4B-8527E5DD5D73}" destId="{9A7108D3-1682-4636-AE15-92722ABE42EA}" srcOrd="0" destOrd="0" parTransId="{D62CEAE3-7185-4AAF-8DEF-0729E40883C8}" sibTransId="{93D66D38-1763-49F3-90C4-7B9D02DC959D}"/>
    <dgm:cxn modelId="{19061462-8403-4D55-8207-B3A46031C8CF}" type="presOf" srcId="{9A7108D3-1682-4636-AE15-92722ABE42EA}" destId="{9F19C3BE-C63A-4BE2-B1FC-79FE875C76A1}" srcOrd="0" destOrd="0" presId="urn:microsoft.com/office/officeart/2005/8/layout/radial2"/>
    <dgm:cxn modelId="{2983F446-D3A8-462A-AFE1-9C93D8A851BE}" type="presOf" srcId="{C10D0EBF-D2C1-457D-A2B8-03E3657CC9C5}" destId="{CC5789B0-20A7-4D22-8DC1-82416108F4F6}" srcOrd="0" destOrd="0" presId="urn:microsoft.com/office/officeart/2005/8/layout/radial2"/>
    <dgm:cxn modelId="{4FB28F53-1EBD-4AF7-85E4-27D70C8379B1}" type="presOf" srcId="{58098973-73B1-4034-B1F7-68A52C891354}" destId="{477F9451-012A-4952-9120-0016B2F7969C}" srcOrd="0" destOrd="0" presId="urn:microsoft.com/office/officeart/2005/8/layout/radial2"/>
    <dgm:cxn modelId="{FC102458-471B-41AD-B039-3CE250538230}" type="presParOf" srcId="{1AA61967-201C-4BF6-B5F0-397B194D2F77}" destId="{59425311-282E-406E-8FFA-0FE795D77902}" srcOrd="0" destOrd="0" presId="urn:microsoft.com/office/officeart/2005/8/layout/radial2"/>
    <dgm:cxn modelId="{1C6E2123-0EC5-48F0-9BCD-E494C01F8DF8}" type="presParOf" srcId="{59425311-282E-406E-8FFA-0FE795D77902}" destId="{FE889678-0A9C-492E-8123-4868EEE3DEEA}" srcOrd="0" destOrd="0" presId="urn:microsoft.com/office/officeart/2005/8/layout/radial2"/>
    <dgm:cxn modelId="{A6F24FA3-A1ED-4A00-9E02-E4A53FB5E64E}" type="presParOf" srcId="{FE889678-0A9C-492E-8123-4868EEE3DEEA}" destId="{C9FFE7A3-4DD8-4966-8BA6-FD242A6DAC28}" srcOrd="0" destOrd="0" presId="urn:microsoft.com/office/officeart/2005/8/layout/radial2"/>
    <dgm:cxn modelId="{690D32A1-BCB2-4F03-A172-FDA07805F047}" type="presParOf" srcId="{FE889678-0A9C-492E-8123-4868EEE3DEEA}" destId="{3CBD6746-D966-43E3-8169-541869E05866}" srcOrd="1" destOrd="0" presId="urn:microsoft.com/office/officeart/2005/8/layout/radial2"/>
    <dgm:cxn modelId="{E7616F25-24F0-4CAD-9396-696FA58DE938}" type="presParOf" srcId="{59425311-282E-406E-8FFA-0FE795D77902}" destId="{477F9451-012A-4952-9120-0016B2F7969C}" srcOrd="1" destOrd="0" presId="urn:microsoft.com/office/officeart/2005/8/layout/radial2"/>
    <dgm:cxn modelId="{CA078BB8-7325-4E0F-BAC2-9D82233A194B}" type="presParOf" srcId="{59425311-282E-406E-8FFA-0FE795D77902}" destId="{DBCAA025-373D-447C-AAB2-EA9E8883BB6D}" srcOrd="2" destOrd="0" presId="urn:microsoft.com/office/officeart/2005/8/layout/radial2"/>
    <dgm:cxn modelId="{AB9817AF-1426-4BEB-855C-CD437CB12E06}" type="presParOf" srcId="{DBCAA025-373D-447C-AAB2-EA9E8883BB6D}" destId="{850CE74A-2115-4AE8-A415-152470217B5B}" srcOrd="0" destOrd="0" presId="urn:microsoft.com/office/officeart/2005/8/layout/radial2"/>
    <dgm:cxn modelId="{945B6902-117F-43F1-ABAD-F741C6B2B5CB}" type="presParOf" srcId="{DBCAA025-373D-447C-AAB2-EA9E8883BB6D}" destId="{67D44F4E-EB89-4EA6-95D4-078CF77B397E}" srcOrd="1" destOrd="0" presId="urn:microsoft.com/office/officeart/2005/8/layout/radial2"/>
    <dgm:cxn modelId="{46DB5FF2-E637-45BF-B8BB-E80A0FA1BC98}" type="presParOf" srcId="{59425311-282E-406E-8FFA-0FE795D77902}" destId="{DBF5FFEC-DA20-45FA-98F4-F54C4FCD660B}" srcOrd="3" destOrd="0" presId="urn:microsoft.com/office/officeart/2005/8/layout/radial2"/>
    <dgm:cxn modelId="{4B2ABDCB-0ABE-4C4A-B991-0AAFFE7C80FC}" type="presParOf" srcId="{59425311-282E-406E-8FFA-0FE795D77902}" destId="{1844F766-94E0-47E6-9975-7761E802596F}" srcOrd="4" destOrd="0" presId="urn:microsoft.com/office/officeart/2005/8/layout/radial2"/>
    <dgm:cxn modelId="{A4B21FC0-B09B-43F7-9D02-A195C7A6BDB5}" type="presParOf" srcId="{1844F766-94E0-47E6-9975-7761E802596F}" destId="{7D3A137A-AD51-4FC5-8DFB-59404A460988}" srcOrd="0" destOrd="0" presId="urn:microsoft.com/office/officeart/2005/8/layout/radial2"/>
    <dgm:cxn modelId="{FDB49D78-7656-471C-B704-2525C96AC1EA}" type="presParOf" srcId="{1844F766-94E0-47E6-9975-7761E802596F}" destId="{9F19C3BE-C63A-4BE2-B1FC-79FE875C76A1}" srcOrd="1" destOrd="0" presId="urn:microsoft.com/office/officeart/2005/8/layout/radial2"/>
    <dgm:cxn modelId="{703F0F05-E776-4F29-8872-3EEBCA68AB25}" type="presParOf" srcId="{59425311-282E-406E-8FFA-0FE795D77902}" destId="{CC5789B0-20A7-4D22-8DC1-82416108F4F6}" srcOrd="5" destOrd="0" presId="urn:microsoft.com/office/officeart/2005/8/layout/radial2"/>
    <dgm:cxn modelId="{59B78058-3444-4FD8-A18C-EC46422E9F8D}" type="presParOf" srcId="{59425311-282E-406E-8FFA-0FE795D77902}" destId="{CAA631C3-C031-4D00-961F-FD7F3CC3D85F}" srcOrd="6" destOrd="0" presId="urn:microsoft.com/office/officeart/2005/8/layout/radial2"/>
    <dgm:cxn modelId="{0EAADD25-CC2D-4985-A0D6-3440FABC7B78}" type="presParOf" srcId="{CAA631C3-C031-4D00-961F-FD7F3CC3D85F}" destId="{D598C4FC-9A13-4455-B236-490399F97BA2}" srcOrd="0" destOrd="0" presId="urn:microsoft.com/office/officeart/2005/8/layout/radial2"/>
    <dgm:cxn modelId="{04CEA93E-E678-4B10-94ED-C950AEA730AF}" type="presParOf" srcId="{CAA631C3-C031-4D00-961F-FD7F3CC3D85F}" destId="{96DDC362-9B2B-4861-93C6-DC48C7F86648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B65DC-79D0-42FF-B419-B437AEBDD676}">
      <dsp:nvSpPr>
        <dsp:cNvPr id="0" name=""/>
        <dsp:cNvSpPr/>
      </dsp:nvSpPr>
      <dsp:spPr>
        <a:xfrm rot="16200000">
          <a:off x="-76305" y="154031"/>
          <a:ext cx="4063998" cy="3755936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География является одной из основополагающих дисциплин, служащих для формирования национальной идентичности человека.</a:t>
          </a:r>
          <a:endParaRPr lang="ru-RU" sz="1900" kern="1200" dirty="0"/>
        </a:p>
      </dsp:txBody>
      <dsp:txXfrm rot="5400000">
        <a:off x="77726" y="1015999"/>
        <a:ext cx="3098647" cy="2031999"/>
      </dsp:txXfrm>
    </dsp:sp>
    <dsp:sp modelId="{EBBB6DE2-68FD-41B9-BCE6-08C2B3E710AA}">
      <dsp:nvSpPr>
        <dsp:cNvPr id="0" name=""/>
        <dsp:cNvSpPr/>
      </dsp:nvSpPr>
      <dsp:spPr>
        <a:xfrm rot="5400000">
          <a:off x="4035673" y="154031"/>
          <a:ext cx="3755936" cy="3755936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2">
                  <a:lumMod val="50000"/>
                </a:schemeClr>
              </a:solidFill>
            </a:rPr>
            <a:t>Низкий престиж географии , невостребованность географии  как предмета, низкий уровень учебной мотивации .</a:t>
          </a:r>
          <a:endParaRPr lang="ru-RU" sz="19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4692963" y="1093015"/>
        <a:ext cx="3098647" cy="1877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59912-F41D-4DBD-AE42-11A2A520CB11}">
      <dsp:nvSpPr>
        <dsp:cNvPr id="0" name=""/>
        <dsp:cNvSpPr/>
      </dsp:nvSpPr>
      <dsp:spPr>
        <a:xfrm>
          <a:off x="0" y="216502"/>
          <a:ext cx="7929618" cy="67252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426" tIns="291592" rIns="6154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предметная</a:t>
          </a:r>
        </a:p>
      </dsp:txBody>
      <dsp:txXfrm>
        <a:off x="0" y="216502"/>
        <a:ext cx="7929618" cy="672525"/>
      </dsp:txXfrm>
    </dsp:sp>
    <dsp:sp modelId="{46035052-0B6D-498B-9143-4050B62218C1}">
      <dsp:nvSpPr>
        <dsp:cNvPr id="0" name=""/>
        <dsp:cNvSpPr/>
      </dsp:nvSpPr>
      <dsp:spPr>
        <a:xfrm>
          <a:off x="396480" y="9862"/>
          <a:ext cx="5550732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04" tIns="0" rIns="2098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уровню применения</a:t>
          </a:r>
        </a:p>
      </dsp:txBody>
      <dsp:txXfrm>
        <a:off x="416655" y="30037"/>
        <a:ext cx="5510382" cy="372930"/>
      </dsp:txXfrm>
    </dsp:sp>
    <dsp:sp modelId="{929EBA9D-D994-4EA5-99A9-0A946F478114}">
      <dsp:nvSpPr>
        <dsp:cNvPr id="0" name=""/>
        <dsp:cNvSpPr/>
      </dsp:nvSpPr>
      <dsp:spPr>
        <a:xfrm>
          <a:off x="0" y="1171267"/>
          <a:ext cx="7929618" cy="67252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426" tIns="291592" rIns="6154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развивающая (основываются на теории развития способностей)</a:t>
          </a:r>
        </a:p>
      </dsp:txBody>
      <dsp:txXfrm>
        <a:off x="0" y="1171267"/>
        <a:ext cx="7929618" cy="672525"/>
      </dsp:txXfrm>
    </dsp:sp>
    <dsp:sp modelId="{5172AD26-50B1-44DA-ADC8-9F0EA42D3E4E}">
      <dsp:nvSpPr>
        <dsp:cNvPr id="0" name=""/>
        <dsp:cNvSpPr/>
      </dsp:nvSpPr>
      <dsp:spPr>
        <a:xfrm>
          <a:off x="396480" y="964627"/>
          <a:ext cx="5550732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04" tIns="0" rIns="2098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научной концепции усвоения опыта</a:t>
          </a:r>
        </a:p>
      </dsp:txBody>
      <dsp:txXfrm>
        <a:off x="416655" y="984802"/>
        <a:ext cx="5510382" cy="372930"/>
      </dsp:txXfrm>
    </dsp:sp>
    <dsp:sp modelId="{A3218EDC-EBBE-4AB1-BF17-2023EFA71262}">
      <dsp:nvSpPr>
        <dsp:cNvPr id="0" name=""/>
        <dsp:cNvSpPr/>
      </dsp:nvSpPr>
      <dsp:spPr>
        <a:xfrm>
          <a:off x="0" y="2126033"/>
          <a:ext cx="7929618" cy="67252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426" tIns="291592" rIns="6154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личностно-ориентированная</a:t>
          </a:r>
        </a:p>
      </dsp:txBody>
      <dsp:txXfrm>
        <a:off x="0" y="2126033"/>
        <a:ext cx="7929618" cy="672525"/>
      </dsp:txXfrm>
    </dsp:sp>
    <dsp:sp modelId="{0966BEF1-866A-4FDC-A947-B8DC81AB1266}">
      <dsp:nvSpPr>
        <dsp:cNvPr id="0" name=""/>
        <dsp:cNvSpPr/>
      </dsp:nvSpPr>
      <dsp:spPr>
        <a:xfrm>
          <a:off x="396480" y="1919392"/>
          <a:ext cx="5550732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04" tIns="0" rIns="2098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отношению к ребенку</a:t>
          </a:r>
        </a:p>
      </dsp:txBody>
      <dsp:txXfrm>
        <a:off x="416655" y="1939567"/>
        <a:ext cx="5510382" cy="372930"/>
      </dsp:txXfrm>
    </dsp:sp>
    <dsp:sp modelId="{920A0615-04B2-4BE6-B964-C8B710D9ADC3}">
      <dsp:nvSpPr>
        <dsp:cNvPr id="0" name=""/>
        <dsp:cNvSpPr/>
      </dsp:nvSpPr>
      <dsp:spPr>
        <a:xfrm>
          <a:off x="0" y="3080798"/>
          <a:ext cx="7929618" cy="67252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426" tIns="291592" rIns="6154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игровая технология</a:t>
          </a:r>
        </a:p>
      </dsp:txBody>
      <dsp:txXfrm>
        <a:off x="0" y="3080798"/>
        <a:ext cx="7929618" cy="672525"/>
      </dsp:txXfrm>
    </dsp:sp>
    <dsp:sp modelId="{1EDE7B56-2D25-4E4B-861F-D8A8020B272B}">
      <dsp:nvSpPr>
        <dsp:cNvPr id="0" name=""/>
        <dsp:cNvSpPr/>
      </dsp:nvSpPr>
      <dsp:spPr>
        <a:xfrm>
          <a:off x="396480" y="2874158"/>
          <a:ext cx="5550732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04" tIns="0" rIns="2098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типу организации и управления познавательной деятельностью</a:t>
          </a:r>
        </a:p>
      </dsp:txBody>
      <dsp:txXfrm>
        <a:off x="416655" y="2894333"/>
        <a:ext cx="5510382" cy="372930"/>
      </dsp:txXfrm>
    </dsp:sp>
    <dsp:sp modelId="{F05CAD93-C176-4B9E-B46D-E35870990485}">
      <dsp:nvSpPr>
        <dsp:cNvPr id="0" name=""/>
        <dsp:cNvSpPr/>
      </dsp:nvSpPr>
      <dsp:spPr>
        <a:xfrm>
          <a:off x="0" y="4035563"/>
          <a:ext cx="7929618" cy="14552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426" tIns="291592" rIns="6154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в зависимости от типа, целей и задач </a:t>
          </a:r>
          <a:r>
            <a:rPr lang="ru-RU" sz="1800" kern="1200" dirty="0" err="1"/>
            <a:t>квеста</a:t>
          </a:r>
          <a:r>
            <a:rPr lang="ru-RU" sz="1800" kern="1200" dirty="0"/>
            <a:t>: информационная; операционная; эмоционально- художественная и эмоционально-нравственная; технология саморазвития; эвристическая;  прикладная.</a:t>
          </a:r>
        </a:p>
      </dsp:txBody>
      <dsp:txXfrm>
        <a:off x="0" y="4035563"/>
        <a:ext cx="7929618" cy="1455299"/>
      </dsp:txXfrm>
    </dsp:sp>
    <dsp:sp modelId="{A0B0778F-1530-44FE-933F-4084F6E41B19}">
      <dsp:nvSpPr>
        <dsp:cNvPr id="0" name=""/>
        <dsp:cNvSpPr/>
      </dsp:nvSpPr>
      <dsp:spPr>
        <a:xfrm>
          <a:off x="396480" y="3828923"/>
          <a:ext cx="5550732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04" tIns="0" rIns="2098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ориентации на личностные структуры</a:t>
          </a:r>
        </a:p>
      </dsp:txBody>
      <dsp:txXfrm>
        <a:off x="416655" y="3849098"/>
        <a:ext cx="5510382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789B0-20A7-4D22-8DC1-82416108F4F6}">
      <dsp:nvSpPr>
        <dsp:cNvPr id="0" name=""/>
        <dsp:cNvSpPr/>
      </dsp:nvSpPr>
      <dsp:spPr>
        <a:xfrm rot="2611884">
          <a:off x="2325657" y="3700444"/>
          <a:ext cx="530112" cy="60117"/>
        </a:xfrm>
        <a:custGeom>
          <a:avLst/>
          <a:gdLst/>
          <a:ahLst/>
          <a:cxnLst/>
          <a:rect l="0" t="0" r="0" b="0"/>
          <a:pathLst>
            <a:path>
              <a:moveTo>
                <a:pt x="0" y="30058"/>
              </a:moveTo>
              <a:lnTo>
                <a:pt x="530112" y="30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5FFEC-DA20-45FA-98F4-F54C4FCD660B}">
      <dsp:nvSpPr>
        <dsp:cNvPr id="0" name=""/>
        <dsp:cNvSpPr/>
      </dsp:nvSpPr>
      <dsp:spPr>
        <a:xfrm>
          <a:off x="2398548" y="2644705"/>
          <a:ext cx="591637" cy="60117"/>
        </a:xfrm>
        <a:custGeom>
          <a:avLst/>
          <a:gdLst/>
          <a:ahLst/>
          <a:cxnLst/>
          <a:rect l="0" t="0" r="0" b="0"/>
          <a:pathLst>
            <a:path>
              <a:moveTo>
                <a:pt x="0" y="30058"/>
              </a:moveTo>
              <a:lnTo>
                <a:pt x="591637" y="30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F9451-012A-4952-9120-0016B2F7969C}">
      <dsp:nvSpPr>
        <dsp:cNvPr id="0" name=""/>
        <dsp:cNvSpPr/>
      </dsp:nvSpPr>
      <dsp:spPr>
        <a:xfrm rot="19057935">
          <a:off x="2310594" y="1579421"/>
          <a:ext cx="673556" cy="60117"/>
        </a:xfrm>
        <a:custGeom>
          <a:avLst/>
          <a:gdLst/>
          <a:ahLst/>
          <a:cxnLst/>
          <a:rect l="0" t="0" r="0" b="0"/>
          <a:pathLst>
            <a:path>
              <a:moveTo>
                <a:pt x="0" y="30058"/>
              </a:moveTo>
              <a:lnTo>
                <a:pt x="673556" y="30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D6746-D966-43E3-8169-541869E05866}">
      <dsp:nvSpPr>
        <dsp:cNvPr id="0" name=""/>
        <dsp:cNvSpPr/>
      </dsp:nvSpPr>
      <dsp:spPr>
        <a:xfrm>
          <a:off x="124985" y="1406756"/>
          <a:ext cx="2708864" cy="25360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0CE74A-2115-4AE8-A415-152470217B5B}">
      <dsp:nvSpPr>
        <dsp:cNvPr id="0" name=""/>
        <dsp:cNvSpPr/>
      </dsp:nvSpPr>
      <dsp:spPr>
        <a:xfrm>
          <a:off x="2639503" y="-226615"/>
          <a:ext cx="1938862" cy="19181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игра</a:t>
          </a:r>
          <a:endParaRPr lang="ru-RU" sz="2600" kern="1200" dirty="0"/>
        </a:p>
      </dsp:txBody>
      <dsp:txXfrm>
        <a:off x="2923443" y="54287"/>
        <a:ext cx="1370982" cy="1356315"/>
      </dsp:txXfrm>
    </dsp:sp>
    <dsp:sp modelId="{67D44F4E-EB89-4EA6-95D4-078CF77B397E}">
      <dsp:nvSpPr>
        <dsp:cNvPr id="0" name=""/>
        <dsp:cNvSpPr/>
      </dsp:nvSpPr>
      <dsp:spPr>
        <a:xfrm>
          <a:off x="4139429" y="-226615"/>
          <a:ext cx="2908293" cy="191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4139429" y="-226615"/>
        <a:ext cx="2908293" cy="1918119"/>
      </dsp:txXfrm>
    </dsp:sp>
    <dsp:sp modelId="{7D3A137A-AD51-4FC5-8DFB-59404A460988}">
      <dsp:nvSpPr>
        <dsp:cNvPr id="0" name=""/>
        <dsp:cNvSpPr/>
      </dsp:nvSpPr>
      <dsp:spPr>
        <a:xfrm>
          <a:off x="2990186" y="1698331"/>
          <a:ext cx="2096486" cy="19528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проблема</a:t>
          </a:r>
          <a:endParaRPr lang="ru-RU" sz="2600" kern="1200" dirty="0"/>
        </a:p>
      </dsp:txBody>
      <dsp:txXfrm>
        <a:off x="3297209" y="1984321"/>
        <a:ext cx="1482440" cy="1380885"/>
      </dsp:txXfrm>
    </dsp:sp>
    <dsp:sp modelId="{9F19C3BE-C63A-4BE2-B1FC-79FE875C76A1}">
      <dsp:nvSpPr>
        <dsp:cNvPr id="0" name=""/>
        <dsp:cNvSpPr/>
      </dsp:nvSpPr>
      <dsp:spPr>
        <a:xfrm>
          <a:off x="4593197" y="1698331"/>
          <a:ext cx="3144729" cy="1952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4593197" y="1698331"/>
        <a:ext cx="3144729" cy="1952865"/>
      </dsp:txXfrm>
    </dsp:sp>
    <dsp:sp modelId="{D598C4FC-9A13-4455-B236-490399F97BA2}">
      <dsp:nvSpPr>
        <dsp:cNvPr id="0" name=""/>
        <dsp:cNvSpPr/>
      </dsp:nvSpPr>
      <dsp:spPr>
        <a:xfrm>
          <a:off x="2499562" y="3597351"/>
          <a:ext cx="2048775" cy="20394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поиск</a:t>
          </a:r>
          <a:endParaRPr lang="ru-RU" sz="2600" kern="1200" dirty="0"/>
        </a:p>
      </dsp:txBody>
      <dsp:txXfrm>
        <a:off x="2799598" y="3896023"/>
        <a:ext cx="1448703" cy="1442119"/>
      </dsp:txXfrm>
    </dsp:sp>
    <dsp:sp modelId="{96DDC362-9B2B-4861-93C6-DC48C7F86648}">
      <dsp:nvSpPr>
        <dsp:cNvPr id="0" name=""/>
        <dsp:cNvSpPr/>
      </dsp:nvSpPr>
      <dsp:spPr>
        <a:xfrm>
          <a:off x="4114501" y="3597351"/>
          <a:ext cx="3073163" cy="2039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4114501" y="3597351"/>
        <a:ext cx="3073163" cy="2039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A4C4B-1A87-496C-957F-36721CB8DB83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F991A-BB3A-40A0-A1E2-58CFB959A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A4C4B-1A87-496C-957F-36721CB8DB83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F991A-BB3A-40A0-A1E2-58CFB959A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A4C4B-1A87-496C-957F-36721CB8DB83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F991A-BB3A-40A0-A1E2-58CFB959A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A4C4B-1A87-496C-957F-36721CB8DB83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F991A-BB3A-40A0-A1E2-58CFB959A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A4C4B-1A87-496C-957F-36721CB8DB83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F991A-BB3A-40A0-A1E2-58CFB959A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A4C4B-1A87-496C-957F-36721CB8DB83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F991A-BB3A-40A0-A1E2-58CFB959A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A4C4B-1A87-496C-957F-36721CB8DB83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F991A-BB3A-40A0-A1E2-58CFB959A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A4C4B-1A87-496C-957F-36721CB8DB83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F991A-BB3A-40A0-A1E2-58CFB959A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A4C4B-1A87-496C-957F-36721CB8DB83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F991A-BB3A-40A0-A1E2-58CFB959A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A4C4B-1A87-496C-957F-36721CB8DB83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F991A-BB3A-40A0-A1E2-58CFB959A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A4C4B-1A87-496C-957F-36721CB8DB83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F991A-BB3A-40A0-A1E2-58CFB959A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7A4C4B-1A87-496C-957F-36721CB8DB83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CF991A-BB3A-40A0-A1E2-58CFB959A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ites.google.com/view/quest5week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643182"/>
            <a:ext cx="7858148" cy="10715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Использование </a:t>
            </a:r>
            <a:r>
              <a:rPr lang="ru-RU" sz="3600" dirty="0" err="1" smtClean="0"/>
              <a:t>КВЕСТ-технологии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на уроках географии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57818" y="4643446"/>
            <a:ext cx="3500430" cy="1000132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Гончарова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Алла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Анатольевна,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учитель географии МАОУ гимназия № 55 им. Е. В.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Вёрсткиной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г. Томска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14744" y="6215082"/>
            <a:ext cx="2428892" cy="500066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Томск, 2018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 descr="F:\рас\logo-TAOS-te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1"/>
            <a:ext cx="2197446" cy="666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Веб-квест</a:t>
            </a:r>
            <a:r>
              <a:rPr lang="ru-RU" dirty="0" smtClean="0"/>
              <a:t> «Экспедиция»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ТАОС\20180315_1921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1232257"/>
            <a:ext cx="7500990" cy="562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ТАОС\20180315_1921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1232258"/>
            <a:ext cx="7500989" cy="562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er\Рабочий стол\ТАОС\Снимок3.PNG"/>
          <p:cNvPicPr>
            <a:picLocks noChangeAspect="1" noChangeArrowheads="1"/>
          </p:cNvPicPr>
          <p:nvPr/>
        </p:nvPicPr>
        <p:blipFill>
          <a:blip r:embed="rId4"/>
          <a:srcRect r="5106"/>
          <a:stretch>
            <a:fillRect/>
          </a:stretch>
        </p:blipFill>
        <p:spPr bwMode="auto">
          <a:xfrm>
            <a:off x="1214414" y="1285860"/>
            <a:ext cx="771530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er\Рабочий стол\ТАОС\Снимок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357298"/>
            <a:ext cx="768667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Использование </a:t>
            </a:r>
            <a:r>
              <a:rPr lang="ru-RU" sz="3200" dirty="0" err="1" smtClean="0"/>
              <a:t>КВЕСТ-технологии</a:t>
            </a:r>
            <a:r>
              <a:rPr lang="ru-RU" sz="3200" dirty="0" smtClean="0"/>
              <a:t> на уроках географии</a:t>
            </a:r>
            <a:endParaRPr lang="ru-RU" sz="3200" dirty="0"/>
          </a:p>
        </p:txBody>
      </p:sp>
      <p:pic>
        <p:nvPicPr>
          <p:cNvPr id="7169" name="Picture 1" descr="D:\школа\ДЛЯ ФЛИПЧАРТОВ\iStock_000007651615_ExtraSm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857364"/>
            <a:ext cx="1979633" cy="1973928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214414" y="2285992"/>
          <a:ext cx="7715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Ключевые понятия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Квест</a:t>
            </a:r>
            <a:r>
              <a:rPr lang="ru-RU" sz="2000" b="1" dirty="0" smtClean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 </a:t>
            </a:r>
            <a:r>
              <a:rPr lang="ru-RU" sz="2000" dirty="0" smtClean="0">
                <a:cs typeface="Arial" pitchFamily="34" charset="0"/>
              </a:rPr>
              <a:t>англ. </a:t>
            </a:r>
            <a:r>
              <a:rPr lang="ru-RU" sz="2000" i="1" dirty="0" err="1" smtClean="0">
                <a:cs typeface="Arial" pitchFamily="34" charset="0"/>
              </a:rPr>
              <a:t>quest</a:t>
            </a:r>
            <a:r>
              <a:rPr lang="ru-RU" sz="2000" i="1" dirty="0" smtClean="0">
                <a:cs typeface="Arial" pitchFamily="34" charset="0"/>
              </a:rPr>
              <a:t> </a:t>
            </a:r>
            <a:r>
              <a:rPr lang="ru-RU" sz="2000" dirty="0" smtClean="0">
                <a:cs typeface="Arial" pitchFamily="34" charset="0"/>
              </a:rPr>
              <a:t>– «поиск, искомый предмет, поиск приключений»</a:t>
            </a:r>
            <a:endParaRPr lang="ru-RU" sz="2000" b="1" dirty="0" smtClean="0">
              <a:cs typeface="Arial" pitchFamily="34" charset="0"/>
            </a:endParaRPr>
          </a:p>
          <a:p>
            <a:r>
              <a:rPr lang="ru-RU" sz="2000" b="1" dirty="0" smtClean="0"/>
              <a:t>Образовательный </a:t>
            </a:r>
            <a:r>
              <a:rPr lang="ru-RU" sz="2000" b="1" dirty="0" err="1" smtClean="0"/>
              <a:t>квест</a:t>
            </a:r>
            <a:r>
              <a:rPr lang="ru-RU" sz="2000" dirty="0" smtClean="0"/>
              <a:t> – интегрированная технология, объединяющая идеи проектного метода, проблемного и игрового обучения, взаимодействия в команде и ИКТ; сочетающая целенаправленный поиск при выполнении главного проблемного и серии вспомогательных заданий с приключениями и (или) игрой по определенному сюжету (Игумнова Е.А., </a:t>
            </a:r>
            <a:r>
              <a:rPr lang="ru-RU" sz="2000" dirty="0" err="1" smtClean="0"/>
              <a:t>Радецкая</a:t>
            </a:r>
            <a:r>
              <a:rPr lang="ru-RU" sz="2000" dirty="0" smtClean="0"/>
              <a:t> И.В.).</a:t>
            </a:r>
          </a:p>
          <a:p>
            <a:r>
              <a:rPr lang="ru-RU" sz="2000" b="1" dirty="0" smtClean="0"/>
              <a:t>Образовательный </a:t>
            </a:r>
            <a:r>
              <a:rPr lang="ru-RU" sz="2000" b="1" dirty="0" err="1" smtClean="0"/>
              <a:t>квест</a:t>
            </a:r>
            <a:r>
              <a:rPr lang="ru-RU" sz="2000" b="1" dirty="0" smtClean="0"/>
              <a:t> – </a:t>
            </a:r>
            <a:r>
              <a:rPr lang="ru-RU" sz="2000" dirty="0" smtClean="0"/>
              <a:t> технология, которая имеет четко поставленную дидактическую задачу, игровой замысел, обязательно имеет руководителя (наставника), четкие правила, и реализуется с целью повышения у учащихся знаний и умений 21 века (Сокол И. Н.)</a:t>
            </a:r>
          </a:p>
          <a:p>
            <a:endParaRPr lang="ru-RU" sz="2000" dirty="0"/>
          </a:p>
        </p:txBody>
      </p:sp>
      <p:pic>
        <p:nvPicPr>
          <p:cNvPr id="5121" name="Picture 1" descr="D:\школа\ДЛЯ ФЛИПЧАРТОВ\imageedit_1_605466210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0342" y="0"/>
            <a:ext cx="105365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Квест</a:t>
            </a:r>
            <a:r>
              <a:rPr lang="ru-RU" sz="4000" dirty="0" smtClean="0"/>
              <a:t> - технология</a:t>
            </a:r>
            <a:endParaRPr lang="ru-RU" sz="40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000100" y="1071546"/>
          <a:ext cx="792961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3356" y="6488668"/>
            <a:ext cx="282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Составлено по Сокол И. 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82658678"/>
              </p:ext>
            </p:extLst>
          </p:nvPr>
        </p:nvGraphicFramePr>
        <p:xfrm>
          <a:off x="1000100" y="1214422"/>
          <a:ext cx="7862912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ТАОС\Кве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282"/>
            <a:ext cx="6148404" cy="6830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3786214" cy="725470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Классификация</a:t>
            </a:r>
            <a:br>
              <a:rPr lang="ru-RU" sz="4000" dirty="0" smtClean="0"/>
            </a:br>
            <a:r>
              <a:rPr lang="ru-RU" sz="4000" dirty="0" err="1" smtClean="0"/>
              <a:t>квестов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323356" y="6488668"/>
            <a:ext cx="282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Составлено по Сокол И. 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514750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90994"/>
            <a:ext cx="7429521" cy="546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G:\ТАОС\Quest_Logo_we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3357587" cy="1530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433126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hlinkClick r:id="rId2"/>
              </a:rPr>
              <a:t>«</a:t>
            </a:r>
            <a:r>
              <a:rPr lang="ru-RU" sz="4800" b="1" dirty="0" smtClean="0">
                <a:hlinkClick r:id="rId2"/>
              </a:rPr>
              <a:t>Экспедиция</a:t>
            </a:r>
            <a:r>
              <a:rPr lang="ru-RU" sz="4800" dirty="0" smtClean="0">
                <a:hlinkClick r:id="rId2"/>
              </a:rPr>
              <a:t>»</a:t>
            </a:r>
            <a:endParaRPr lang="ru-RU" sz="4800" dirty="0"/>
          </a:p>
        </p:txBody>
      </p:sp>
      <p:pic>
        <p:nvPicPr>
          <p:cNvPr id="1026" name="Picture 2" descr="W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2357454" cy="1433688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ТАОС\Сним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267" y="1571613"/>
            <a:ext cx="7165889" cy="5286388"/>
          </a:xfrm>
          <a:prstGeom prst="rect">
            <a:avLst/>
          </a:prstGeom>
          <a:noFill/>
        </p:spPr>
      </p:pic>
      <p:pic>
        <p:nvPicPr>
          <p:cNvPr id="7" name="Picture 3" descr="C:\Documents and Settings\User\Рабочий стол\ТАОС\Снимок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4302" y="1500174"/>
            <a:ext cx="7569698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8621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Модель методики организации </a:t>
            </a:r>
            <a:r>
              <a:rPr lang="ru-RU" dirty="0" err="1" smtClean="0"/>
              <a:t>веб-квеста</a:t>
            </a:r>
            <a:r>
              <a:rPr lang="ru-RU" dirty="0" smtClean="0"/>
              <a:t> «Экспедиция»</a:t>
            </a:r>
            <a:endParaRPr lang="ru-RU" dirty="0"/>
          </a:p>
        </p:txBody>
      </p:sp>
      <p:pic>
        <p:nvPicPr>
          <p:cNvPr id="4" name="Содержимое 3" descr="Untitled Diag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85860"/>
            <a:ext cx="8160141" cy="5204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956</TotalTime>
  <Words>264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Использование КВЕСТ-технологии  на уроках географии</vt:lpstr>
      <vt:lpstr>Использование КВЕСТ-технологии на уроках географии</vt:lpstr>
      <vt:lpstr>Ключевые понятия</vt:lpstr>
      <vt:lpstr>Квест - технология</vt:lpstr>
      <vt:lpstr>Слайд 5</vt:lpstr>
      <vt:lpstr>Классификация квестов</vt:lpstr>
      <vt:lpstr>Слайд 7</vt:lpstr>
      <vt:lpstr>«Экспедиция»</vt:lpstr>
      <vt:lpstr>Модель методики организации веб-квеста «Экспедиция»</vt:lpstr>
      <vt:lpstr>Веб-квест «Экспедиция»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Показательное портфолио по модулю «Педагогические технологии»</dc:title>
  <dc:creator>User</dc:creator>
  <cp:lastModifiedBy>User</cp:lastModifiedBy>
  <cp:revision>109</cp:revision>
  <dcterms:created xsi:type="dcterms:W3CDTF">2018-03-21T12:33:16Z</dcterms:created>
  <dcterms:modified xsi:type="dcterms:W3CDTF">2018-08-22T03:20:45Z</dcterms:modified>
</cp:coreProperties>
</file>