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7" r:id="rId2"/>
    <p:sldId id="333" r:id="rId3"/>
    <p:sldId id="259" r:id="rId4"/>
    <p:sldId id="260" r:id="rId5"/>
    <p:sldId id="351" r:id="rId6"/>
    <p:sldId id="303" r:id="rId7"/>
    <p:sldId id="329" r:id="rId8"/>
    <p:sldId id="348" r:id="rId9"/>
    <p:sldId id="334" r:id="rId10"/>
    <p:sldId id="357" r:id="rId11"/>
    <p:sldId id="335" r:id="rId12"/>
    <p:sldId id="353" r:id="rId13"/>
    <p:sldId id="354" r:id="rId14"/>
    <p:sldId id="339" r:id="rId15"/>
    <p:sldId id="356" r:id="rId16"/>
    <p:sldId id="349" r:id="rId17"/>
    <p:sldId id="350" r:id="rId18"/>
    <p:sldId id="326" r:id="rId19"/>
    <p:sldId id="294" r:id="rId20"/>
    <p:sldId id="29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2664A2"/>
    <a:srgbClr val="5930B7"/>
    <a:srgbClr val="AC4326"/>
    <a:srgbClr val="B14F33"/>
    <a:srgbClr val="FFE9D3"/>
    <a:srgbClr val="EFDBD6"/>
    <a:srgbClr val="5429B4"/>
    <a:srgbClr val="AF4A2E"/>
    <a:srgbClr val="246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package" Target="../embeddings/_____Microsoft_Excel.xlsx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package" Target="../embeddings/_____Microsoft_Excel1.xlsx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1219133505268646"/>
          <c:h val="0.994665194317608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0800"/>
          </c:spPr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72E-4386-96F9-71EDAF6E2511}"/>
              </c:ext>
            </c:extLst>
          </c:dPt>
          <c:dPt>
            <c:idx val="1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 w="25400">
                <a:solidFill>
                  <a:schemeClr val="accent1">
                    <a:shade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772E-4386-96F9-71EDAF6E2511}"/>
              </c:ext>
            </c:extLst>
          </c:dPt>
          <c:dPt>
            <c:idx val="2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772E-4386-96F9-71EDAF6E2511}"/>
              </c:ext>
            </c:extLst>
          </c:dPt>
          <c:dPt>
            <c:idx val="3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772E-4386-96F9-71EDAF6E2511}"/>
              </c:ext>
            </c:extLst>
          </c:dPt>
          <c:dPt>
            <c:idx val="4"/>
            <c:bubble3D val="0"/>
            <c:explosion val="46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772E-4386-96F9-71EDAF6E2511}"/>
              </c:ext>
            </c:extLst>
          </c:dPt>
          <c:dPt>
            <c:idx val="5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772E-4386-96F9-71EDAF6E2511}"/>
              </c:ext>
            </c:extLst>
          </c:dPt>
          <c:dLbls>
            <c:dLbl>
              <c:idx val="0"/>
              <c:layout>
                <c:manualLayout>
                  <c:x val="-4.1103080401200427E-2"/>
                  <c:y val="-4.998540991199629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2E-4386-96F9-71EDAF6E2511}"/>
                </c:ext>
              </c:extLst>
            </c:dLbl>
            <c:dLbl>
              <c:idx val="1"/>
              <c:layout>
                <c:manualLayout>
                  <c:x val="-6.1582424065637312E-2"/>
                  <c:y val="9.778462251042149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2E-4386-96F9-71EDAF6E2511}"/>
                </c:ext>
              </c:extLst>
            </c:dLbl>
            <c:dLbl>
              <c:idx val="2"/>
              <c:layout>
                <c:manualLayout>
                  <c:x val="1.0149240781010701E-2"/>
                  <c:y val="1.689893182133464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2E-4386-96F9-71EDAF6E2511}"/>
                </c:ext>
              </c:extLst>
            </c:dLbl>
            <c:dLbl>
              <c:idx val="3"/>
              <c:layout>
                <c:manualLayout>
                  <c:x val="-1.0557651306231213E-2"/>
                  <c:y val="4.769962945808244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2E-4386-96F9-71EDAF6E2511}"/>
                </c:ext>
              </c:extLst>
            </c:dLbl>
            <c:dLbl>
              <c:idx val="4"/>
              <c:layout>
                <c:manualLayout>
                  <c:x val="6.5108705220621177E-3"/>
                  <c:y val="-7.384700015643401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72E-4386-96F9-71EDAF6E2511}"/>
                </c:ext>
              </c:extLst>
            </c:dLbl>
            <c:dLbl>
              <c:idx val="5"/>
              <c:layout>
                <c:manualLayout>
                  <c:x val="0.12582997407929664"/>
                  <c:y val="-1.2758213977272606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85387074993842"/>
                      <c:h val="0.109995458078849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772E-4386-96F9-71EDAF6E251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Математика</c:v>
                </c:pt>
                <c:pt idx="1">
                  <c:v>Русский язык</c:v>
                </c:pt>
                <c:pt idx="2">
                  <c:v>Биология</c:v>
                </c:pt>
                <c:pt idx="3">
                  <c:v>Физика</c:v>
                </c:pt>
                <c:pt idx="4">
                  <c:v>География</c:v>
                </c:pt>
                <c:pt idx="5">
                  <c:v>Иностранные языки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23</c:v>
                </c:pt>
                <c:pt idx="1">
                  <c:v>23</c:v>
                </c:pt>
                <c:pt idx="2">
                  <c:v>8</c:v>
                </c:pt>
                <c:pt idx="3">
                  <c:v>21</c:v>
                </c:pt>
                <c:pt idx="4">
                  <c:v>10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72E-4386-96F9-71EDAF6E25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7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073942838109129E-2"/>
          <c:y val="0"/>
          <c:w val="0.91219133505268646"/>
          <c:h val="0.994665194317608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0800"/>
          </c:spPr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72E-4386-96F9-71EDAF6E2511}"/>
              </c:ext>
            </c:extLst>
          </c:dPt>
          <c:dPt>
            <c:idx val="1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 w="25400">
                <a:solidFill>
                  <a:schemeClr val="accent1">
                    <a:shade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772E-4386-96F9-71EDAF6E2511}"/>
              </c:ext>
            </c:extLst>
          </c:dPt>
          <c:dPt>
            <c:idx val="2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772E-4386-96F9-71EDAF6E2511}"/>
              </c:ext>
            </c:extLst>
          </c:dPt>
          <c:dPt>
            <c:idx val="3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772E-4386-96F9-71EDAF6E2511}"/>
              </c:ext>
            </c:extLst>
          </c:dPt>
          <c:dPt>
            <c:idx val="4"/>
            <c:bubble3D val="0"/>
            <c:explosion val="46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772E-4386-96F9-71EDAF6E2511}"/>
              </c:ext>
            </c:extLst>
          </c:dPt>
          <c:dPt>
            <c:idx val="5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772E-4386-96F9-71EDAF6E2511}"/>
              </c:ext>
            </c:extLst>
          </c:dPt>
          <c:dLbls>
            <c:dLbl>
              <c:idx val="0"/>
              <c:layout>
                <c:manualLayout>
                  <c:x val="-4.1103080401200427E-2"/>
                  <c:y val="-4.998540991199629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2E-4386-96F9-71EDAF6E2511}"/>
                </c:ext>
              </c:extLst>
            </c:dLbl>
            <c:dLbl>
              <c:idx val="1"/>
              <c:layout>
                <c:manualLayout>
                  <c:x val="-6.1582424065637312E-2"/>
                  <c:y val="9.778462251042149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2E-4386-96F9-71EDAF6E2511}"/>
                </c:ext>
              </c:extLst>
            </c:dLbl>
            <c:dLbl>
              <c:idx val="2"/>
              <c:layout>
                <c:manualLayout>
                  <c:x val="1.0149240781010701E-2"/>
                  <c:y val="1.689893182133464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2E-4386-96F9-71EDAF6E2511}"/>
                </c:ext>
              </c:extLst>
            </c:dLbl>
            <c:dLbl>
              <c:idx val="3"/>
              <c:layout>
                <c:manualLayout>
                  <c:x val="-1.0557651306231213E-2"/>
                  <c:y val="4.769962945808244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2E-4386-96F9-71EDAF6E2511}"/>
                </c:ext>
              </c:extLst>
            </c:dLbl>
            <c:dLbl>
              <c:idx val="4"/>
              <c:layout>
                <c:manualLayout>
                  <c:x val="3.7129936712473645E-2"/>
                  <c:y val="-0.1454021312446765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72E-4386-96F9-71EDAF6E2511}"/>
                </c:ext>
              </c:extLst>
            </c:dLbl>
            <c:dLbl>
              <c:idx val="5"/>
              <c:layout>
                <c:manualLayout>
                  <c:x val="0.11752447094310754"/>
                  <c:y val="-2.403311944755465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24295872959336"/>
                      <c:h val="0.10999543242198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772E-4386-96F9-71EDAF6E251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Математика</c:v>
                </c:pt>
                <c:pt idx="1">
                  <c:v>Русский язык</c:v>
                </c:pt>
                <c:pt idx="2">
                  <c:v>Биология</c:v>
                </c:pt>
                <c:pt idx="3">
                  <c:v>Физика</c:v>
                </c:pt>
                <c:pt idx="4">
                  <c:v>География</c:v>
                </c:pt>
                <c:pt idx="5">
                  <c:v>Иностр.язык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20</c:v>
                </c:pt>
                <c:pt idx="1">
                  <c:v>20</c:v>
                </c:pt>
                <c:pt idx="2">
                  <c:v>8</c:v>
                </c:pt>
                <c:pt idx="3">
                  <c:v>20</c:v>
                </c:pt>
                <c:pt idx="4">
                  <c:v>20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72E-4386-96F9-71EDAF6E25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7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C7C1B0-7D3F-4A16-93CC-821258262A17}" type="doc">
      <dgm:prSet loTypeId="urn:microsoft.com/office/officeart/2005/8/layout/venn1" loCatId="relationship" qsTypeId="urn:microsoft.com/office/officeart/2005/8/quickstyle/simple1" qsCatId="simple" csTypeId="urn:microsoft.com/office/officeart/2005/8/colors/accent6_1" csCatId="accent6" phldr="1"/>
      <dgm:spPr/>
    </dgm:pt>
    <dgm:pt modelId="{4DB1F0C2-900E-449F-A5B5-9E16C7C707B0}">
      <dgm:prSet phldrT="[Текст]" custT="1"/>
      <dgm:spPr/>
      <dgm:t>
        <a:bodyPr/>
        <a:lstStyle/>
        <a:p>
          <a:r>
            <a:rPr lang="ru-RU" sz="1400" b="1" i="0" dirty="0" smtClean="0"/>
            <a:t>ученик</a:t>
          </a:r>
          <a:endParaRPr lang="ru-RU" sz="1400" b="1" i="0" dirty="0"/>
        </a:p>
      </dgm:t>
    </dgm:pt>
    <dgm:pt modelId="{06A28648-4BAA-49E2-8316-9BDE25F8B1BB}" type="parTrans" cxnId="{376AFA55-1107-4BCD-AE07-39C7C8A13378}">
      <dgm:prSet/>
      <dgm:spPr/>
      <dgm:t>
        <a:bodyPr/>
        <a:lstStyle/>
        <a:p>
          <a:endParaRPr lang="ru-RU"/>
        </a:p>
      </dgm:t>
    </dgm:pt>
    <dgm:pt modelId="{CC58E502-B970-457D-B651-7BD0618DE26A}" type="sibTrans" cxnId="{376AFA55-1107-4BCD-AE07-39C7C8A13378}">
      <dgm:prSet/>
      <dgm:spPr/>
      <dgm:t>
        <a:bodyPr/>
        <a:lstStyle/>
        <a:p>
          <a:endParaRPr lang="ru-RU"/>
        </a:p>
      </dgm:t>
    </dgm:pt>
    <dgm:pt modelId="{0E27DFAC-EFB8-4490-BF42-CC84119897BA}">
      <dgm:prSet phldrT="[Текст]" custT="1"/>
      <dgm:spPr/>
      <dgm:t>
        <a:bodyPr/>
        <a:lstStyle/>
        <a:p>
          <a:r>
            <a:rPr lang="ru-RU" sz="1400" b="1" i="0" dirty="0" smtClean="0">
              <a:effectLst/>
            </a:rPr>
            <a:t>учитель</a:t>
          </a:r>
          <a:endParaRPr lang="ru-RU" sz="1400" b="1" i="0" dirty="0">
            <a:effectLst/>
          </a:endParaRPr>
        </a:p>
      </dgm:t>
    </dgm:pt>
    <dgm:pt modelId="{2A5A7C35-CED4-43E6-920E-A6F60930561E}" type="parTrans" cxnId="{1AA77DA1-AA22-4B4E-BFBD-0B389B78437C}">
      <dgm:prSet/>
      <dgm:spPr/>
      <dgm:t>
        <a:bodyPr/>
        <a:lstStyle/>
        <a:p>
          <a:endParaRPr lang="ru-RU"/>
        </a:p>
      </dgm:t>
    </dgm:pt>
    <dgm:pt modelId="{BD6ABA8D-5DD5-4DA7-981D-10B6429E870D}" type="sibTrans" cxnId="{1AA77DA1-AA22-4B4E-BFBD-0B389B78437C}">
      <dgm:prSet/>
      <dgm:spPr/>
      <dgm:t>
        <a:bodyPr/>
        <a:lstStyle/>
        <a:p>
          <a:endParaRPr lang="ru-RU"/>
        </a:p>
      </dgm:t>
    </dgm:pt>
    <dgm:pt modelId="{2F0B9753-3329-4B17-A57C-256C0A773D6C}">
      <dgm:prSet phldrT="[Текст]" custT="1"/>
      <dgm:spPr/>
      <dgm:t>
        <a:bodyPr/>
        <a:lstStyle/>
        <a:p>
          <a:r>
            <a:rPr lang="ru-RU" sz="1100" b="1" i="0" dirty="0" smtClean="0"/>
            <a:t>родитель</a:t>
          </a:r>
          <a:endParaRPr lang="ru-RU" sz="1100" b="1" i="0" dirty="0"/>
        </a:p>
      </dgm:t>
    </dgm:pt>
    <dgm:pt modelId="{9FAD163C-7BA2-4469-B1AC-9D7DFA24F644}" type="sibTrans" cxnId="{D85E9D2B-6CE9-4166-82FB-A5684B7D362D}">
      <dgm:prSet/>
      <dgm:spPr/>
      <dgm:t>
        <a:bodyPr/>
        <a:lstStyle/>
        <a:p>
          <a:endParaRPr lang="ru-RU"/>
        </a:p>
      </dgm:t>
    </dgm:pt>
    <dgm:pt modelId="{5BF8D6D5-52C8-4721-9B17-6F9176D4F1C6}" type="parTrans" cxnId="{D85E9D2B-6CE9-4166-82FB-A5684B7D362D}">
      <dgm:prSet/>
      <dgm:spPr/>
      <dgm:t>
        <a:bodyPr/>
        <a:lstStyle/>
        <a:p>
          <a:endParaRPr lang="ru-RU"/>
        </a:p>
      </dgm:t>
    </dgm:pt>
    <dgm:pt modelId="{ACC13749-0B90-46DC-B84B-5E9D3FCA9B66}" type="pres">
      <dgm:prSet presAssocID="{EBC7C1B0-7D3F-4A16-93CC-821258262A17}" presName="compositeShape" presStyleCnt="0">
        <dgm:presLayoutVars>
          <dgm:chMax val="7"/>
          <dgm:dir/>
          <dgm:resizeHandles val="exact"/>
        </dgm:presLayoutVars>
      </dgm:prSet>
      <dgm:spPr/>
    </dgm:pt>
    <dgm:pt modelId="{333F1534-2A80-45FE-827E-D36AB37717AB}" type="pres">
      <dgm:prSet presAssocID="{4DB1F0C2-900E-449F-A5B5-9E16C7C707B0}" presName="circ1" presStyleLbl="vennNode1" presStyleIdx="0" presStyleCnt="3"/>
      <dgm:spPr/>
      <dgm:t>
        <a:bodyPr/>
        <a:lstStyle/>
        <a:p>
          <a:endParaRPr lang="ru-RU"/>
        </a:p>
      </dgm:t>
    </dgm:pt>
    <dgm:pt modelId="{4F0A974C-1691-4356-86B4-764582F8CC92}" type="pres">
      <dgm:prSet presAssocID="{4DB1F0C2-900E-449F-A5B5-9E16C7C707B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4B7A22-40BF-4663-8444-E7D74B1401ED}" type="pres">
      <dgm:prSet presAssocID="{2F0B9753-3329-4B17-A57C-256C0A773D6C}" presName="circ2" presStyleLbl="vennNode1" presStyleIdx="1" presStyleCnt="3"/>
      <dgm:spPr/>
      <dgm:t>
        <a:bodyPr/>
        <a:lstStyle/>
        <a:p>
          <a:endParaRPr lang="ru-RU"/>
        </a:p>
      </dgm:t>
    </dgm:pt>
    <dgm:pt modelId="{26CD918F-4045-495E-B466-4314C040EDA5}" type="pres">
      <dgm:prSet presAssocID="{2F0B9753-3329-4B17-A57C-256C0A773D6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2F9148-8ED0-490E-8278-DF39C0A2F037}" type="pres">
      <dgm:prSet presAssocID="{0E27DFAC-EFB8-4490-BF42-CC84119897BA}" presName="circ3" presStyleLbl="vennNode1" presStyleIdx="2" presStyleCnt="3"/>
      <dgm:spPr/>
      <dgm:t>
        <a:bodyPr/>
        <a:lstStyle/>
        <a:p>
          <a:endParaRPr lang="ru-RU"/>
        </a:p>
      </dgm:t>
    </dgm:pt>
    <dgm:pt modelId="{78B99050-49AE-4C21-A58B-0273F1ACCC98}" type="pres">
      <dgm:prSet presAssocID="{0E27DFAC-EFB8-4490-BF42-CC84119897B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A50139-3E0A-42E0-B7D7-1C8D3F53EE0B}" type="presOf" srcId="{2F0B9753-3329-4B17-A57C-256C0A773D6C}" destId="{26CD918F-4045-495E-B466-4314C040EDA5}" srcOrd="1" destOrd="0" presId="urn:microsoft.com/office/officeart/2005/8/layout/venn1"/>
    <dgm:cxn modelId="{F4A6C295-346D-42F9-A223-B85B67F51DAF}" type="presOf" srcId="{2F0B9753-3329-4B17-A57C-256C0A773D6C}" destId="{E24B7A22-40BF-4663-8444-E7D74B1401ED}" srcOrd="0" destOrd="0" presId="urn:microsoft.com/office/officeart/2005/8/layout/venn1"/>
    <dgm:cxn modelId="{376AFA55-1107-4BCD-AE07-39C7C8A13378}" srcId="{EBC7C1B0-7D3F-4A16-93CC-821258262A17}" destId="{4DB1F0C2-900E-449F-A5B5-9E16C7C707B0}" srcOrd="0" destOrd="0" parTransId="{06A28648-4BAA-49E2-8316-9BDE25F8B1BB}" sibTransId="{CC58E502-B970-457D-B651-7BD0618DE26A}"/>
    <dgm:cxn modelId="{9B4A1E86-D11E-4AED-AC8F-7E92AC433C04}" type="presOf" srcId="{4DB1F0C2-900E-449F-A5B5-9E16C7C707B0}" destId="{4F0A974C-1691-4356-86B4-764582F8CC92}" srcOrd="1" destOrd="0" presId="urn:microsoft.com/office/officeart/2005/8/layout/venn1"/>
    <dgm:cxn modelId="{485AE547-8531-463B-84B7-F888405F0631}" type="presOf" srcId="{EBC7C1B0-7D3F-4A16-93CC-821258262A17}" destId="{ACC13749-0B90-46DC-B84B-5E9D3FCA9B66}" srcOrd="0" destOrd="0" presId="urn:microsoft.com/office/officeart/2005/8/layout/venn1"/>
    <dgm:cxn modelId="{6F5B9006-E8B8-4444-BEFC-3D8C3934E878}" type="presOf" srcId="{0E27DFAC-EFB8-4490-BF42-CC84119897BA}" destId="{B92F9148-8ED0-490E-8278-DF39C0A2F037}" srcOrd="0" destOrd="0" presId="urn:microsoft.com/office/officeart/2005/8/layout/venn1"/>
    <dgm:cxn modelId="{D85E9D2B-6CE9-4166-82FB-A5684B7D362D}" srcId="{EBC7C1B0-7D3F-4A16-93CC-821258262A17}" destId="{2F0B9753-3329-4B17-A57C-256C0A773D6C}" srcOrd="1" destOrd="0" parTransId="{5BF8D6D5-52C8-4721-9B17-6F9176D4F1C6}" sibTransId="{9FAD163C-7BA2-4469-B1AC-9D7DFA24F644}"/>
    <dgm:cxn modelId="{EC249032-4F8B-4849-AB4E-A70757860B99}" type="presOf" srcId="{0E27DFAC-EFB8-4490-BF42-CC84119897BA}" destId="{78B99050-49AE-4C21-A58B-0273F1ACCC98}" srcOrd="1" destOrd="0" presId="urn:microsoft.com/office/officeart/2005/8/layout/venn1"/>
    <dgm:cxn modelId="{8FFEFC11-1DEF-4760-8B7A-DC5F15C02FB0}" type="presOf" srcId="{4DB1F0C2-900E-449F-A5B5-9E16C7C707B0}" destId="{333F1534-2A80-45FE-827E-D36AB37717AB}" srcOrd="0" destOrd="0" presId="urn:microsoft.com/office/officeart/2005/8/layout/venn1"/>
    <dgm:cxn modelId="{1AA77DA1-AA22-4B4E-BFBD-0B389B78437C}" srcId="{EBC7C1B0-7D3F-4A16-93CC-821258262A17}" destId="{0E27DFAC-EFB8-4490-BF42-CC84119897BA}" srcOrd="2" destOrd="0" parTransId="{2A5A7C35-CED4-43E6-920E-A6F60930561E}" sibTransId="{BD6ABA8D-5DD5-4DA7-981D-10B6429E870D}"/>
    <dgm:cxn modelId="{28FF93B1-1DF6-40C0-800F-5314E7DF77B1}" type="presParOf" srcId="{ACC13749-0B90-46DC-B84B-5E9D3FCA9B66}" destId="{333F1534-2A80-45FE-827E-D36AB37717AB}" srcOrd="0" destOrd="0" presId="urn:microsoft.com/office/officeart/2005/8/layout/venn1"/>
    <dgm:cxn modelId="{199B0BD3-DDF5-4DF0-9305-795BDF90B3D8}" type="presParOf" srcId="{ACC13749-0B90-46DC-B84B-5E9D3FCA9B66}" destId="{4F0A974C-1691-4356-86B4-764582F8CC92}" srcOrd="1" destOrd="0" presId="urn:microsoft.com/office/officeart/2005/8/layout/venn1"/>
    <dgm:cxn modelId="{C9DFD86C-0453-4360-AB3C-9AAB5371C63B}" type="presParOf" srcId="{ACC13749-0B90-46DC-B84B-5E9D3FCA9B66}" destId="{E24B7A22-40BF-4663-8444-E7D74B1401ED}" srcOrd="2" destOrd="0" presId="urn:microsoft.com/office/officeart/2005/8/layout/venn1"/>
    <dgm:cxn modelId="{918D5B62-F70C-4B60-B23B-6D39414FDBB9}" type="presParOf" srcId="{ACC13749-0B90-46DC-B84B-5E9D3FCA9B66}" destId="{26CD918F-4045-495E-B466-4314C040EDA5}" srcOrd="3" destOrd="0" presId="urn:microsoft.com/office/officeart/2005/8/layout/venn1"/>
    <dgm:cxn modelId="{4552D74A-0BB3-4697-806B-84C63F975101}" type="presParOf" srcId="{ACC13749-0B90-46DC-B84B-5E9D3FCA9B66}" destId="{B92F9148-8ED0-490E-8278-DF39C0A2F037}" srcOrd="4" destOrd="0" presId="urn:microsoft.com/office/officeart/2005/8/layout/venn1"/>
    <dgm:cxn modelId="{996ACFD6-344E-42BF-970B-3BE700F3530B}" type="presParOf" srcId="{ACC13749-0B90-46DC-B84B-5E9D3FCA9B66}" destId="{78B99050-49AE-4C21-A58B-0273F1ACCC9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C7C1B0-7D3F-4A16-93CC-821258262A17}" type="doc">
      <dgm:prSet loTypeId="urn:microsoft.com/office/officeart/2005/8/layout/venn1" loCatId="relationship" qsTypeId="urn:microsoft.com/office/officeart/2005/8/quickstyle/simple1" qsCatId="simple" csTypeId="urn:microsoft.com/office/officeart/2005/8/colors/accent6_1" csCatId="accent6" phldr="1"/>
      <dgm:spPr/>
    </dgm:pt>
    <dgm:pt modelId="{4DB1F0C2-900E-449F-A5B5-9E16C7C707B0}">
      <dgm:prSet phldrT="[Текст]" custT="1"/>
      <dgm:spPr/>
      <dgm:t>
        <a:bodyPr/>
        <a:lstStyle/>
        <a:p>
          <a:r>
            <a:rPr lang="ru-RU" sz="1400" b="1" i="0" dirty="0" smtClean="0"/>
            <a:t>ученик</a:t>
          </a:r>
          <a:endParaRPr lang="ru-RU" sz="1400" b="1" i="0" dirty="0"/>
        </a:p>
      </dgm:t>
    </dgm:pt>
    <dgm:pt modelId="{06A28648-4BAA-49E2-8316-9BDE25F8B1BB}" type="parTrans" cxnId="{376AFA55-1107-4BCD-AE07-39C7C8A13378}">
      <dgm:prSet/>
      <dgm:spPr/>
      <dgm:t>
        <a:bodyPr/>
        <a:lstStyle/>
        <a:p>
          <a:endParaRPr lang="ru-RU"/>
        </a:p>
      </dgm:t>
    </dgm:pt>
    <dgm:pt modelId="{CC58E502-B970-457D-B651-7BD0618DE26A}" type="sibTrans" cxnId="{376AFA55-1107-4BCD-AE07-39C7C8A13378}">
      <dgm:prSet/>
      <dgm:spPr/>
      <dgm:t>
        <a:bodyPr/>
        <a:lstStyle/>
        <a:p>
          <a:endParaRPr lang="ru-RU"/>
        </a:p>
      </dgm:t>
    </dgm:pt>
    <dgm:pt modelId="{0E27DFAC-EFB8-4490-BF42-CC84119897BA}">
      <dgm:prSet phldrT="[Текст]" custT="1"/>
      <dgm:spPr/>
      <dgm:t>
        <a:bodyPr/>
        <a:lstStyle/>
        <a:p>
          <a:r>
            <a:rPr lang="ru-RU" sz="1400" b="1" i="0" dirty="0" smtClean="0">
              <a:effectLst/>
            </a:rPr>
            <a:t>учитель</a:t>
          </a:r>
          <a:endParaRPr lang="ru-RU" sz="1400" b="1" i="0" dirty="0">
            <a:effectLst/>
          </a:endParaRPr>
        </a:p>
      </dgm:t>
    </dgm:pt>
    <dgm:pt modelId="{2A5A7C35-CED4-43E6-920E-A6F60930561E}" type="parTrans" cxnId="{1AA77DA1-AA22-4B4E-BFBD-0B389B78437C}">
      <dgm:prSet/>
      <dgm:spPr/>
      <dgm:t>
        <a:bodyPr/>
        <a:lstStyle/>
        <a:p>
          <a:endParaRPr lang="ru-RU"/>
        </a:p>
      </dgm:t>
    </dgm:pt>
    <dgm:pt modelId="{BD6ABA8D-5DD5-4DA7-981D-10B6429E870D}" type="sibTrans" cxnId="{1AA77DA1-AA22-4B4E-BFBD-0B389B78437C}">
      <dgm:prSet/>
      <dgm:spPr/>
      <dgm:t>
        <a:bodyPr/>
        <a:lstStyle/>
        <a:p>
          <a:endParaRPr lang="ru-RU"/>
        </a:p>
      </dgm:t>
    </dgm:pt>
    <dgm:pt modelId="{2F0B9753-3329-4B17-A57C-256C0A773D6C}">
      <dgm:prSet phldrT="[Текст]" custT="1"/>
      <dgm:spPr/>
      <dgm:t>
        <a:bodyPr/>
        <a:lstStyle/>
        <a:p>
          <a:r>
            <a:rPr lang="ru-RU" sz="1100" b="1" i="0" dirty="0" smtClean="0"/>
            <a:t>родитель</a:t>
          </a:r>
          <a:endParaRPr lang="ru-RU" sz="1100" b="1" i="0" dirty="0"/>
        </a:p>
      </dgm:t>
    </dgm:pt>
    <dgm:pt modelId="{9FAD163C-7BA2-4469-B1AC-9D7DFA24F644}" type="sibTrans" cxnId="{D85E9D2B-6CE9-4166-82FB-A5684B7D362D}">
      <dgm:prSet/>
      <dgm:spPr/>
      <dgm:t>
        <a:bodyPr/>
        <a:lstStyle/>
        <a:p>
          <a:endParaRPr lang="ru-RU"/>
        </a:p>
      </dgm:t>
    </dgm:pt>
    <dgm:pt modelId="{5BF8D6D5-52C8-4721-9B17-6F9176D4F1C6}" type="parTrans" cxnId="{D85E9D2B-6CE9-4166-82FB-A5684B7D362D}">
      <dgm:prSet/>
      <dgm:spPr/>
      <dgm:t>
        <a:bodyPr/>
        <a:lstStyle/>
        <a:p>
          <a:endParaRPr lang="ru-RU"/>
        </a:p>
      </dgm:t>
    </dgm:pt>
    <dgm:pt modelId="{ACC13749-0B90-46DC-B84B-5E9D3FCA9B66}" type="pres">
      <dgm:prSet presAssocID="{EBC7C1B0-7D3F-4A16-93CC-821258262A17}" presName="compositeShape" presStyleCnt="0">
        <dgm:presLayoutVars>
          <dgm:chMax val="7"/>
          <dgm:dir/>
          <dgm:resizeHandles val="exact"/>
        </dgm:presLayoutVars>
      </dgm:prSet>
      <dgm:spPr/>
    </dgm:pt>
    <dgm:pt modelId="{333F1534-2A80-45FE-827E-D36AB37717AB}" type="pres">
      <dgm:prSet presAssocID="{4DB1F0C2-900E-449F-A5B5-9E16C7C707B0}" presName="circ1" presStyleLbl="vennNode1" presStyleIdx="0" presStyleCnt="3"/>
      <dgm:spPr/>
      <dgm:t>
        <a:bodyPr/>
        <a:lstStyle/>
        <a:p>
          <a:endParaRPr lang="ru-RU"/>
        </a:p>
      </dgm:t>
    </dgm:pt>
    <dgm:pt modelId="{4F0A974C-1691-4356-86B4-764582F8CC92}" type="pres">
      <dgm:prSet presAssocID="{4DB1F0C2-900E-449F-A5B5-9E16C7C707B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4B7A22-40BF-4663-8444-E7D74B1401ED}" type="pres">
      <dgm:prSet presAssocID="{2F0B9753-3329-4B17-A57C-256C0A773D6C}" presName="circ2" presStyleLbl="vennNode1" presStyleIdx="1" presStyleCnt="3"/>
      <dgm:spPr/>
      <dgm:t>
        <a:bodyPr/>
        <a:lstStyle/>
        <a:p>
          <a:endParaRPr lang="ru-RU"/>
        </a:p>
      </dgm:t>
    </dgm:pt>
    <dgm:pt modelId="{26CD918F-4045-495E-B466-4314C040EDA5}" type="pres">
      <dgm:prSet presAssocID="{2F0B9753-3329-4B17-A57C-256C0A773D6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2F9148-8ED0-490E-8278-DF39C0A2F037}" type="pres">
      <dgm:prSet presAssocID="{0E27DFAC-EFB8-4490-BF42-CC84119897BA}" presName="circ3" presStyleLbl="vennNode1" presStyleIdx="2" presStyleCnt="3"/>
      <dgm:spPr/>
      <dgm:t>
        <a:bodyPr/>
        <a:lstStyle/>
        <a:p>
          <a:endParaRPr lang="ru-RU"/>
        </a:p>
      </dgm:t>
    </dgm:pt>
    <dgm:pt modelId="{78B99050-49AE-4C21-A58B-0273F1ACCC98}" type="pres">
      <dgm:prSet presAssocID="{0E27DFAC-EFB8-4490-BF42-CC84119897B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A50139-3E0A-42E0-B7D7-1C8D3F53EE0B}" type="presOf" srcId="{2F0B9753-3329-4B17-A57C-256C0A773D6C}" destId="{26CD918F-4045-495E-B466-4314C040EDA5}" srcOrd="1" destOrd="0" presId="urn:microsoft.com/office/officeart/2005/8/layout/venn1"/>
    <dgm:cxn modelId="{F4A6C295-346D-42F9-A223-B85B67F51DAF}" type="presOf" srcId="{2F0B9753-3329-4B17-A57C-256C0A773D6C}" destId="{E24B7A22-40BF-4663-8444-E7D74B1401ED}" srcOrd="0" destOrd="0" presId="urn:microsoft.com/office/officeart/2005/8/layout/venn1"/>
    <dgm:cxn modelId="{376AFA55-1107-4BCD-AE07-39C7C8A13378}" srcId="{EBC7C1B0-7D3F-4A16-93CC-821258262A17}" destId="{4DB1F0C2-900E-449F-A5B5-9E16C7C707B0}" srcOrd="0" destOrd="0" parTransId="{06A28648-4BAA-49E2-8316-9BDE25F8B1BB}" sibTransId="{CC58E502-B970-457D-B651-7BD0618DE26A}"/>
    <dgm:cxn modelId="{9B4A1E86-D11E-4AED-AC8F-7E92AC433C04}" type="presOf" srcId="{4DB1F0C2-900E-449F-A5B5-9E16C7C707B0}" destId="{4F0A974C-1691-4356-86B4-764582F8CC92}" srcOrd="1" destOrd="0" presId="urn:microsoft.com/office/officeart/2005/8/layout/venn1"/>
    <dgm:cxn modelId="{485AE547-8531-463B-84B7-F888405F0631}" type="presOf" srcId="{EBC7C1B0-7D3F-4A16-93CC-821258262A17}" destId="{ACC13749-0B90-46DC-B84B-5E9D3FCA9B66}" srcOrd="0" destOrd="0" presId="urn:microsoft.com/office/officeart/2005/8/layout/venn1"/>
    <dgm:cxn modelId="{6F5B9006-E8B8-4444-BEFC-3D8C3934E878}" type="presOf" srcId="{0E27DFAC-EFB8-4490-BF42-CC84119897BA}" destId="{B92F9148-8ED0-490E-8278-DF39C0A2F037}" srcOrd="0" destOrd="0" presId="urn:microsoft.com/office/officeart/2005/8/layout/venn1"/>
    <dgm:cxn modelId="{D85E9D2B-6CE9-4166-82FB-A5684B7D362D}" srcId="{EBC7C1B0-7D3F-4A16-93CC-821258262A17}" destId="{2F0B9753-3329-4B17-A57C-256C0A773D6C}" srcOrd="1" destOrd="0" parTransId="{5BF8D6D5-52C8-4721-9B17-6F9176D4F1C6}" sibTransId="{9FAD163C-7BA2-4469-B1AC-9D7DFA24F644}"/>
    <dgm:cxn modelId="{EC249032-4F8B-4849-AB4E-A70757860B99}" type="presOf" srcId="{0E27DFAC-EFB8-4490-BF42-CC84119897BA}" destId="{78B99050-49AE-4C21-A58B-0273F1ACCC98}" srcOrd="1" destOrd="0" presId="urn:microsoft.com/office/officeart/2005/8/layout/venn1"/>
    <dgm:cxn modelId="{8FFEFC11-1DEF-4760-8B7A-DC5F15C02FB0}" type="presOf" srcId="{4DB1F0C2-900E-449F-A5B5-9E16C7C707B0}" destId="{333F1534-2A80-45FE-827E-D36AB37717AB}" srcOrd="0" destOrd="0" presId="urn:microsoft.com/office/officeart/2005/8/layout/venn1"/>
    <dgm:cxn modelId="{1AA77DA1-AA22-4B4E-BFBD-0B389B78437C}" srcId="{EBC7C1B0-7D3F-4A16-93CC-821258262A17}" destId="{0E27DFAC-EFB8-4490-BF42-CC84119897BA}" srcOrd="2" destOrd="0" parTransId="{2A5A7C35-CED4-43E6-920E-A6F60930561E}" sibTransId="{BD6ABA8D-5DD5-4DA7-981D-10B6429E870D}"/>
    <dgm:cxn modelId="{28FF93B1-1DF6-40C0-800F-5314E7DF77B1}" type="presParOf" srcId="{ACC13749-0B90-46DC-B84B-5E9D3FCA9B66}" destId="{333F1534-2A80-45FE-827E-D36AB37717AB}" srcOrd="0" destOrd="0" presId="urn:microsoft.com/office/officeart/2005/8/layout/venn1"/>
    <dgm:cxn modelId="{199B0BD3-DDF5-4DF0-9305-795BDF90B3D8}" type="presParOf" srcId="{ACC13749-0B90-46DC-B84B-5E9D3FCA9B66}" destId="{4F0A974C-1691-4356-86B4-764582F8CC92}" srcOrd="1" destOrd="0" presId="urn:microsoft.com/office/officeart/2005/8/layout/venn1"/>
    <dgm:cxn modelId="{C9DFD86C-0453-4360-AB3C-9AAB5371C63B}" type="presParOf" srcId="{ACC13749-0B90-46DC-B84B-5E9D3FCA9B66}" destId="{E24B7A22-40BF-4663-8444-E7D74B1401ED}" srcOrd="2" destOrd="0" presId="urn:microsoft.com/office/officeart/2005/8/layout/venn1"/>
    <dgm:cxn modelId="{918D5B62-F70C-4B60-B23B-6D39414FDBB9}" type="presParOf" srcId="{ACC13749-0B90-46DC-B84B-5E9D3FCA9B66}" destId="{26CD918F-4045-495E-B466-4314C040EDA5}" srcOrd="3" destOrd="0" presId="urn:microsoft.com/office/officeart/2005/8/layout/venn1"/>
    <dgm:cxn modelId="{4552D74A-0BB3-4697-806B-84C63F975101}" type="presParOf" srcId="{ACC13749-0B90-46DC-B84B-5E9D3FCA9B66}" destId="{B92F9148-8ED0-490E-8278-DF39C0A2F037}" srcOrd="4" destOrd="0" presId="urn:microsoft.com/office/officeart/2005/8/layout/venn1"/>
    <dgm:cxn modelId="{996ACFD6-344E-42BF-970B-3BE700F3530B}" type="presParOf" srcId="{ACC13749-0B90-46DC-B84B-5E9D3FCA9B66}" destId="{78B99050-49AE-4C21-A58B-0273F1ACCC9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C7C1B0-7D3F-4A16-93CC-821258262A17}" type="doc">
      <dgm:prSet loTypeId="urn:microsoft.com/office/officeart/2005/8/layout/venn1" loCatId="relationship" qsTypeId="urn:microsoft.com/office/officeart/2005/8/quickstyle/simple1" qsCatId="simple" csTypeId="urn:microsoft.com/office/officeart/2005/8/colors/accent6_1" csCatId="accent6" phldr="1"/>
      <dgm:spPr/>
    </dgm:pt>
    <dgm:pt modelId="{4DB1F0C2-900E-449F-A5B5-9E16C7C707B0}">
      <dgm:prSet phldrT="[Текст]" custT="1"/>
      <dgm:spPr/>
      <dgm:t>
        <a:bodyPr/>
        <a:lstStyle/>
        <a:p>
          <a:r>
            <a:rPr lang="ru-RU" sz="1400" b="1" i="0" dirty="0" smtClean="0"/>
            <a:t>ученик</a:t>
          </a:r>
          <a:endParaRPr lang="ru-RU" sz="1400" b="1" i="0" dirty="0"/>
        </a:p>
      </dgm:t>
    </dgm:pt>
    <dgm:pt modelId="{06A28648-4BAA-49E2-8316-9BDE25F8B1BB}" type="parTrans" cxnId="{376AFA55-1107-4BCD-AE07-39C7C8A13378}">
      <dgm:prSet/>
      <dgm:spPr/>
      <dgm:t>
        <a:bodyPr/>
        <a:lstStyle/>
        <a:p>
          <a:endParaRPr lang="ru-RU"/>
        </a:p>
      </dgm:t>
    </dgm:pt>
    <dgm:pt modelId="{CC58E502-B970-457D-B651-7BD0618DE26A}" type="sibTrans" cxnId="{376AFA55-1107-4BCD-AE07-39C7C8A13378}">
      <dgm:prSet/>
      <dgm:spPr/>
      <dgm:t>
        <a:bodyPr/>
        <a:lstStyle/>
        <a:p>
          <a:endParaRPr lang="ru-RU"/>
        </a:p>
      </dgm:t>
    </dgm:pt>
    <dgm:pt modelId="{0E27DFAC-EFB8-4490-BF42-CC84119897BA}">
      <dgm:prSet phldrT="[Текст]" custT="1"/>
      <dgm:spPr/>
      <dgm:t>
        <a:bodyPr/>
        <a:lstStyle/>
        <a:p>
          <a:r>
            <a:rPr lang="ru-RU" sz="1400" b="1" i="0" dirty="0" smtClean="0">
              <a:effectLst/>
            </a:rPr>
            <a:t>учитель</a:t>
          </a:r>
          <a:endParaRPr lang="ru-RU" sz="1400" b="1" i="0" dirty="0">
            <a:effectLst/>
          </a:endParaRPr>
        </a:p>
      </dgm:t>
    </dgm:pt>
    <dgm:pt modelId="{2A5A7C35-CED4-43E6-920E-A6F60930561E}" type="parTrans" cxnId="{1AA77DA1-AA22-4B4E-BFBD-0B389B78437C}">
      <dgm:prSet/>
      <dgm:spPr/>
      <dgm:t>
        <a:bodyPr/>
        <a:lstStyle/>
        <a:p>
          <a:endParaRPr lang="ru-RU"/>
        </a:p>
      </dgm:t>
    </dgm:pt>
    <dgm:pt modelId="{BD6ABA8D-5DD5-4DA7-981D-10B6429E870D}" type="sibTrans" cxnId="{1AA77DA1-AA22-4B4E-BFBD-0B389B78437C}">
      <dgm:prSet/>
      <dgm:spPr/>
      <dgm:t>
        <a:bodyPr/>
        <a:lstStyle/>
        <a:p>
          <a:endParaRPr lang="ru-RU"/>
        </a:p>
      </dgm:t>
    </dgm:pt>
    <dgm:pt modelId="{2F0B9753-3329-4B17-A57C-256C0A773D6C}">
      <dgm:prSet phldrT="[Текст]" custT="1"/>
      <dgm:spPr/>
      <dgm:t>
        <a:bodyPr/>
        <a:lstStyle/>
        <a:p>
          <a:r>
            <a:rPr lang="ru-RU" sz="1100" b="1" i="0" dirty="0" smtClean="0"/>
            <a:t>родитель</a:t>
          </a:r>
          <a:endParaRPr lang="ru-RU" sz="1100" b="1" i="0" dirty="0"/>
        </a:p>
      </dgm:t>
    </dgm:pt>
    <dgm:pt modelId="{9FAD163C-7BA2-4469-B1AC-9D7DFA24F644}" type="sibTrans" cxnId="{D85E9D2B-6CE9-4166-82FB-A5684B7D362D}">
      <dgm:prSet/>
      <dgm:spPr/>
      <dgm:t>
        <a:bodyPr/>
        <a:lstStyle/>
        <a:p>
          <a:endParaRPr lang="ru-RU"/>
        </a:p>
      </dgm:t>
    </dgm:pt>
    <dgm:pt modelId="{5BF8D6D5-52C8-4721-9B17-6F9176D4F1C6}" type="parTrans" cxnId="{D85E9D2B-6CE9-4166-82FB-A5684B7D362D}">
      <dgm:prSet/>
      <dgm:spPr/>
      <dgm:t>
        <a:bodyPr/>
        <a:lstStyle/>
        <a:p>
          <a:endParaRPr lang="ru-RU"/>
        </a:p>
      </dgm:t>
    </dgm:pt>
    <dgm:pt modelId="{ACC13749-0B90-46DC-B84B-5E9D3FCA9B66}" type="pres">
      <dgm:prSet presAssocID="{EBC7C1B0-7D3F-4A16-93CC-821258262A17}" presName="compositeShape" presStyleCnt="0">
        <dgm:presLayoutVars>
          <dgm:chMax val="7"/>
          <dgm:dir/>
          <dgm:resizeHandles val="exact"/>
        </dgm:presLayoutVars>
      </dgm:prSet>
      <dgm:spPr/>
    </dgm:pt>
    <dgm:pt modelId="{333F1534-2A80-45FE-827E-D36AB37717AB}" type="pres">
      <dgm:prSet presAssocID="{4DB1F0C2-900E-449F-A5B5-9E16C7C707B0}" presName="circ1" presStyleLbl="vennNode1" presStyleIdx="0" presStyleCnt="3"/>
      <dgm:spPr/>
      <dgm:t>
        <a:bodyPr/>
        <a:lstStyle/>
        <a:p>
          <a:endParaRPr lang="ru-RU"/>
        </a:p>
      </dgm:t>
    </dgm:pt>
    <dgm:pt modelId="{4F0A974C-1691-4356-86B4-764582F8CC92}" type="pres">
      <dgm:prSet presAssocID="{4DB1F0C2-900E-449F-A5B5-9E16C7C707B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4B7A22-40BF-4663-8444-E7D74B1401ED}" type="pres">
      <dgm:prSet presAssocID="{2F0B9753-3329-4B17-A57C-256C0A773D6C}" presName="circ2" presStyleLbl="vennNode1" presStyleIdx="1" presStyleCnt="3"/>
      <dgm:spPr/>
      <dgm:t>
        <a:bodyPr/>
        <a:lstStyle/>
        <a:p>
          <a:endParaRPr lang="ru-RU"/>
        </a:p>
      </dgm:t>
    </dgm:pt>
    <dgm:pt modelId="{26CD918F-4045-495E-B466-4314C040EDA5}" type="pres">
      <dgm:prSet presAssocID="{2F0B9753-3329-4B17-A57C-256C0A773D6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2F9148-8ED0-490E-8278-DF39C0A2F037}" type="pres">
      <dgm:prSet presAssocID="{0E27DFAC-EFB8-4490-BF42-CC84119897BA}" presName="circ3" presStyleLbl="vennNode1" presStyleIdx="2" presStyleCnt="3"/>
      <dgm:spPr/>
      <dgm:t>
        <a:bodyPr/>
        <a:lstStyle/>
        <a:p>
          <a:endParaRPr lang="ru-RU"/>
        </a:p>
      </dgm:t>
    </dgm:pt>
    <dgm:pt modelId="{78B99050-49AE-4C21-A58B-0273F1ACCC98}" type="pres">
      <dgm:prSet presAssocID="{0E27DFAC-EFB8-4490-BF42-CC84119897B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A50139-3E0A-42E0-B7D7-1C8D3F53EE0B}" type="presOf" srcId="{2F0B9753-3329-4B17-A57C-256C0A773D6C}" destId="{26CD918F-4045-495E-B466-4314C040EDA5}" srcOrd="1" destOrd="0" presId="urn:microsoft.com/office/officeart/2005/8/layout/venn1"/>
    <dgm:cxn modelId="{F4A6C295-346D-42F9-A223-B85B67F51DAF}" type="presOf" srcId="{2F0B9753-3329-4B17-A57C-256C0A773D6C}" destId="{E24B7A22-40BF-4663-8444-E7D74B1401ED}" srcOrd="0" destOrd="0" presId="urn:microsoft.com/office/officeart/2005/8/layout/venn1"/>
    <dgm:cxn modelId="{376AFA55-1107-4BCD-AE07-39C7C8A13378}" srcId="{EBC7C1B0-7D3F-4A16-93CC-821258262A17}" destId="{4DB1F0C2-900E-449F-A5B5-9E16C7C707B0}" srcOrd="0" destOrd="0" parTransId="{06A28648-4BAA-49E2-8316-9BDE25F8B1BB}" sibTransId="{CC58E502-B970-457D-B651-7BD0618DE26A}"/>
    <dgm:cxn modelId="{9B4A1E86-D11E-4AED-AC8F-7E92AC433C04}" type="presOf" srcId="{4DB1F0C2-900E-449F-A5B5-9E16C7C707B0}" destId="{4F0A974C-1691-4356-86B4-764582F8CC92}" srcOrd="1" destOrd="0" presId="urn:microsoft.com/office/officeart/2005/8/layout/venn1"/>
    <dgm:cxn modelId="{485AE547-8531-463B-84B7-F888405F0631}" type="presOf" srcId="{EBC7C1B0-7D3F-4A16-93CC-821258262A17}" destId="{ACC13749-0B90-46DC-B84B-5E9D3FCA9B66}" srcOrd="0" destOrd="0" presId="urn:microsoft.com/office/officeart/2005/8/layout/venn1"/>
    <dgm:cxn modelId="{6F5B9006-E8B8-4444-BEFC-3D8C3934E878}" type="presOf" srcId="{0E27DFAC-EFB8-4490-BF42-CC84119897BA}" destId="{B92F9148-8ED0-490E-8278-DF39C0A2F037}" srcOrd="0" destOrd="0" presId="urn:microsoft.com/office/officeart/2005/8/layout/venn1"/>
    <dgm:cxn modelId="{D85E9D2B-6CE9-4166-82FB-A5684B7D362D}" srcId="{EBC7C1B0-7D3F-4A16-93CC-821258262A17}" destId="{2F0B9753-3329-4B17-A57C-256C0A773D6C}" srcOrd="1" destOrd="0" parTransId="{5BF8D6D5-52C8-4721-9B17-6F9176D4F1C6}" sibTransId="{9FAD163C-7BA2-4469-B1AC-9D7DFA24F644}"/>
    <dgm:cxn modelId="{EC249032-4F8B-4849-AB4E-A70757860B99}" type="presOf" srcId="{0E27DFAC-EFB8-4490-BF42-CC84119897BA}" destId="{78B99050-49AE-4C21-A58B-0273F1ACCC98}" srcOrd="1" destOrd="0" presId="urn:microsoft.com/office/officeart/2005/8/layout/venn1"/>
    <dgm:cxn modelId="{8FFEFC11-1DEF-4760-8B7A-DC5F15C02FB0}" type="presOf" srcId="{4DB1F0C2-900E-449F-A5B5-9E16C7C707B0}" destId="{333F1534-2A80-45FE-827E-D36AB37717AB}" srcOrd="0" destOrd="0" presId="urn:microsoft.com/office/officeart/2005/8/layout/venn1"/>
    <dgm:cxn modelId="{1AA77DA1-AA22-4B4E-BFBD-0B389B78437C}" srcId="{EBC7C1B0-7D3F-4A16-93CC-821258262A17}" destId="{0E27DFAC-EFB8-4490-BF42-CC84119897BA}" srcOrd="2" destOrd="0" parTransId="{2A5A7C35-CED4-43E6-920E-A6F60930561E}" sibTransId="{BD6ABA8D-5DD5-4DA7-981D-10B6429E870D}"/>
    <dgm:cxn modelId="{28FF93B1-1DF6-40C0-800F-5314E7DF77B1}" type="presParOf" srcId="{ACC13749-0B90-46DC-B84B-5E9D3FCA9B66}" destId="{333F1534-2A80-45FE-827E-D36AB37717AB}" srcOrd="0" destOrd="0" presId="urn:microsoft.com/office/officeart/2005/8/layout/venn1"/>
    <dgm:cxn modelId="{199B0BD3-DDF5-4DF0-9305-795BDF90B3D8}" type="presParOf" srcId="{ACC13749-0B90-46DC-B84B-5E9D3FCA9B66}" destId="{4F0A974C-1691-4356-86B4-764582F8CC92}" srcOrd="1" destOrd="0" presId="urn:microsoft.com/office/officeart/2005/8/layout/venn1"/>
    <dgm:cxn modelId="{C9DFD86C-0453-4360-AB3C-9AAB5371C63B}" type="presParOf" srcId="{ACC13749-0B90-46DC-B84B-5E9D3FCA9B66}" destId="{E24B7A22-40BF-4663-8444-E7D74B1401ED}" srcOrd="2" destOrd="0" presId="urn:microsoft.com/office/officeart/2005/8/layout/venn1"/>
    <dgm:cxn modelId="{918D5B62-F70C-4B60-B23B-6D39414FDBB9}" type="presParOf" srcId="{ACC13749-0B90-46DC-B84B-5E9D3FCA9B66}" destId="{26CD918F-4045-495E-B466-4314C040EDA5}" srcOrd="3" destOrd="0" presId="urn:microsoft.com/office/officeart/2005/8/layout/venn1"/>
    <dgm:cxn modelId="{4552D74A-0BB3-4697-806B-84C63F975101}" type="presParOf" srcId="{ACC13749-0B90-46DC-B84B-5E9D3FCA9B66}" destId="{B92F9148-8ED0-490E-8278-DF39C0A2F037}" srcOrd="4" destOrd="0" presId="urn:microsoft.com/office/officeart/2005/8/layout/venn1"/>
    <dgm:cxn modelId="{996ACFD6-344E-42BF-970B-3BE700F3530B}" type="presParOf" srcId="{ACC13749-0B90-46DC-B84B-5E9D3FCA9B66}" destId="{78B99050-49AE-4C21-A58B-0273F1ACCC9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FFDDB6-6BD1-4DB7-A515-3AE14252BC64}" type="doc">
      <dgm:prSet loTypeId="urn:microsoft.com/office/officeart/2005/8/layout/h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20E8C442-E053-42B1-A361-E33C1A72C84B}">
      <dgm:prSet phldrT="[Текст]" custT="1"/>
      <dgm:spPr/>
      <dgm:t>
        <a:bodyPr/>
        <a:lstStyle/>
        <a:p>
          <a:r>
            <a:rPr lang="ru-RU" sz="6600" dirty="0" smtClean="0"/>
            <a:t>+</a:t>
          </a:r>
          <a:endParaRPr lang="ru-RU" sz="6600" dirty="0"/>
        </a:p>
      </dgm:t>
    </dgm:pt>
    <dgm:pt modelId="{6F40102C-12BB-470F-B238-37001029DE0C}" type="parTrans" cxnId="{A9D01CB0-5BD1-4ACC-9EB3-6ECCD776E375}">
      <dgm:prSet/>
      <dgm:spPr/>
      <dgm:t>
        <a:bodyPr/>
        <a:lstStyle/>
        <a:p>
          <a:endParaRPr lang="ru-RU"/>
        </a:p>
      </dgm:t>
    </dgm:pt>
    <dgm:pt modelId="{6D251161-6DF8-4DE7-AD88-EDC8A87A3D85}" type="sibTrans" cxnId="{A9D01CB0-5BD1-4ACC-9EB3-6ECCD776E375}">
      <dgm:prSet/>
      <dgm:spPr/>
      <dgm:t>
        <a:bodyPr/>
        <a:lstStyle/>
        <a:p>
          <a:endParaRPr lang="ru-RU"/>
        </a:p>
      </dgm:t>
    </dgm:pt>
    <dgm:pt modelId="{EABE8C9E-C6F7-46B1-9A89-AF03C8E4B652}">
      <dgm:prSet phldrT="[Текст]" custT="1"/>
      <dgm:spPr/>
      <dgm:t>
        <a:bodyPr/>
        <a:lstStyle/>
        <a:p>
          <a:r>
            <a:rPr lang="en-US" sz="7200" dirty="0" smtClean="0"/>
            <a:t>-</a:t>
          </a:r>
          <a:endParaRPr lang="ru-RU" sz="7200" dirty="0"/>
        </a:p>
      </dgm:t>
    </dgm:pt>
    <dgm:pt modelId="{72A51860-19D4-445B-A1CB-F4E55C972FDA}" type="parTrans" cxnId="{39132F8F-74B2-48CE-8CA6-DE8476668934}">
      <dgm:prSet/>
      <dgm:spPr/>
      <dgm:t>
        <a:bodyPr/>
        <a:lstStyle/>
        <a:p>
          <a:endParaRPr lang="ru-RU"/>
        </a:p>
      </dgm:t>
    </dgm:pt>
    <dgm:pt modelId="{1BE30605-15FE-4593-B392-20F66906B59F}" type="sibTrans" cxnId="{39132F8F-74B2-48CE-8CA6-DE8476668934}">
      <dgm:prSet/>
      <dgm:spPr/>
      <dgm:t>
        <a:bodyPr/>
        <a:lstStyle/>
        <a:p>
          <a:endParaRPr lang="ru-RU"/>
        </a:p>
      </dgm:t>
    </dgm:pt>
    <dgm:pt modelId="{6D43437D-23CA-48BF-85AB-E4D307652E87}">
      <dgm:prSet phldrT="[Текст]" phldr="1"/>
      <dgm:spPr/>
      <dgm:t>
        <a:bodyPr/>
        <a:lstStyle/>
        <a:p>
          <a:endParaRPr lang="ru-RU" dirty="0"/>
        </a:p>
      </dgm:t>
    </dgm:pt>
    <dgm:pt modelId="{5CE7A4B1-B481-4214-BBCB-DE06675BAAC7}" type="parTrans" cxnId="{124A4C77-EE27-43BD-A16A-A3F6885BA3F4}">
      <dgm:prSet/>
      <dgm:spPr/>
      <dgm:t>
        <a:bodyPr/>
        <a:lstStyle/>
        <a:p>
          <a:endParaRPr lang="ru-RU"/>
        </a:p>
      </dgm:t>
    </dgm:pt>
    <dgm:pt modelId="{4B842B55-898C-4B8F-8A24-B6679B249B54}" type="sibTrans" cxnId="{124A4C77-EE27-43BD-A16A-A3F6885BA3F4}">
      <dgm:prSet/>
      <dgm:spPr/>
      <dgm:t>
        <a:bodyPr/>
        <a:lstStyle/>
        <a:p>
          <a:endParaRPr lang="ru-RU"/>
        </a:p>
      </dgm:t>
    </dgm:pt>
    <dgm:pt modelId="{113E2AF1-5B85-4638-B0F7-24BC72EDCDFE}">
      <dgm:prSet phldrT="[Текст]" custT="1"/>
      <dgm:spPr/>
      <dgm:t>
        <a:bodyPr/>
        <a:lstStyle/>
        <a:p>
          <a:r>
            <a:rPr lang="ru-RU" sz="2400" dirty="0" smtClean="0"/>
            <a:t>интересно</a:t>
          </a:r>
          <a:endParaRPr lang="ru-RU" sz="2400" dirty="0"/>
        </a:p>
      </dgm:t>
    </dgm:pt>
    <dgm:pt modelId="{AF5DC3D1-D43A-4ECB-8D3C-FF8BFDBC6CAB}" type="parTrans" cxnId="{D8120C04-BCC1-4E4B-873E-03F3CBF9E613}">
      <dgm:prSet/>
      <dgm:spPr/>
      <dgm:t>
        <a:bodyPr/>
        <a:lstStyle/>
        <a:p>
          <a:endParaRPr lang="ru-RU"/>
        </a:p>
      </dgm:t>
    </dgm:pt>
    <dgm:pt modelId="{5C779239-5AC8-45DC-BE4C-92BC5104F48C}" type="sibTrans" cxnId="{D8120C04-BCC1-4E4B-873E-03F3CBF9E613}">
      <dgm:prSet/>
      <dgm:spPr/>
      <dgm:t>
        <a:bodyPr/>
        <a:lstStyle/>
        <a:p>
          <a:endParaRPr lang="ru-RU"/>
        </a:p>
      </dgm:t>
    </dgm:pt>
    <dgm:pt modelId="{368205C8-5B6B-40EB-A6A9-19F3BCE10E2D}">
      <dgm:prSet phldrT="[Текст]" phldr="1"/>
      <dgm:spPr/>
      <dgm:t>
        <a:bodyPr/>
        <a:lstStyle/>
        <a:p>
          <a:endParaRPr lang="ru-RU" dirty="0"/>
        </a:p>
      </dgm:t>
    </dgm:pt>
    <dgm:pt modelId="{4CBD6A8D-9FFA-404E-B5F2-A33C8F31AF9A}" type="parTrans" cxnId="{50DE1EED-1528-4450-97D6-D5B0E44E7DF5}">
      <dgm:prSet/>
      <dgm:spPr/>
      <dgm:t>
        <a:bodyPr/>
        <a:lstStyle/>
        <a:p>
          <a:endParaRPr lang="ru-RU"/>
        </a:p>
      </dgm:t>
    </dgm:pt>
    <dgm:pt modelId="{6781DA09-0D42-4359-8907-5B0BF5DACA6A}" type="sibTrans" cxnId="{50DE1EED-1528-4450-97D6-D5B0E44E7DF5}">
      <dgm:prSet/>
      <dgm:spPr/>
      <dgm:t>
        <a:bodyPr/>
        <a:lstStyle/>
        <a:p>
          <a:endParaRPr lang="ru-RU"/>
        </a:p>
      </dgm:t>
    </dgm:pt>
    <dgm:pt modelId="{DFEC6D60-3B3B-4EB4-9C7A-607D97D87B0C}" type="pres">
      <dgm:prSet presAssocID="{97FFDDB6-6BD1-4DB7-A515-3AE14252BC6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C49FF5-9A21-4626-8E86-37857547D16E}" type="pres">
      <dgm:prSet presAssocID="{20E8C442-E053-42B1-A361-E33C1A72C84B}" presName="composite" presStyleCnt="0"/>
      <dgm:spPr/>
    </dgm:pt>
    <dgm:pt modelId="{A5949F15-1A7E-4990-99A0-76E274F4E6D0}" type="pres">
      <dgm:prSet presAssocID="{20E8C442-E053-42B1-A361-E33C1A72C84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7D4AA6-9E09-419D-B38B-F594E0E30610}" type="pres">
      <dgm:prSet presAssocID="{20E8C442-E053-42B1-A361-E33C1A72C84B}" presName="desTx" presStyleLbl="alignAccFollowNode1" presStyleIdx="0" presStyleCnt="3">
        <dgm:presLayoutVars>
          <dgm:bulletEnabled val="1"/>
        </dgm:presLayoutVars>
      </dgm:prSet>
      <dgm:spPr/>
    </dgm:pt>
    <dgm:pt modelId="{FEA718D5-C5CA-4DCC-A4FC-A6D06A047ECA}" type="pres">
      <dgm:prSet presAssocID="{6D251161-6DF8-4DE7-AD88-EDC8A87A3D85}" presName="space" presStyleCnt="0"/>
      <dgm:spPr/>
    </dgm:pt>
    <dgm:pt modelId="{91E25E0F-C6B8-4D6A-A123-25616068E9ED}" type="pres">
      <dgm:prSet presAssocID="{EABE8C9E-C6F7-46B1-9A89-AF03C8E4B652}" presName="composite" presStyleCnt="0"/>
      <dgm:spPr/>
      <dgm:t>
        <a:bodyPr/>
        <a:lstStyle/>
        <a:p>
          <a:endParaRPr lang="ru-RU"/>
        </a:p>
      </dgm:t>
    </dgm:pt>
    <dgm:pt modelId="{2281C7B9-AFD9-4593-B165-D61FB73CB5C5}" type="pres">
      <dgm:prSet presAssocID="{EABE8C9E-C6F7-46B1-9A89-AF03C8E4B65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BBD9FE-6C3B-4317-BD80-28D80F959F2B}" type="pres">
      <dgm:prSet presAssocID="{EABE8C9E-C6F7-46B1-9A89-AF03C8E4B65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52B88-4005-4135-A975-62B14E1D4CF1}" type="pres">
      <dgm:prSet presAssocID="{1BE30605-15FE-4593-B392-20F66906B59F}" presName="space" presStyleCnt="0"/>
      <dgm:spPr/>
      <dgm:t>
        <a:bodyPr/>
        <a:lstStyle/>
        <a:p>
          <a:endParaRPr lang="ru-RU"/>
        </a:p>
      </dgm:t>
    </dgm:pt>
    <dgm:pt modelId="{A1A21728-F3D5-4686-AD92-75B22F9DB5A2}" type="pres">
      <dgm:prSet presAssocID="{113E2AF1-5B85-4638-B0F7-24BC72EDCDFE}" presName="composite" presStyleCnt="0"/>
      <dgm:spPr/>
      <dgm:t>
        <a:bodyPr/>
        <a:lstStyle/>
        <a:p>
          <a:endParaRPr lang="ru-RU"/>
        </a:p>
      </dgm:t>
    </dgm:pt>
    <dgm:pt modelId="{33069803-4E84-47DF-9B79-63201B35D8FB}" type="pres">
      <dgm:prSet presAssocID="{113E2AF1-5B85-4638-B0F7-24BC72EDCDF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76602-A92E-48FB-840A-A7C53BC48D1A}" type="pres">
      <dgm:prSet presAssocID="{113E2AF1-5B85-4638-B0F7-24BC72EDCDFE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120C04-BCC1-4E4B-873E-03F3CBF9E613}" srcId="{97FFDDB6-6BD1-4DB7-A515-3AE14252BC64}" destId="{113E2AF1-5B85-4638-B0F7-24BC72EDCDFE}" srcOrd="2" destOrd="0" parTransId="{AF5DC3D1-D43A-4ECB-8D3C-FF8BFDBC6CAB}" sibTransId="{5C779239-5AC8-45DC-BE4C-92BC5104F48C}"/>
    <dgm:cxn modelId="{0064E366-A8F3-4E1C-9E70-9356CF05E2B3}" type="presOf" srcId="{368205C8-5B6B-40EB-A6A9-19F3BCE10E2D}" destId="{B4E76602-A92E-48FB-840A-A7C53BC48D1A}" srcOrd="0" destOrd="0" presId="urn:microsoft.com/office/officeart/2005/8/layout/hList1"/>
    <dgm:cxn modelId="{4B8F9C02-6040-48D2-BE59-F3267F3D0621}" type="presOf" srcId="{20E8C442-E053-42B1-A361-E33C1A72C84B}" destId="{A5949F15-1A7E-4990-99A0-76E274F4E6D0}" srcOrd="0" destOrd="0" presId="urn:microsoft.com/office/officeart/2005/8/layout/hList1"/>
    <dgm:cxn modelId="{39132F8F-74B2-48CE-8CA6-DE8476668934}" srcId="{97FFDDB6-6BD1-4DB7-A515-3AE14252BC64}" destId="{EABE8C9E-C6F7-46B1-9A89-AF03C8E4B652}" srcOrd="1" destOrd="0" parTransId="{72A51860-19D4-445B-A1CB-F4E55C972FDA}" sibTransId="{1BE30605-15FE-4593-B392-20F66906B59F}"/>
    <dgm:cxn modelId="{5FD4120D-0324-46D7-8FD4-6CD5D76CE356}" type="presOf" srcId="{113E2AF1-5B85-4638-B0F7-24BC72EDCDFE}" destId="{33069803-4E84-47DF-9B79-63201B35D8FB}" srcOrd="0" destOrd="0" presId="urn:microsoft.com/office/officeart/2005/8/layout/hList1"/>
    <dgm:cxn modelId="{49AB45EC-EBA6-4AA4-8D2B-E189063280C5}" type="presOf" srcId="{6D43437D-23CA-48BF-85AB-E4D307652E87}" destId="{70BBD9FE-6C3B-4317-BD80-28D80F959F2B}" srcOrd="0" destOrd="0" presId="urn:microsoft.com/office/officeart/2005/8/layout/hList1"/>
    <dgm:cxn modelId="{A9D01CB0-5BD1-4ACC-9EB3-6ECCD776E375}" srcId="{97FFDDB6-6BD1-4DB7-A515-3AE14252BC64}" destId="{20E8C442-E053-42B1-A361-E33C1A72C84B}" srcOrd="0" destOrd="0" parTransId="{6F40102C-12BB-470F-B238-37001029DE0C}" sibTransId="{6D251161-6DF8-4DE7-AD88-EDC8A87A3D85}"/>
    <dgm:cxn modelId="{F70867F5-F656-4087-A754-67BCF51EFB1F}" type="presOf" srcId="{97FFDDB6-6BD1-4DB7-A515-3AE14252BC64}" destId="{DFEC6D60-3B3B-4EB4-9C7A-607D97D87B0C}" srcOrd="0" destOrd="0" presId="urn:microsoft.com/office/officeart/2005/8/layout/hList1"/>
    <dgm:cxn modelId="{124A4C77-EE27-43BD-A16A-A3F6885BA3F4}" srcId="{EABE8C9E-C6F7-46B1-9A89-AF03C8E4B652}" destId="{6D43437D-23CA-48BF-85AB-E4D307652E87}" srcOrd="0" destOrd="0" parTransId="{5CE7A4B1-B481-4214-BBCB-DE06675BAAC7}" sibTransId="{4B842B55-898C-4B8F-8A24-B6679B249B54}"/>
    <dgm:cxn modelId="{50DE1EED-1528-4450-97D6-D5B0E44E7DF5}" srcId="{113E2AF1-5B85-4638-B0F7-24BC72EDCDFE}" destId="{368205C8-5B6B-40EB-A6A9-19F3BCE10E2D}" srcOrd="0" destOrd="0" parTransId="{4CBD6A8D-9FFA-404E-B5F2-A33C8F31AF9A}" sibTransId="{6781DA09-0D42-4359-8907-5B0BF5DACA6A}"/>
    <dgm:cxn modelId="{8194AA84-24B8-4026-BF2C-B4AB84E85FDA}" type="presOf" srcId="{EABE8C9E-C6F7-46B1-9A89-AF03C8E4B652}" destId="{2281C7B9-AFD9-4593-B165-D61FB73CB5C5}" srcOrd="0" destOrd="0" presId="urn:microsoft.com/office/officeart/2005/8/layout/hList1"/>
    <dgm:cxn modelId="{0BBCE549-D3ED-4154-988A-195DE19C5F2D}" type="presParOf" srcId="{DFEC6D60-3B3B-4EB4-9C7A-607D97D87B0C}" destId="{88C49FF5-9A21-4626-8E86-37857547D16E}" srcOrd="0" destOrd="0" presId="urn:microsoft.com/office/officeart/2005/8/layout/hList1"/>
    <dgm:cxn modelId="{303D8B84-2F2B-4B20-BAA8-D35834984CDA}" type="presParOf" srcId="{88C49FF5-9A21-4626-8E86-37857547D16E}" destId="{A5949F15-1A7E-4990-99A0-76E274F4E6D0}" srcOrd="0" destOrd="0" presId="urn:microsoft.com/office/officeart/2005/8/layout/hList1"/>
    <dgm:cxn modelId="{3C1162F6-1152-48F4-AE55-DDCAC66625E8}" type="presParOf" srcId="{88C49FF5-9A21-4626-8E86-37857547D16E}" destId="{657D4AA6-9E09-419D-B38B-F594E0E30610}" srcOrd="1" destOrd="0" presId="urn:microsoft.com/office/officeart/2005/8/layout/hList1"/>
    <dgm:cxn modelId="{F2F68942-DA60-4421-B272-8E47121F54D6}" type="presParOf" srcId="{DFEC6D60-3B3B-4EB4-9C7A-607D97D87B0C}" destId="{FEA718D5-C5CA-4DCC-A4FC-A6D06A047ECA}" srcOrd="1" destOrd="0" presId="urn:microsoft.com/office/officeart/2005/8/layout/hList1"/>
    <dgm:cxn modelId="{EA334F23-2977-4AC3-8AFB-4450C1B7DC01}" type="presParOf" srcId="{DFEC6D60-3B3B-4EB4-9C7A-607D97D87B0C}" destId="{91E25E0F-C6B8-4D6A-A123-25616068E9ED}" srcOrd="2" destOrd="0" presId="urn:microsoft.com/office/officeart/2005/8/layout/hList1"/>
    <dgm:cxn modelId="{14FF750D-16F0-4823-8380-CD2F92F0816D}" type="presParOf" srcId="{91E25E0F-C6B8-4D6A-A123-25616068E9ED}" destId="{2281C7B9-AFD9-4593-B165-D61FB73CB5C5}" srcOrd="0" destOrd="0" presId="urn:microsoft.com/office/officeart/2005/8/layout/hList1"/>
    <dgm:cxn modelId="{FBA946AF-EC2D-4A2D-8216-5355174F7240}" type="presParOf" srcId="{91E25E0F-C6B8-4D6A-A123-25616068E9ED}" destId="{70BBD9FE-6C3B-4317-BD80-28D80F959F2B}" srcOrd="1" destOrd="0" presId="urn:microsoft.com/office/officeart/2005/8/layout/hList1"/>
    <dgm:cxn modelId="{A30A1E55-F0BA-4195-A407-36C2A0558AE2}" type="presParOf" srcId="{DFEC6D60-3B3B-4EB4-9C7A-607D97D87B0C}" destId="{D6C52B88-4005-4135-A975-62B14E1D4CF1}" srcOrd="3" destOrd="0" presId="urn:microsoft.com/office/officeart/2005/8/layout/hList1"/>
    <dgm:cxn modelId="{221F6C8C-EE88-44EF-978B-7EFAED34D9C8}" type="presParOf" srcId="{DFEC6D60-3B3B-4EB4-9C7A-607D97D87B0C}" destId="{A1A21728-F3D5-4686-AD92-75B22F9DB5A2}" srcOrd="4" destOrd="0" presId="urn:microsoft.com/office/officeart/2005/8/layout/hList1"/>
    <dgm:cxn modelId="{33883EB7-0757-40CD-957C-497339CDDB11}" type="presParOf" srcId="{A1A21728-F3D5-4686-AD92-75B22F9DB5A2}" destId="{33069803-4E84-47DF-9B79-63201B35D8FB}" srcOrd="0" destOrd="0" presId="urn:microsoft.com/office/officeart/2005/8/layout/hList1"/>
    <dgm:cxn modelId="{23F965F1-3572-4B96-B271-AADD573BDC37}" type="presParOf" srcId="{A1A21728-F3D5-4686-AD92-75B22F9DB5A2}" destId="{B4E76602-A92E-48FB-840A-A7C53BC48D1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C7C1B0-7D3F-4A16-93CC-821258262A17}" type="doc">
      <dgm:prSet loTypeId="urn:microsoft.com/office/officeart/2005/8/layout/venn1" loCatId="relationship" qsTypeId="urn:microsoft.com/office/officeart/2005/8/quickstyle/simple1" qsCatId="simple" csTypeId="urn:microsoft.com/office/officeart/2005/8/colors/accent6_1" csCatId="accent6" phldr="1"/>
      <dgm:spPr/>
    </dgm:pt>
    <dgm:pt modelId="{4DB1F0C2-900E-449F-A5B5-9E16C7C707B0}">
      <dgm:prSet phldrT="[Текст]" custT="1"/>
      <dgm:spPr/>
      <dgm:t>
        <a:bodyPr/>
        <a:lstStyle/>
        <a:p>
          <a:r>
            <a:rPr lang="ru-RU" sz="1400" b="1" i="0" dirty="0" smtClean="0"/>
            <a:t>ученик</a:t>
          </a:r>
          <a:endParaRPr lang="ru-RU" sz="1400" b="1" i="0" dirty="0"/>
        </a:p>
      </dgm:t>
    </dgm:pt>
    <dgm:pt modelId="{06A28648-4BAA-49E2-8316-9BDE25F8B1BB}" type="parTrans" cxnId="{376AFA55-1107-4BCD-AE07-39C7C8A13378}">
      <dgm:prSet/>
      <dgm:spPr/>
      <dgm:t>
        <a:bodyPr/>
        <a:lstStyle/>
        <a:p>
          <a:endParaRPr lang="ru-RU"/>
        </a:p>
      </dgm:t>
    </dgm:pt>
    <dgm:pt modelId="{CC58E502-B970-457D-B651-7BD0618DE26A}" type="sibTrans" cxnId="{376AFA55-1107-4BCD-AE07-39C7C8A13378}">
      <dgm:prSet/>
      <dgm:spPr/>
      <dgm:t>
        <a:bodyPr/>
        <a:lstStyle/>
        <a:p>
          <a:endParaRPr lang="ru-RU"/>
        </a:p>
      </dgm:t>
    </dgm:pt>
    <dgm:pt modelId="{0E27DFAC-EFB8-4490-BF42-CC84119897BA}">
      <dgm:prSet phldrT="[Текст]" custT="1"/>
      <dgm:spPr/>
      <dgm:t>
        <a:bodyPr/>
        <a:lstStyle/>
        <a:p>
          <a:r>
            <a:rPr lang="ru-RU" sz="1400" b="1" i="0" dirty="0" smtClean="0">
              <a:effectLst/>
            </a:rPr>
            <a:t>учитель</a:t>
          </a:r>
          <a:endParaRPr lang="ru-RU" sz="1400" b="1" i="0" dirty="0">
            <a:effectLst/>
          </a:endParaRPr>
        </a:p>
      </dgm:t>
    </dgm:pt>
    <dgm:pt modelId="{2A5A7C35-CED4-43E6-920E-A6F60930561E}" type="parTrans" cxnId="{1AA77DA1-AA22-4B4E-BFBD-0B389B78437C}">
      <dgm:prSet/>
      <dgm:spPr/>
      <dgm:t>
        <a:bodyPr/>
        <a:lstStyle/>
        <a:p>
          <a:endParaRPr lang="ru-RU"/>
        </a:p>
      </dgm:t>
    </dgm:pt>
    <dgm:pt modelId="{BD6ABA8D-5DD5-4DA7-981D-10B6429E870D}" type="sibTrans" cxnId="{1AA77DA1-AA22-4B4E-BFBD-0B389B78437C}">
      <dgm:prSet/>
      <dgm:spPr/>
      <dgm:t>
        <a:bodyPr/>
        <a:lstStyle/>
        <a:p>
          <a:endParaRPr lang="ru-RU"/>
        </a:p>
      </dgm:t>
    </dgm:pt>
    <dgm:pt modelId="{2F0B9753-3329-4B17-A57C-256C0A773D6C}">
      <dgm:prSet phldrT="[Текст]" custT="1"/>
      <dgm:spPr/>
      <dgm:t>
        <a:bodyPr/>
        <a:lstStyle/>
        <a:p>
          <a:r>
            <a:rPr lang="ru-RU" sz="1100" b="1" i="0" dirty="0" smtClean="0"/>
            <a:t>родитель</a:t>
          </a:r>
          <a:endParaRPr lang="ru-RU" sz="1100" b="1" i="0" dirty="0"/>
        </a:p>
      </dgm:t>
    </dgm:pt>
    <dgm:pt modelId="{9FAD163C-7BA2-4469-B1AC-9D7DFA24F644}" type="sibTrans" cxnId="{D85E9D2B-6CE9-4166-82FB-A5684B7D362D}">
      <dgm:prSet/>
      <dgm:spPr/>
      <dgm:t>
        <a:bodyPr/>
        <a:lstStyle/>
        <a:p>
          <a:endParaRPr lang="ru-RU"/>
        </a:p>
      </dgm:t>
    </dgm:pt>
    <dgm:pt modelId="{5BF8D6D5-52C8-4721-9B17-6F9176D4F1C6}" type="parTrans" cxnId="{D85E9D2B-6CE9-4166-82FB-A5684B7D362D}">
      <dgm:prSet/>
      <dgm:spPr/>
      <dgm:t>
        <a:bodyPr/>
        <a:lstStyle/>
        <a:p>
          <a:endParaRPr lang="ru-RU"/>
        </a:p>
      </dgm:t>
    </dgm:pt>
    <dgm:pt modelId="{ACC13749-0B90-46DC-B84B-5E9D3FCA9B66}" type="pres">
      <dgm:prSet presAssocID="{EBC7C1B0-7D3F-4A16-93CC-821258262A17}" presName="compositeShape" presStyleCnt="0">
        <dgm:presLayoutVars>
          <dgm:chMax val="7"/>
          <dgm:dir/>
          <dgm:resizeHandles val="exact"/>
        </dgm:presLayoutVars>
      </dgm:prSet>
      <dgm:spPr/>
    </dgm:pt>
    <dgm:pt modelId="{333F1534-2A80-45FE-827E-D36AB37717AB}" type="pres">
      <dgm:prSet presAssocID="{4DB1F0C2-900E-449F-A5B5-9E16C7C707B0}" presName="circ1" presStyleLbl="vennNode1" presStyleIdx="0" presStyleCnt="3"/>
      <dgm:spPr/>
      <dgm:t>
        <a:bodyPr/>
        <a:lstStyle/>
        <a:p>
          <a:endParaRPr lang="ru-RU"/>
        </a:p>
      </dgm:t>
    </dgm:pt>
    <dgm:pt modelId="{4F0A974C-1691-4356-86B4-764582F8CC92}" type="pres">
      <dgm:prSet presAssocID="{4DB1F0C2-900E-449F-A5B5-9E16C7C707B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4B7A22-40BF-4663-8444-E7D74B1401ED}" type="pres">
      <dgm:prSet presAssocID="{2F0B9753-3329-4B17-A57C-256C0A773D6C}" presName="circ2" presStyleLbl="vennNode1" presStyleIdx="1" presStyleCnt="3"/>
      <dgm:spPr/>
      <dgm:t>
        <a:bodyPr/>
        <a:lstStyle/>
        <a:p>
          <a:endParaRPr lang="ru-RU"/>
        </a:p>
      </dgm:t>
    </dgm:pt>
    <dgm:pt modelId="{26CD918F-4045-495E-B466-4314C040EDA5}" type="pres">
      <dgm:prSet presAssocID="{2F0B9753-3329-4B17-A57C-256C0A773D6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2F9148-8ED0-490E-8278-DF39C0A2F037}" type="pres">
      <dgm:prSet presAssocID="{0E27DFAC-EFB8-4490-BF42-CC84119897BA}" presName="circ3" presStyleLbl="vennNode1" presStyleIdx="2" presStyleCnt="3"/>
      <dgm:spPr/>
      <dgm:t>
        <a:bodyPr/>
        <a:lstStyle/>
        <a:p>
          <a:endParaRPr lang="ru-RU"/>
        </a:p>
      </dgm:t>
    </dgm:pt>
    <dgm:pt modelId="{78B99050-49AE-4C21-A58B-0273F1ACCC98}" type="pres">
      <dgm:prSet presAssocID="{0E27DFAC-EFB8-4490-BF42-CC84119897B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A50139-3E0A-42E0-B7D7-1C8D3F53EE0B}" type="presOf" srcId="{2F0B9753-3329-4B17-A57C-256C0A773D6C}" destId="{26CD918F-4045-495E-B466-4314C040EDA5}" srcOrd="1" destOrd="0" presId="urn:microsoft.com/office/officeart/2005/8/layout/venn1"/>
    <dgm:cxn modelId="{F4A6C295-346D-42F9-A223-B85B67F51DAF}" type="presOf" srcId="{2F0B9753-3329-4B17-A57C-256C0A773D6C}" destId="{E24B7A22-40BF-4663-8444-E7D74B1401ED}" srcOrd="0" destOrd="0" presId="urn:microsoft.com/office/officeart/2005/8/layout/venn1"/>
    <dgm:cxn modelId="{376AFA55-1107-4BCD-AE07-39C7C8A13378}" srcId="{EBC7C1B0-7D3F-4A16-93CC-821258262A17}" destId="{4DB1F0C2-900E-449F-A5B5-9E16C7C707B0}" srcOrd="0" destOrd="0" parTransId="{06A28648-4BAA-49E2-8316-9BDE25F8B1BB}" sibTransId="{CC58E502-B970-457D-B651-7BD0618DE26A}"/>
    <dgm:cxn modelId="{9B4A1E86-D11E-4AED-AC8F-7E92AC433C04}" type="presOf" srcId="{4DB1F0C2-900E-449F-A5B5-9E16C7C707B0}" destId="{4F0A974C-1691-4356-86B4-764582F8CC92}" srcOrd="1" destOrd="0" presId="urn:microsoft.com/office/officeart/2005/8/layout/venn1"/>
    <dgm:cxn modelId="{485AE547-8531-463B-84B7-F888405F0631}" type="presOf" srcId="{EBC7C1B0-7D3F-4A16-93CC-821258262A17}" destId="{ACC13749-0B90-46DC-B84B-5E9D3FCA9B66}" srcOrd="0" destOrd="0" presId="urn:microsoft.com/office/officeart/2005/8/layout/venn1"/>
    <dgm:cxn modelId="{6F5B9006-E8B8-4444-BEFC-3D8C3934E878}" type="presOf" srcId="{0E27DFAC-EFB8-4490-BF42-CC84119897BA}" destId="{B92F9148-8ED0-490E-8278-DF39C0A2F037}" srcOrd="0" destOrd="0" presId="urn:microsoft.com/office/officeart/2005/8/layout/venn1"/>
    <dgm:cxn modelId="{D85E9D2B-6CE9-4166-82FB-A5684B7D362D}" srcId="{EBC7C1B0-7D3F-4A16-93CC-821258262A17}" destId="{2F0B9753-3329-4B17-A57C-256C0A773D6C}" srcOrd="1" destOrd="0" parTransId="{5BF8D6D5-52C8-4721-9B17-6F9176D4F1C6}" sibTransId="{9FAD163C-7BA2-4469-B1AC-9D7DFA24F644}"/>
    <dgm:cxn modelId="{EC249032-4F8B-4849-AB4E-A70757860B99}" type="presOf" srcId="{0E27DFAC-EFB8-4490-BF42-CC84119897BA}" destId="{78B99050-49AE-4C21-A58B-0273F1ACCC98}" srcOrd="1" destOrd="0" presId="urn:microsoft.com/office/officeart/2005/8/layout/venn1"/>
    <dgm:cxn modelId="{8FFEFC11-1DEF-4760-8B7A-DC5F15C02FB0}" type="presOf" srcId="{4DB1F0C2-900E-449F-A5B5-9E16C7C707B0}" destId="{333F1534-2A80-45FE-827E-D36AB37717AB}" srcOrd="0" destOrd="0" presId="urn:microsoft.com/office/officeart/2005/8/layout/venn1"/>
    <dgm:cxn modelId="{1AA77DA1-AA22-4B4E-BFBD-0B389B78437C}" srcId="{EBC7C1B0-7D3F-4A16-93CC-821258262A17}" destId="{0E27DFAC-EFB8-4490-BF42-CC84119897BA}" srcOrd="2" destOrd="0" parTransId="{2A5A7C35-CED4-43E6-920E-A6F60930561E}" sibTransId="{BD6ABA8D-5DD5-4DA7-981D-10B6429E870D}"/>
    <dgm:cxn modelId="{28FF93B1-1DF6-40C0-800F-5314E7DF77B1}" type="presParOf" srcId="{ACC13749-0B90-46DC-B84B-5E9D3FCA9B66}" destId="{333F1534-2A80-45FE-827E-D36AB37717AB}" srcOrd="0" destOrd="0" presId="urn:microsoft.com/office/officeart/2005/8/layout/venn1"/>
    <dgm:cxn modelId="{199B0BD3-DDF5-4DF0-9305-795BDF90B3D8}" type="presParOf" srcId="{ACC13749-0B90-46DC-B84B-5E9D3FCA9B66}" destId="{4F0A974C-1691-4356-86B4-764582F8CC92}" srcOrd="1" destOrd="0" presId="urn:microsoft.com/office/officeart/2005/8/layout/venn1"/>
    <dgm:cxn modelId="{C9DFD86C-0453-4360-AB3C-9AAB5371C63B}" type="presParOf" srcId="{ACC13749-0B90-46DC-B84B-5E9D3FCA9B66}" destId="{E24B7A22-40BF-4663-8444-E7D74B1401ED}" srcOrd="2" destOrd="0" presId="urn:microsoft.com/office/officeart/2005/8/layout/venn1"/>
    <dgm:cxn modelId="{918D5B62-F70C-4B60-B23B-6D39414FDBB9}" type="presParOf" srcId="{ACC13749-0B90-46DC-B84B-5E9D3FCA9B66}" destId="{26CD918F-4045-495E-B466-4314C040EDA5}" srcOrd="3" destOrd="0" presId="urn:microsoft.com/office/officeart/2005/8/layout/venn1"/>
    <dgm:cxn modelId="{4552D74A-0BB3-4697-806B-84C63F975101}" type="presParOf" srcId="{ACC13749-0B90-46DC-B84B-5E9D3FCA9B66}" destId="{B92F9148-8ED0-490E-8278-DF39C0A2F037}" srcOrd="4" destOrd="0" presId="urn:microsoft.com/office/officeart/2005/8/layout/venn1"/>
    <dgm:cxn modelId="{996ACFD6-344E-42BF-970B-3BE700F3530B}" type="presParOf" srcId="{ACC13749-0B90-46DC-B84B-5E9D3FCA9B66}" destId="{78B99050-49AE-4C21-A58B-0273F1ACCC9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69BC02-71FA-415E-B401-A61E04FFBDE5}" type="doc">
      <dgm:prSet loTypeId="urn:microsoft.com/office/officeart/2005/8/layout/lProcess2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534694-B222-457A-8490-C14B8168A458}">
      <dgm:prSet phldrT="[Текст]" custT="1"/>
      <dgm:spPr/>
      <dgm:t>
        <a:bodyPr/>
        <a:lstStyle/>
        <a:p>
          <a:r>
            <a:rPr lang="ru-RU" sz="2000" dirty="0" smtClean="0">
              <a:latin typeface="Constantia" pitchFamily="18" charset="0"/>
            </a:rPr>
            <a:t>Критическое  мышление </a:t>
          </a:r>
          <a:endParaRPr lang="ru-RU" sz="2000" dirty="0">
            <a:latin typeface="Constantia" pitchFamily="18" charset="0"/>
          </a:endParaRPr>
        </a:p>
      </dgm:t>
    </dgm:pt>
    <dgm:pt modelId="{D0D64A7C-9429-44FA-A4A6-78B540F259A4}" type="parTrans" cxnId="{7C587D4B-7DFF-4229-9E50-4A8384F7607D}">
      <dgm:prSet/>
      <dgm:spPr/>
      <dgm:t>
        <a:bodyPr/>
        <a:lstStyle/>
        <a:p>
          <a:endParaRPr lang="ru-RU"/>
        </a:p>
      </dgm:t>
    </dgm:pt>
    <dgm:pt modelId="{BB1FC470-D78A-4D3C-ABB5-D76786F03327}" type="sibTrans" cxnId="{7C587D4B-7DFF-4229-9E50-4A8384F7607D}">
      <dgm:prSet/>
      <dgm:spPr/>
      <dgm:t>
        <a:bodyPr/>
        <a:lstStyle/>
        <a:p>
          <a:endParaRPr lang="ru-RU"/>
        </a:p>
      </dgm:t>
    </dgm:pt>
    <dgm:pt modelId="{C90D8C70-1E65-44C6-BA82-380253B03B09}">
      <dgm:prSet phldrT="[Текст]" custT="1"/>
      <dgm:spPr/>
      <dgm:t>
        <a:bodyPr/>
        <a:lstStyle/>
        <a:p>
          <a:r>
            <a:rPr lang="ru-RU" sz="2000" dirty="0" smtClean="0">
              <a:latin typeface="Constantia" pitchFamily="18" charset="0"/>
            </a:rPr>
            <a:t>Внеурочная деятельность</a:t>
          </a:r>
          <a:endParaRPr lang="ru-RU" sz="2000" dirty="0">
            <a:latin typeface="Constantia" pitchFamily="18" charset="0"/>
          </a:endParaRPr>
        </a:p>
      </dgm:t>
    </dgm:pt>
    <dgm:pt modelId="{BE6F114D-ABC3-403D-B035-C33020BBB437}" type="parTrans" cxnId="{FD2D2CBA-71E6-4FA6-8191-2BCED8AD92A8}">
      <dgm:prSet/>
      <dgm:spPr/>
      <dgm:t>
        <a:bodyPr/>
        <a:lstStyle/>
        <a:p>
          <a:endParaRPr lang="ru-RU"/>
        </a:p>
      </dgm:t>
    </dgm:pt>
    <dgm:pt modelId="{10044C49-EF3B-4F20-B9B4-5E8CCC894F69}" type="sibTrans" cxnId="{FD2D2CBA-71E6-4FA6-8191-2BCED8AD92A8}">
      <dgm:prSet/>
      <dgm:spPr/>
      <dgm:t>
        <a:bodyPr/>
        <a:lstStyle/>
        <a:p>
          <a:endParaRPr lang="ru-RU"/>
        </a:p>
      </dgm:t>
    </dgm:pt>
    <dgm:pt modelId="{92DBAFDB-703C-47A2-8D1D-D03D71603B83}">
      <dgm:prSet phldrT="[Текст]" custT="1"/>
      <dgm:spPr/>
      <dgm:t>
        <a:bodyPr/>
        <a:lstStyle/>
        <a:p>
          <a:r>
            <a:rPr lang="ru-RU" sz="2000" dirty="0" smtClean="0">
              <a:latin typeface="Constantia" pitchFamily="18" charset="0"/>
            </a:rPr>
            <a:t>ИК Технологии </a:t>
          </a:r>
          <a:endParaRPr lang="ru-RU" sz="2000" dirty="0">
            <a:latin typeface="Constantia" pitchFamily="18" charset="0"/>
          </a:endParaRPr>
        </a:p>
      </dgm:t>
    </dgm:pt>
    <dgm:pt modelId="{FC4992D3-47CB-4C29-BD11-541419A196BB}" type="sibTrans" cxnId="{2CEC8D03-34E5-4AF2-851B-CD051D7350CF}">
      <dgm:prSet/>
      <dgm:spPr/>
      <dgm:t>
        <a:bodyPr/>
        <a:lstStyle/>
        <a:p>
          <a:endParaRPr lang="ru-RU"/>
        </a:p>
      </dgm:t>
    </dgm:pt>
    <dgm:pt modelId="{BE236E52-6899-4A73-BCBB-B940B10B63CB}" type="parTrans" cxnId="{2CEC8D03-34E5-4AF2-851B-CD051D7350CF}">
      <dgm:prSet/>
      <dgm:spPr/>
      <dgm:t>
        <a:bodyPr/>
        <a:lstStyle/>
        <a:p>
          <a:endParaRPr lang="ru-RU"/>
        </a:p>
      </dgm:t>
    </dgm:pt>
    <dgm:pt modelId="{F021138E-3A16-49A4-86A6-5184DDD0A7C2}">
      <dgm:prSet phldrT="[Текст]" custT="1"/>
      <dgm:spPr/>
      <dgm:t>
        <a:bodyPr/>
        <a:lstStyle/>
        <a:p>
          <a:r>
            <a: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</a:t>
          </a:r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Метод Э. </a:t>
          </a:r>
        </a:p>
        <a:p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де </a:t>
          </a:r>
          <a:r>
            <a:rPr lang="ru-RU" sz="20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Боно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gm:t>
    </dgm:pt>
    <dgm:pt modelId="{7729D559-910A-4A0C-914E-AE27D01365A4}" type="parTrans" cxnId="{CA15F372-C870-4C46-BDCE-CE83BD08C990}">
      <dgm:prSet/>
      <dgm:spPr/>
      <dgm:t>
        <a:bodyPr/>
        <a:lstStyle/>
        <a:p>
          <a:endParaRPr lang="ru-RU"/>
        </a:p>
      </dgm:t>
    </dgm:pt>
    <dgm:pt modelId="{65F9E4EB-6F89-493F-A19D-5B19BBC8E0DD}" type="sibTrans" cxnId="{CA15F372-C870-4C46-BDCE-CE83BD08C990}">
      <dgm:prSet/>
      <dgm:spPr/>
      <dgm:t>
        <a:bodyPr/>
        <a:lstStyle/>
        <a:p>
          <a:endParaRPr lang="ru-RU"/>
        </a:p>
      </dgm:t>
    </dgm:pt>
    <dgm:pt modelId="{92D153A8-87DC-401B-B88F-FBCCD8F44BB6}">
      <dgm:prSet phldrT="[Текст]" custT="1"/>
      <dgm:spPr/>
      <dgm:t>
        <a:bodyPr/>
        <a:lstStyle/>
        <a:p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Проблемные  вопросы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gm:t>
    </dgm:pt>
    <dgm:pt modelId="{F8D3BEAD-9D26-462F-8858-F493A7367644}" type="parTrans" cxnId="{14C79F0F-E121-4344-B83A-06F0B42F61AB}">
      <dgm:prSet/>
      <dgm:spPr/>
      <dgm:t>
        <a:bodyPr/>
        <a:lstStyle/>
        <a:p>
          <a:endParaRPr lang="ru-RU"/>
        </a:p>
      </dgm:t>
    </dgm:pt>
    <dgm:pt modelId="{3A174A92-37B0-4EE9-BAC2-0A2A70A5441F}" type="sibTrans" cxnId="{14C79F0F-E121-4344-B83A-06F0B42F61AB}">
      <dgm:prSet/>
      <dgm:spPr/>
      <dgm:t>
        <a:bodyPr/>
        <a:lstStyle/>
        <a:p>
          <a:endParaRPr lang="ru-RU"/>
        </a:p>
      </dgm:t>
    </dgm:pt>
    <dgm:pt modelId="{C5334CEB-400E-4C7A-BB43-9B96839AD349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Google 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планета Земля</a:t>
          </a:r>
        </a:p>
      </dgm:t>
    </dgm:pt>
    <dgm:pt modelId="{F89C5E7C-F6DA-4E6A-869B-12431A4384E9}" type="parTrans" cxnId="{C8542B36-E1CF-4F3F-87CD-0D5AD879D354}">
      <dgm:prSet/>
      <dgm:spPr/>
      <dgm:t>
        <a:bodyPr/>
        <a:lstStyle/>
        <a:p>
          <a:endParaRPr lang="ru-RU"/>
        </a:p>
      </dgm:t>
    </dgm:pt>
    <dgm:pt modelId="{AA328238-A3E9-4702-85B1-A36265C9061C}" type="sibTrans" cxnId="{C8542B36-E1CF-4F3F-87CD-0D5AD879D354}">
      <dgm:prSet/>
      <dgm:spPr/>
      <dgm:t>
        <a:bodyPr/>
        <a:lstStyle/>
        <a:p>
          <a:endParaRPr lang="ru-RU"/>
        </a:p>
      </dgm:t>
    </dgm:pt>
    <dgm:pt modelId="{94894874-75AC-4D2F-B23A-CE20AFBA1FC8}">
      <dgm:prSet phldrT="[Текст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GIS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системы,  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Google 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карты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gm:t>
    </dgm:pt>
    <dgm:pt modelId="{8D8D3CE5-A64B-4200-9292-83C5F50A78D4}" type="parTrans" cxnId="{405846FE-7FAC-475F-9CCC-10FAD5EA288F}">
      <dgm:prSet/>
      <dgm:spPr/>
      <dgm:t>
        <a:bodyPr/>
        <a:lstStyle/>
        <a:p>
          <a:endParaRPr lang="ru-RU"/>
        </a:p>
      </dgm:t>
    </dgm:pt>
    <dgm:pt modelId="{3B6ADCA3-BA12-45B6-9B29-F9CBBC25271E}" type="sibTrans" cxnId="{405846FE-7FAC-475F-9CCC-10FAD5EA288F}">
      <dgm:prSet/>
      <dgm:spPr/>
      <dgm:t>
        <a:bodyPr/>
        <a:lstStyle/>
        <a:p>
          <a:endParaRPr lang="ru-RU"/>
        </a:p>
      </dgm:t>
    </dgm:pt>
    <dgm:pt modelId="{763D65ED-B6C6-4837-AB1B-5EF8DCAE532F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Образовательный туризм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gm:t>
    </dgm:pt>
    <dgm:pt modelId="{5D088838-BACF-4F85-ACE9-FFD5EAF0B272}" type="parTrans" cxnId="{D6CDD35D-4BBE-42B2-8FFD-16A04172A1A9}">
      <dgm:prSet/>
      <dgm:spPr/>
      <dgm:t>
        <a:bodyPr/>
        <a:lstStyle/>
        <a:p>
          <a:endParaRPr lang="ru-RU"/>
        </a:p>
      </dgm:t>
    </dgm:pt>
    <dgm:pt modelId="{0411CE23-C6F0-4923-976A-82BAFFC8C187}" type="sibTrans" cxnId="{D6CDD35D-4BBE-42B2-8FFD-16A04172A1A9}">
      <dgm:prSet/>
      <dgm:spPr/>
      <dgm:t>
        <a:bodyPr/>
        <a:lstStyle/>
        <a:p>
          <a:endParaRPr lang="ru-RU"/>
        </a:p>
      </dgm:t>
    </dgm:pt>
    <dgm:pt modelId="{1A734ACF-FF53-4199-8169-8C9F94A31183}">
      <dgm:prSet phldrT="[Текст]" custT="1"/>
      <dgm:spPr/>
      <dgm:t>
        <a:bodyPr/>
        <a:lstStyle/>
        <a:p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НОО «Эврика»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gm:t>
    </dgm:pt>
    <dgm:pt modelId="{F4571D89-48F6-4F2F-B920-EE231070E32C}" type="parTrans" cxnId="{75E16280-9BD8-434D-AB9F-1F77E71737E6}">
      <dgm:prSet/>
      <dgm:spPr/>
      <dgm:t>
        <a:bodyPr/>
        <a:lstStyle/>
        <a:p>
          <a:endParaRPr lang="ru-RU"/>
        </a:p>
      </dgm:t>
    </dgm:pt>
    <dgm:pt modelId="{EA881782-3098-404A-8568-835ECFF97D60}" type="sibTrans" cxnId="{75E16280-9BD8-434D-AB9F-1F77E71737E6}">
      <dgm:prSet/>
      <dgm:spPr/>
      <dgm:t>
        <a:bodyPr/>
        <a:lstStyle/>
        <a:p>
          <a:endParaRPr lang="ru-RU"/>
        </a:p>
      </dgm:t>
    </dgm:pt>
    <dgm:pt modelId="{1F7F6E84-510B-4703-BCE6-70E7306DE1DC}">
      <dgm:prSet phldrT="[Текст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Skype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уроки 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gm:t>
    </dgm:pt>
    <dgm:pt modelId="{02897F55-55E0-4CB5-9DB0-9D533924B14F}" type="parTrans" cxnId="{7C63BF5F-FAC0-4492-A8D2-1736B3BADF86}">
      <dgm:prSet/>
      <dgm:spPr/>
      <dgm:t>
        <a:bodyPr/>
        <a:lstStyle/>
        <a:p>
          <a:endParaRPr lang="ru-RU"/>
        </a:p>
      </dgm:t>
    </dgm:pt>
    <dgm:pt modelId="{7C408977-71B2-43AE-A9E2-6A161F6ED0B3}" type="sibTrans" cxnId="{7C63BF5F-FAC0-4492-A8D2-1736B3BADF86}">
      <dgm:prSet/>
      <dgm:spPr/>
      <dgm:t>
        <a:bodyPr/>
        <a:lstStyle/>
        <a:p>
          <a:endParaRPr lang="ru-RU"/>
        </a:p>
      </dgm:t>
    </dgm:pt>
    <dgm:pt modelId="{C84BDB52-524E-4DD8-BD0A-3F9057EC7EDF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Решение задач, </a:t>
          </a:r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цифровые лаборатории</a:t>
          </a:r>
        </a:p>
      </dgm:t>
    </dgm:pt>
    <dgm:pt modelId="{B0405FBC-78DC-4BE7-AF8C-B7F619D324D2}" type="parTrans" cxnId="{7F93C818-A1BF-4CC9-97C7-B36353DF7FD0}">
      <dgm:prSet/>
      <dgm:spPr/>
      <dgm:t>
        <a:bodyPr/>
        <a:lstStyle/>
        <a:p>
          <a:endParaRPr lang="ru-RU"/>
        </a:p>
      </dgm:t>
    </dgm:pt>
    <dgm:pt modelId="{80DA2A2D-197D-408E-B546-3A84DBE6A066}" type="sibTrans" cxnId="{7F93C818-A1BF-4CC9-97C7-B36353DF7FD0}">
      <dgm:prSet/>
      <dgm:spPr/>
      <dgm:t>
        <a:bodyPr/>
        <a:lstStyle/>
        <a:p>
          <a:endParaRPr lang="ru-RU"/>
        </a:p>
      </dgm:t>
    </dgm:pt>
    <dgm:pt modelId="{C9667B00-C150-4EC7-BE04-645253A4E255}" type="pres">
      <dgm:prSet presAssocID="{7F69BC02-71FA-415E-B401-A61E04FFBDE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8BE869-BD6E-4DF7-8BAA-147424356242}" type="pres">
      <dgm:prSet presAssocID="{12534694-B222-457A-8490-C14B8168A458}" presName="compNode" presStyleCnt="0"/>
      <dgm:spPr/>
      <dgm:t>
        <a:bodyPr/>
        <a:lstStyle/>
        <a:p>
          <a:endParaRPr lang="ru-RU"/>
        </a:p>
      </dgm:t>
    </dgm:pt>
    <dgm:pt modelId="{B9309701-A03A-490D-89AA-C02FCC20B1DB}" type="pres">
      <dgm:prSet presAssocID="{12534694-B222-457A-8490-C14B8168A458}" presName="aNode" presStyleLbl="bgShp" presStyleIdx="0" presStyleCnt="3"/>
      <dgm:spPr/>
      <dgm:t>
        <a:bodyPr/>
        <a:lstStyle/>
        <a:p>
          <a:endParaRPr lang="ru-RU"/>
        </a:p>
      </dgm:t>
    </dgm:pt>
    <dgm:pt modelId="{39BE74A3-5E5A-403B-B6B8-AE949BF6DAD4}" type="pres">
      <dgm:prSet presAssocID="{12534694-B222-457A-8490-C14B8168A458}" presName="textNode" presStyleLbl="bgShp" presStyleIdx="0" presStyleCnt="3"/>
      <dgm:spPr/>
      <dgm:t>
        <a:bodyPr/>
        <a:lstStyle/>
        <a:p>
          <a:endParaRPr lang="ru-RU"/>
        </a:p>
      </dgm:t>
    </dgm:pt>
    <dgm:pt modelId="{AA418D7E-6F0E-48D8-8DE0-6A2E6C143A9A}" type="pres">
      <dgm:prSet presAssocID="{12534694-B222-457A-8490-C14B8168A458}" presName="compChildNode" presStyleCnt="0"/>
      <dgm:spPr/>
      <dgm:t>
        <a:bodyPr/>
        <a:lstStyle/>
        <a:p>
          <a:endParaRPr lang="ru-RU"/>
        </a:p>
      </dgm:t>
    </dgm:pt>
    <dgm:pt modelId="{04F63B3D-52AA-4F1D-84A2-760C1289D5C8}" type="pres">
      <dgm:prSet presAssocID="{12534694-B222-457A-8490-C14B8168A458}" presName="theInnerList" presStyleCnt="0"/>
      <dgm:spPr/>
      <dgm:t>
        <a:bodyPr/>
        <a:lstStyle/>
        <a:p>
          <a:endParaRPr lang="ru-RU"/>
        </a:p>
      </dgm:t>
    </dgm:pt>
    <dgm:pt modelId="{212AEB74-09DD-4C55-8C46-3EC21EEAD9FB}" type="pres">
      <dgm:prSet presAssocID="{F021138E-3A16-49A4-86A6-5184DDD0A7C2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B2E210-2FD5-4BFB-896C-3C599D4A7A11}" type="pres">
      <dgm:prSet presAssocID="{F021138E-3A16-49A4-86A6-5184DDD0A7C2}" presName="aSpace2" presStyleCnt="0"/>
      <dgm:spPr/>
      <dgm:t>
        <a:bodyPr/>
        <a:lstStyle/>
        <a:p>
          <a:endParaRPr lang="ru-RU"/>
        </a:p>
      </dgm:t>
    </dgm:pt>
    <dgm:pt modelId="{353F61E9-D42F-421B-A586-C012D6C7199B}" type="pres">
      <dgm:prSet presAssocID="{92D153A8-87DC-401B-B88F-FBCCD8F44BB6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663335-2BEA-4C22-93DD-DBE29248355D}" type="pres">
      <dgm:prSet presAssocID="{12534694-B222-457A-8490-C14B8168A458}" presName="aSpace" presStyleCnt="0"/>
      <dgm:spPr/>
      <dgm:t>
        <a:bodyPr/>
        <a:lstStyle/>
        <a:p>
          <a:endParaRPr lang="ru-RU"/>
        </a:p>
      </dgm:t>
    </dgm:pt>
    <dgm:pt modelId="{01A5C7D3-9699-41DB-9CC1-546F6E41EA61}" type="pres">
      <dgm:prSet presAssocID="{92DBAFDB-703C-47A2-8D1D-D03D71603B83}" presName="compNode" presStyleCnt="0"/>
      <dgm:spPr/>
      <dgm:t>
        <a:bodyPr/>
        <a:lstStyle/>
        <a:p>
          <a:endParaRPr lang="ru-RU"/>
        </a:p>
      </dgm:t>
    </dgm:pt>
    <dgm:pt modelId="{BBAEDCE6-94BC-411E-A265-4228E7C6864C}" type="pres">
      <dgm:prSet presAssocID="{92DBAFDB-703C-47A2-8D1D-D03D71603B83}" presName="aNode" presStyleLbl="bgShp" presStyleIdx="1" presStyleCnt="3"/>
      <dgm:spPr/>
      <dgm:t>
        <a:bodyPr/>
        <a:lstStyle/>
        <a:p>
          <a:endParaRPr lang="ru-RU"/>
        </a:p>
      </dgm:t>
    </dgm:pt>
    <dgm:pt modelId="{A4AE0458-632C-4816-ADC4-0725E97F5D43}" type="pres">
      <dgm:prSet presAssocID="{92DBAFDB-703C-47A2-8D1D-D03D71603B83}" presName="textNode" presStyleLbl="bgShp" presStyleIdx="1" presStyleCnt="3"/>
      <dgm:spPr/>
      <dgm:t>
        <a:bodyPr/>
        <a:lstStyle/>
        <a:p>
          <a:endParaRPr lang="ru-RU"/>
        </a:p>
      </dgm:t>
    </dgm:pt>
    <dgm:pt modelId="{600CBC76-9F0C-4085-A604-0D350E8D61AF}" type="pres">
      <dgm:prSet presAssocID="{92DBAFDB-703C-47A2-8D1D-D03D71603B83}" presName="compChildNode" presStyleCnt="0"/>
      <dgm:spPr/>
      <dgm:t>
        <a:bodyPr/>
        <a:lstStyle/>
        <a:p>
          <a:endParaRPr lang="ru-RU"/>
        </a:p>
      </dgm:t>
    </dgm:pt>
    <dgm:pt modelId="{69115858-5880-42B7-B5D1-787857EDDB11}" type="pres">
      <dgm:prSet presAssocID="{92DBAFDB-703C-47A2-8D1D-D03D71603B83}" presName="theInnerList" presStyleCnt="0"/>
      <dgm:spPr/>
      <dgm:t>
        <a:bodyPr/>
        <a:lstStyle/>
        <a:p>
          <a:endParaRPr lang="ru-RU"/>
        </a:p>
      </dgm:t>
    </dgm:pt>
    <dgm:pt modelId="{E3D7309F-341D-45A4-AB37-26C9EEA545DA}" type="pres">
      <dgm:prSet presAssocID="{94894874-75AC-4D2F-B23A-CE20AFBA1FC8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D6392-CD90-466E-ADB4-88AA446265BA}" type="pres">
      <dgm:prSet presAssocID="{94894874-75AC-4D2F-B23A-CE20AFBA1FC8}" presName="aSpace2" presStyleCnt="0"/>
      <dgm:spPr/>
      <dgm:t>
        <a:bodyPr/>
        <a:lstStyle/>
        <a:p>
          <a:endParaRPr lang="ru-RU"/>
        </a:p>
      </dgm:t>
    </dgm:pt>
    <dgm:pt modelId="{8B423B76-CB67-4C7E-868D-782F59D9C337}" type="pres">
      <dgm:prSet presAssocID="{C5334CEB-400E-4C7A-BB43-9B96839AD349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28738-B3F6-4706-9E3F-C0D9DBA2403F}" type="pres">
      <dgm:prSet presAssocID="{C5334CEB-400E-4C7A-BB43-9B96839AD349}" presName="aSpace2" presStyleCnt="0"/>
      <dgm:spPr/>
      <dgm:t>
        <a:bodyPr/>
        <a:lstStyle/>
        <a:p>
          <a:endParaRPr lang="ru-RU"/>
        </a:p>
      </dgm:t>
    </dgm:pt>
    <dgm:pt modelId="{EEB79D7A-8303-4B3E-A760-77EF8CA145D8}" type="pres">
      <dgm:prSet presAssocID="{1F7F6E84-510B-4703-BCE6-70E7306DE1DC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21D552-F027-4735-AC25-EF15CC2D8868}" type="pres">
      <dgm:prSet presAssocID="{92DBAFDB-703C-47A2-8D1D-D03D71603B83}" presName="aSpace" presStyleCnt="0"/>
      <dgm:spPr/>
      <dgm:t>
        <a:bodyPr/>
        <a:lstStyle/>
        <a:p>
          <a:endParaRPr lang="ru-RU"/>
        </a:p>
      </dgm:t>
    </dgm:pt>
    <dgm:pt modelId="{7E8C4FA0-4186-4A09-8E19-D8832D6756C5}" type="pres">
      <dgm:prSet presAssocID="{C90D8C70-1E65-44C6-BA82-380253B03B09}" presName="compNode" presStyleCnt="0"/>
      <dgm:spPr/>
      <dgm:t>
        <a:bodyPr/>
        <a:lstStyle/>
        <a:p>
          <a:endParaRPr lang="ru-RU"/>
        </a:p>
      </dgm:t>
    </dgm:pt>
    <dgm:pt modelId="{8DACA65A-015C-4114-92E2-6B38A9B43097}" type="pres">
      <dgm:prSet presAssocID="{C90D8C70-1E65-44C6-BA82-380253B03B09}" presName="aNode" presStyleLbl="bgShp" presStyleIdx="2" presStyleCnt="3"/>
      <dgm:spPr/>
      <dgm:t>
        <a:bodyPr/>
        <a:lstStyle/>
        <a:p>
          <a:endParaRPr lang="ru-RU"/>
        </a:p>
      </dgm:t>
    </dgm:pt>
    <dgm:pt modelId="{FACB305E-FE31-44DB-BEF3-6BECEF1CE92F}" type="pres">
      <dgm:prSet presAssocID="{C90D8C70-1E65-44C6-BA82-380253B03B09}" presName="textNode" presStyleLbl="bgShp" presStyleIdx="2" presStyleCnt="3"/>
      <dgm:spPr/>
      <dgm:t>
        <a:bodyPr/>
        <a:lstStyle/>
        <a:p>
          <a:endParaRPr lang="ru-RU"/>
        </a:p>
      </dgm:t>
    </dgm:pt>
    <dgm:pt modelId="{2C1B104E-2242-4EEA-9F3D-C561833320B0}" type="pres">
      <dgm:prSet presAssocID="{C90D8C70-1E65-44C6-BA82-380253B03B09}" presName="compChildNode" presStyleCnt="0"/>
      <dgm:spPr/>
      <dgm:t>
        <a:bodyPr/>
        <a:lstStyle/>
        <a:p>
          <a:endParaRPr lang="ru-RU"/>
        </a:p>
      </dgm:t>
    </dgm:pt>
    <dgm:pt modelId="{9C617A7E-E1FB-4903-975F-D03ADBED48A8}" type="pres">
      <dgm:prSet presAssocID="{C90D8C70-1E65-44C6-BA82-380253B03B09}" presName="theInnerList" presStyleCnt="0"/>
      <dgm:spPr/>
      <dgm:t>
        <a:bodyPr/>
        <a:lstStyle/>
        <a:p>
          <a:endParaRPr lang="ru-RU"/>
        </a:p>
      </dgm:t>
    </dgm:pt>
    <dgm:pt modelId="{EC6CADFC-DB4E-4AAF-B309-80C4C32E92E1}" type="pres">
      <dgm:prSet presAssocID="{1A734ACF-FF53-4199-8169-8C9F94A31183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7B4890-2A6F-4952-82EB-07D9E41D43FA}" type="pres">
      <dgm:prSet presAssocID="{1A734ACF-FF53-4199-8169-8C9F94A31183}" presName="aSpace2" presStyleCnt="0"/>
      <dgm:spPr/>
      <dgm:t>
        <a:bodyPr/>
        <a:lstStyle/>
        <a:p>
          <a:endParaRPr lang="ru-RU"/>
        </a:p>
      </dgm:t>
    </dgm:pt>
    <dgm:pt modelId="{16855DA4-A1E1-4D1B-94A8-2C82182F0CE8}" type="pres">
      <dgm:prSet presAssocID="{763D65ED-B6C6-4837-AB1B-5EF8DCAE532F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B2F406-FAB7-4450-9E35-97104F08C58D}" type="pres">
      <dgm:prSet presAssocID="{763D65ED-B6C6-4837-AB1B-5EF8DCAE532F}" presName="aSpace2" presStyleCnt="0"/>
      <dgm:spPr/>
      <dgm:t>
        <a:bodyPr/>
        <a:lstStyle/>
        <a:p>
          <a:endParaRPr lang="ru-RU"/>
        </a:p>
      </dgm:t>
    </dgm:pt>
    <dgm:pt modelId="{19BB3E98-8E7A-4D62-9642-AE3325C60730}" type="pres">
      <dgm:prSet presAssocID="{C84BDB52-524E-4DD8-BD0A-3F9057EC7EDF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3DB8FC-674E-459C-A764-68B0470AE107}" type="presOf" srcId="{C5334CEB-400E-4C7A-BB43-9B96839AD349}" destId="{8B423B76-CB67-4C7E-868D-782F59D9C337}" srcOrd="0" destOrd="0" presId="urn:microsoft.com/office/officeart/2005/8/layout/lProcess2"/>
    <dgm:cxn modelId="{1CF40EAA-DB12-4A4D-AB22-51EDB86C08AF}" type="presOf" srcId="{92D153A8-87DC-401B-B88F-FBCCD8F44BB6}" destId="{353F61E9-D42F-421B-A586-C012D6C7199B}" srcOrd="0" destOrd="0" presId="urn:microsoft.com/office/officeart/2005/8/layout/lProcess2"/>
    <dgm:cxn modelId="{75E16280-9BD8-434D-AB9F-1F77E71737E6}" srcId="{C90D8C70-1E65-44C6-BA82-380253B03B09}" destId="{1A734ACF-FF53-4199-8169-8C9F94A31183}" srcOrd="0" destOrd="0" parTransId="{F4571D89-48F6-4F2F-B920-EE231070E32C}" sibTransId="{EA881782-3098-404A-8568-835ECFF97D60}"/>
    <dgm:cxn modelId="{14C79F0F-E121-4344-B83A-06F0B42F61AB}" srcId="{12534694-B222-457A-8490-C14B8168A458}" destId="{92D153A8-87DC-401B-B88F-FBCCD8F44BB6}" srcOrd="1" destOrd="0" parTransId="{F8D3BEAD-9D26-462F-8858-F493A7367644}" sibTransId="{3A174A92-37B0-4EE9-BAC2-0A2A70A5441F}"/>
    <dgm:cxn modelId="{AA9EA304-E289-42B6-B229-FE25410E22C3}" type="presOf" srcId="{763D65ED-B6C6-4837-AB1B-5EF8DCAE532F}" destId="{16855DA4-A1E1-4D1B-94A8-2C82182F0CE8}" srcOrd="0" destOrd="0" presId="urn:microsoft.com/office/officeart/2005/8/layout/lProcess2"/>
    <dgm:cxn modelId="{2CEC8D03-34E5-4AF2-851B-CD051D7350CF}" srcId="{7F69BC02-71FA-415E-B401-A61E04FFBDE5}" destId="{92DBAFDB-703C-47A2-8D1D-D03D71603B83}" srcOrd="1" destOrd="0" parTransId="{BE236E52-6899-4A73-BCBB-B940B10B63CB}" sibTransId="{FC4992D3-47CB-4C29-BD11-541419A196BB}"/>
    <dgm:cxn modelId="{869E444B-DBCC-4942-B44B-012CD76CA33A}" type="presOf" srcId="{12534694-B222-457A-8490-C14B8168A458}" destId="{39BE74A3-5E5A-403B-B6B8-AE949BF6DAD4}" srcOrd="1" destOrd="0" presId="urn:microsoft.com/office/officeart/2005/8/layout/lProcess2"/>
    <dgm:cxn modelId="{17E3C26C-3597-4FA2-8C28-A902899A3CA6}" type="presOf" srcId="{7F69BC02-71FA-415E-B401-A61E04FFBDE5}" destId="{C9667B00-C150-4EC7-BE04-645253A4E255}" srcOrd="0" destOrd="0" presId="urn:microsoft.com/office/officeart/2005/8/layout/lProcess2"/>
    <dgm:cxn modelId="{7F93C818-A1BF-4CC9-97C7-B36353DF7FD0}" srcId="{C90D8C70-1E65-44C6-BA82-380253B03B09}" destId="{C84BDB52-524E-4DD8-BD0A-3F9057EC7EDF}" srcOrd="2" destOrd="0" parTransId="{B0405FBC-78DC-4BE7-AF8C-B7F619D324D2}" sibTransId="{80DA2A2D-197D-408E-B546-3A84DBE6A066}"/>
    <dgm:cxn modelId="{7C63BF5F-FAC0-4492-A8D2-1736B3BADF86}" srcId="{92DBAFDB-703C-47A2-8D1D-D03D71603B83}" destId="{1F7F6E84-510B-4703-BCE6-70E7306DE1DC}" srcOrd="2" destOrd="0" parTransId="{02897F55-55E0-4CB5-9DB0-9D533924B14F}" sibTransId="{7C408977-71B2-43AE-A9E2-6A161F6ED0B3}"/>
    <dgm:cxn modelId="{D6CDD35D-4BBE-42B2-8FFD-16A04172A1A9}" srcId="{C90D8C70-1E65-44C6-BA82-380253B03B09}" destId="{763D65ED-B6C6-4837-AB1B-5EF8DCAE532F}" srcOrd="1" destOrd="0" parTransId="{5D088838-BACF-4F85-ACE9-FFD5EAF0B272}" sibTransId="{0411CE23-C6F0-4923-976A-82BAFFC8C187}"/>
    <dgm:cxn modelId="{41D753E3-C90C-41CD-B278-9F941A01A559}" type="presOf" srcId="{1A734ACF-FF53-4199-8169-8C9F94A31183}" destId="{EC6CADFC-DB4E-4AAF-B309-80C4C32E92E1}" srcOrd="0" destOrd="0" presId="urn:microsoft.com/office/officeart/2005/8/layout/lProcess2"/>
    <dgm:cxn modelId="{B55BDC7B-C717-450D-8C35-89E4E36D440E}" type="presOf" srcId="{12534694-B222-457A-8490-C14B8168A458}" destId="{B9309701-A03A-490D-89AA-C02FCC20B1DB}" srcOrd="0" destOrd="0" presId="urn:microsoft.com/office/officeart/2005/8/layout/lProcess2"/>
    <dgm:cxn modelId="{CA15F372-C870-4C46-BDCE-CE83BD08C990}" srcId="{12534694-B222-457A-8490-C14B8168A458}" destId="{F021138E-3A16-49A4-86A6-5184DDD0A7C2}" srcOrd="0" destOrd="0" parTransId="{7729D559-910A-4A0C-914E-AE27D01365A4}" sibTransId="{65F9E4EB-6F89-493F-A19D-5B19BBC8E0DD}"/>
    <dgm:cxn modelId="{A32B399B-667C-47D2-914F-EBD33178456A}" type="presOf" srcId="{C90D8C70-1E65-44C6-BA82-380253B03B09}" destId="{8DACA65A-015C-4114-92E2-6B38A9B43097}" srcOrd="0" destOrd="0" presId="urn:microsoft.com/office/officeart/2005/8/layout/lProcess2"/>
    <dgm:cxn modelId="{1A9B6198-B452-4D9B-B913-138583AB3549}" type="presOf" srcId="{F021138E-3A16-49A4-86A6-5184DDD0A7C2}" destId="{212AEB74-09DD-4C55-8C46-3EC21EEAD9FB}" srcOrd="0" destOrd="0" presId="urn:microsoft.com/office/officeart/2005/8/layout/lProcess2"/>
    <dgm:cxn modelId="{3E44D50E-57F8-46A5-A131-7BB4D29E5873}" type="presOf" srcId="{92DBAFDB-703C-47A2-8D1D-D03D71603B83}" destId="{BBAEDCE6-94BC-411E-A265-4228E7C6864C}" srcOrd="0" destOrd="0" presId="urn:microsoft.com/office/officeart/2005/8/layout/lProcess2"/>
    <dgm:cxn modelId="{C8542B36-E1CF-4F3F-87CD-0D5AD879D354}" srcId="{92DBAFDB-703C-47A2-8D1D-D03D71603B83}" destId="{C5334CEB-400E-4C7A-BB43-9B96839AD349}" srcOrd="1" destOrd="0" parTransId="{F89C5E7C-F6DA-4E6A-869B-12431A4384E9}" sibTransId="{AA328238-A3E9-4702-85B1-A36265C9061C}"/>
    <dgm:cxn modelId="{5211290F-F1B1-4928-B033-E9296E07E3C6}" type="presOf" srcId="{C90D8C70-1E65-44C6-BA82-380253B03B09}" destId="{FACB305E-FE31-44DB-BEF3-6BECEF1CE92F}" srcOrd="1" destOrd="0" presId="urn:microsoft.com/office/officeart/2005/8/layout/lProcess2"/>
    <dgm:cxn modelId="{7C587D4B-7DFF-4229-9E50-4A8384F7607D}" srcId="{7F69BC02-71FA-415E-B401-A61E04FFBDE5}" destId="{12534694-B222-457A-8490-C14B8168A458}" srcOrd="0" destOrd="0" parTransId="{D0D64A7C-9429-44FA-A4A6-78B540F259A4}" sibTransId="{BB1FC470-D78A-4D3C-ABB5-D76786F03327}"/>
    <dgm:cxn modelId="{04D669D1-292C-411A-B100-D342704042CD}" type="presOf" srcId="{94894874-75AC-4D2F-B23A-CE20AFBA1FC8}" destId="{E3D7309F-341D-45A4-AB37-26C9EEA545DA}" srcOrd="0" destOrd="0" presId="urn:microsoft.com/office/officeart/2005/8/layout/lProcess2"/>
    <dgm:cxn modelId="{EA19CE3E-BF4D-44F9-BE26-BEB0F0DBA09F}" type="presOf" srcId="{C84BDB52-524E-4DD8-BD0A-3F9057EC7EDF}" destId="{19BB3E98-8E7A-4D62-9642-AE3325C60730}" srcOrd="0" destOrd="0" presId="urn:microsoft.com/office/officeart/2005/8/layout/lProcess2"/>
    <dgm:cxn modelId="{FD2D2CBA-71E6-4FA6-8191-2BCED8AD92A8}" srcId="{7F69BC02-71FA-415E-B401-A61E04FFBDE5}" destId="{C90D8C70-1E65-44C6-BA82-380253B03B09}" srcOrd="2" destOrd="0" parTransId="{BE6F114D-ABC3-403D-B035-C33020BBB437}" sibTransId="{10044C49-EF3B-4F20-B9B4-5E8CCC894F69}"/>
    <dgm:cxn modelId="{CBFA5E70-215A-4FC9-B8B2-11448B0B54E5}" type="presOf" srcId="{92DBAFDB-703C-47A2-8D1D-D03D71603B83}" destId="{A4AE0458-632C-4816-ADC4-0725E97F5D43}" srcOrd="1" destOrd="0" presId="urn:microsoft.com/office/officeart/2005/8/layout/lProcess2"/>
    <dgm:cxn modelId="{7E1BFA65-FF75-45DB-89EC-A320EAF85FCF}" type="presOf" srcId="{1F7F6E84-510B-4703-BCE6-70E7306DE1DC}" destId="{EEB79D7A-8303-4B3E-A760-77EF8CA145D8}" srcOrd="0" destOrd="0" presId="urn:microsoft.com/office/officeart/2005/8/layout/lProcess2"/>
    <dgm:cxn modelId="{405846FE-7FAC-475F-9CCC-10FAD5EA288F}" srcId="{92DBAFDB-703C-47A2-8D1D-D03D71603B83}" destId="{94894874-75AC-4D2F-B23A-CE20AFBA1FC8}" srcOrd="0" destOrd="0" parTransId="{8D8D3CE5-A64B-4200-9292-83C5F50A78D4}" sibTransId="{3B6ADCA3-BA12-45B6-9B29-F9CBBC25271E}"/>
    <dgm:cxn modelId="{35B94AC1-CA58-46E3-AC1F-93E2C21E0C81}" type="presParOf" srcId="{C9667B00-C150-4EC7-BE04-645253A4E255}" destId="{AC8BE869-BD6E-4DF7-8BAA-147424356242}" srcOrd="0" destOrd="0" presId="urn:microsoft.com/office/officeart/2005/8/layout/lProcess2"/>
    <dgm:cxn modelId="{B3000E67-65CF-4F97-B4F9-B8B364FBAF02}" type="presParOf" srcId="{AC8BE869-BD6E-4DF7-8BAA-147424356242}" destId="{B9309701-A03A-490D-89AA-C02FCC20B1DB}" srcOrd="0" destOrd="0" presId="urn:microsoft.com/office/officeart/2005/8/layout/lProcess2"/>
    <dgm:cxn modelId="{DCB77758-29AB-4603-B6BC-CA0CB5E0EAB1}" type="presParOf" srcId="{AC8BE869-BD6E-4DF7-8BAA-147424356242}" destId="{39BE74A3-5E5A-403B-B6B8-AE949BF6DAD4}" srcOrd="1" destOrd="0" presId="urn:microsoft.com/office/officeart/2005/8/layout/lProcess2"/>
    <dgm:cxn modelId="{ABCD6611-7199-4D11-B1FD-99062EF14EAF}" type="presParOf" srcId="{AC8BE869-BD6E-4DF7-8BAA-147424356242}" destId="{AA418D7E-6F0E-48D8-8DE0-6A2E6C143A9A}" srcOrd="2" destOrd="0" presId="urn:microsoft.com/office/officeart/2005/8/layout/lProcess2"/>
    <dgm:cxn modelId="{F2E2AA76-316A-429C-BEA2-50DC4BA46F81}" type="presParOf" srcId="{AA418D7E-6F0E-48D8-8DE0-6A2E6C143A9A}" destId="{04F63B3D-52AA-4F1D-84A2-760C1289D5C8}" srcOrd="0" destOrd="0" presId="urn:microsoft.com/office/officeart/2005/8/layout/lProcess2"/>
    <dgm:cxn modelId="{2F37084C-CC12-456E-A4FC-97E21D578500}" type="presParOf" srcId="{04F63B3D-52AA-4F1D-84A2-760C1289D5C8}" destId="{212AEB74-09DD-4C55-8C46-3EC21EEAD9FB}" srcOrd="0" destOrd="0" presId="urn:microsoft.com/office/officeart/2005/8/layout/lProcess2"/>
    <dgm:cxn modelId="{C055923E-F51A-48BE-A876-C4618EC9349A}" type="presParOf" srcId="{04F63B3D-52AA-4F1D-84A2-760C1289D5C8}" destId="{F0B2E210-2FD5-4BFB-896C-3C599D4A7A11}" srcOrd="1" destOrd="0" presId="urn:microsoft.com/office/officeart/2005/8/layout/lProcess2"/>
    <dgm:cxn modelId="{1943099B-EFB8-484F-910D-15547A1FE0BC}" type="presParOf" srcId="{04F63B3D-52AA-4F1D-84A2-760C1289D5C8}" destId="{353F61E9-D42F-421B-A586-C012D6C7199B}" srcOrd="2" destOrd="0" presId="urn:microsoft.com/office/officeart/2005/8/layout/lProcess2"/>
    <dgm:cxn modelId="{B0908C69-A523-426C-B34E-85D2F73BFFF5}" type="presParOf" srcId="{C9667B00-C150-4EC7-BE04-645253A4E255}" destId="{9F663335-2BEA-4C22-93DD-DBE29248355D}" srcOrd="1" destOrd="0" presId="urn:microsoft.com/office/officeart/2005/8/layout/lProcess2"/>
    <dgm:cxn modelId="{22167588-C036-45CF-A7E7-98A6E0CF8D31}" type="presParOf" srcId="{C9667B00-C150-4EC7-BE04-645253A4E255}" destId="{01A5C7D3-9699-41DB-9CC1-546F6E41EA61}" srcOrd="2" destOrd="0" presId="urn:microsoft.com/office/officeart/2005/8/layout/lProcess2"/>
    <dgm:cxn modelId="{E351FC82-D706-4275-A880-4F73FF1EABDD}" type="presParOf" srcId="{01A5C7D3-9699-41DB-9CC1-546F6E41EA61}" destId="{BBAEDCE6-94BC-411E-A265-4228E7C6864C}" srcOrd="0" destOrd="0" presId="urn:microsoft.com/office/officeart/2005/8/layout/lProcess2"/>
    <dgm:cxn modelId="{834A1D21-C990-421A-A502-0A61ED039667}" type="presParOf" srcId="{01A5C7D3-9699-41DB-9CC1-546F6E41EA61}" destId="{A4AE0458-632C-4816-ADC4-0725E97F5D43}" srcOrd="1" destOrd="0" presId="urn:microsoft.com/office/officeart/2005/8/layout/lProcess2"/>
    <dgm:cxn modelId="{4A88E303-A155-416A-8B9D-D1C3C9001329}" type="presParOf" srcId="{01A5C7D3-9699-41DB-9CC1-546F6E41EA61}" destId="{600CBC76-9F0C-4085-A604-0D350E8D61AF}" srcOrd="2" destOrd="0" presId="urn:microsoft.com/office/officeart/2005/8/layout/lProcess2"/>
    <dgm:cxn modelId="{7BA8B042-9F3D-4DCA-AC5E-199338781321}" type="presParOf" srcId="{600CBC76-9F0C-4085-A604-0D350E8D61AF}" destId="{69115858-5880-42B7-B5D1-787857EDDB11}" srcOrd="0" destOrd="0" presId="urn:microsoft.com/office/officeart/2005/8/layout/lProcess2"/>
    <dgm:cxn modelId="{D0B3F097-2C9A-4886-AF87-CEF7C9F870C1}" type="presParOf" srcId="{69115858-5880-42B7-B5D1-787857EDDB11}" destId="{E3D7309F-341D-45A4-AB37-26C9EEA545DA}" srcOrd="0" destOrd="0" presId="urn:microsoft.com/office/officeart/2005/8/layout/lProcess2"/>
    <dgm:cxn modelId="{86E926AF-920D-471A-B82D-1075847B1A4E}" type="presParOf" srcId="{69115858-5880-42B7-B5D1-787857EDDB11}" destId="{2ABD6392-CD90-466E-ADB4-88AA446265BA}" srcOrd="1" destOrd="0" presId="urn:microsoft.com/office/officeart/2005/8/layout/lProcess2"/>
    <dgm:cxn modelId="{C0ABBC21-9B6E-4CEF-8E48-8B1159229458}" type="presParOf" srcId="{69115858-5880-42B7-B5D1-787857EDDB11}" destId="{8B423B76-CB67-4C7E-868D-782F59D9C337}" srcOrd="2" destOrd="0" presId="urn:microsoft.com/office/officeart/2005/8/layout/lProcess2"/>
    <dgm:cxn modelId="{23AB16C2-3156-49EF-AF05-93A8CF7D154A}" type="presParOf" srcId="{69115858-5880-42B7-B5D1-787857EDDB11}" destId="{22428738-B3F6-4706-9E3F-C0D9DBA2403F}" srcOrd="3" destOrd="0" presId="urn:microsoft.com/office/officeart/2005/8/layout/lProcess2"/>
    <dgm:cxn modelId="{F7ECDBAB-8379-4571-9E33-F0059ED8BD0B}" type="presParOf" srcId="{69115858-5880-42B7-B5D1-787857EDDB11}" destId="{EEB79D7A-8303-4B3E-A760-77EF8CA145D8}" srcOrd="4" destOrd="0" presId="urn:microsoft.com/office/officeart/2005/8/layout/lProcess2"/>
    <dgm:cxn modelId="{A0925D38-EDCE-4963-B128-16EA9985F22A}" type="presParOf" srcId="{C9667B00-C150-4EC7-BE04-645253A4E255}" destId="{5A21D552-F027-4735-AC25-EF15CC2D8868}" srcOrd="3" destOrd="0" presId="urn:microsoft.com/office/officeart/2005/8/layout/lProcess2"/>
    <dgm:cxn modelId="{E70CC33B-587A-42B9-8371-61D7A65C0102}" type="presParOf" srcId="{C9667B00-C150-4EC7-BE04-645253A4E255}" destId="{7E8C4FA0-4186-4A09-8E19-D8832D6756C5}" srcOrd="4" destOrd="0" presId="urn:microsoft.com/office/officeart/2005/8/layout/lProcess2"/>
    <dgm:cxn modelId="{901E9D28-6D55-4DBC-A24A-9F745231AF40}" type="presParOf" srcId="{7E8C4FA0-4186-4A09-8E19-D8832D6756C5}" destId="{8DACA65A-015C-4114-92E2-6B38A9B43097}" srcOrd="0" destOrd="0" presId="urn:microsoft.com/office/officeart/2005/8/layout/lProcess2"/>
    <dgm:cxn modelId="{B2781DF0-C6D8-4D6C-A549-67F7F7CDFA89}" type="presParOf" srcId="{7E8C4FA0-4186-4A09-8E19-D8832D6756C5}" destId="{FACB305E-FE31-44DB-BEF3-6BECEF1CE92F}" srcOrd="1" destOrd="0" presId="urn:microsoft.com/office/officeart/2005/8/layout/lProcess2"/>
    <dgm:cxn modelId="{2B388739-D522-4A38-9086-AF564EAB4422}" type="presParOf" srcId="{7E8C4FA0-4186-4A09-8E19-D8832D6756C5}" destId="{2C1B104E-2242-4EEA-9F3D-C561833320B0}" srcOrd="2" destOrd="0" presId="urn:microsoft.com/office/officeart/2005/8/layout/lProcess2"/>
    <dgm:cxn modelId="{B5F33C79-B807-4532-A114-E4B836312C17}" type="presParOf" srcId="{2C1B104E-2242-4EEA-9F3D-C561833320B0}" destId="{9C617A7E-E1FB-4903-975F-D03ADBED48A8}" srcOrd="0" destOrd="0" presId="urn:microsoft.com/office/officeart/2005/8/layout/lProcess2"/>
    <dgm:cxn modelId="{2EF935DD-98A7-4A13-BF2B-A17FF89A0066}" type="presParOf" srcId="{9C617A7E-E1FB-4903-975F-D03ADBED48A8}" destId="{EC6CADFC-DB4E-4AAF-B309-80C4C32E92E1}" srcOrd="0" destOrd="0" presId="urn:microsoft.com/office/officeart/2005/8/layout/lProcess2"/>
    <dgm:cxn modelId="{97FC290B-7FFA-4E61-A81F-8BA43B4B9F75}" type="presParOf" srcId="{9C617A7E-E1FB-4903-975F-D03ADBED48A8}" destId="{947B4890-2A6F-4952-82EB-07D9E41D43FA}" srcOrd="1" destOrd="0" presId="urn:microsoft.com/office/officeart/2005/8/layout/lProcess2"/>
    <dgm:cxn modelId="{CA5F6E72-7919-4AC0-86C2-CCD74AFCE2E5}" type="presParOf" srcId="{9C617A7E-E1FB-4903-975F-D03ADBED48A8}" destId="{16855DA4-A1E1-4D1B-94A8-2C82182F0CE8}" srcOrd="2" destOrd="0" presId="urn:microsoft.com/office/officeart/2005/8/layout/lProcess2"/>
    <dgm:cxn modelId="{BBFE56D2-A368-4D6F-A29B-C3B1FD7869C0}" type="presParOf" srcId="{9C617A7E-E1FB-4903-975F-D03ADBED48A8}" destId="{F2B2F406-FAB7-4450-9E35-97104F08C58D}" srcOrd="3" destOrd="0" presId="urn:microsoft.com/office/officeart/2005/8/layout/lProcess2"/>
    <dgm:cxn modelId="{37257FAB-016A-4A00-AA82-CD9004845080}" type="presParOf" srcId="{9C617A7E-E1FB-4903-975F-D03ADBED48A8}" destId="{19BB3E98-8E7A-4D62-9642-AE3325C60730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F1534-2A80-45FE-827E-D36AB37717AB}">
      <dsp:nvSpPr>
        <dsp:cNvPr id="0" name=""/>
        <dsp:cNvSpPr/>
      </dsp:nvSpPr>
      <dsp:spPr>
        <a:xfrm>
          <a:off x="1380323" y="21148"/>
          <a:ext cx="1015139" cy="10151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/>
            <a:t>ученик</a:t>
          </a:r>
          <a:endParaRPr lang="ru-RU" sz="1400" b="1" i="0" kern="1200" dirty="0"/>
        </a:p>
      </dsp:txBody>
      <dsp:txXfrm>
        <a:off x="1515675" y="198798"/>
        <a:ext cx="744435" cy="456812"/>
      </dsp:txXfrm>
    </dsp:sp>
    <dsp:sp modelId="{E24B7A22-40BF-4663-8444-E7D74B1401ED}">
      <dsp:nvSpPr>
        <dsp:cNvPr id="0" name=""/>
        <dsp:cNvSpPr/>
      </dsp:nvSpPr>
      <dsp:spPr>
        <a:xfrm>
          <a:off x="1746619" y="655610"/>
          <a:ext cx="1015139" cy="10151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/>
            <a:t>родитель</a:t>
          </a:r>
          <a:endParaRPr lang="ru-RU" sz="1100" b="1" i="0" kern="1200" dirty="0"/>
        </a:p>
      </dsp:txBody>
      <dsp:txXfrm>
        <a:off x="2057083" y="917855"/>
        <a:ext cx="609083" cy="558326"/>
      </dsp:txXfrm>
    </dsp:sp>
    <dsp:sp modelId="{B92F9148-8ED0-490E-8278-DF39C0A2F037}">
      <dsp:nvSpPr>
        <dsp:cNvPr id="0" name=""/>
        <dsp:cNvSpPr/>
      </dsp:nvSpPr>
      <dsp:spPr>
        <a:xfrm>
          <a:off x="1014027" y="655610"/>
          <a:ext cx="1015139" cy="10151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effectLst/>
            </a:rPr>
            <a:t>учитель</a:t>
          </a:r>
          <a:endParaRPr lang="ru-RU" sz="1400" b="1" i="0" kern="1200" dirty="0">
            <a:effectLst/>
          </a:endParaRPr>
        </a:p>
      </dsp:txBody>
      <dsp:txXfrm>
        <a:off x="1109619" y="917855"/>
        <a:ext cx="609083" cy="558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F1534-2A80-45FE-827E-D36AB37717AB}">
      <dsp:nvSpPr>
        <dsp:cNvPr id="0" name=""/>
        <dsp:cNvSpPr/>
      </dsp:nvSpPr>
      <dsp:spPr>
        <a:xfrm>
          <a:off x="1380323" y="21148"/>
          <a:ext cx="1015139" cy="10151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/>
            <a:t>ученик</a:t>
          </a:r>
          <a:endParaRPr lang="ru-RU" sz="1400" b="1" i="0" kern="1200" dirty="0"/>
        </a:p>
      </dsp:txBody>
      <dsp:txXfrm>
        <a:off x="1515675" y="198798"/>
        <a:ext cx="744435" cy="456812"/>
      </dsp:txXfrm>
    </dsp:sp>
    <dsp:sp modelId="{E24B7A22-40BF-4663-8444-E7D74B1401ED}">
      <dsp:nvSpPr>
        <dsp:cNvPr id="0" name=""/>
        <dsp:cNvSpPr/>
      </dsp:nvSpPr>
      <dsp:spPr>
        <a:xfrm>
          <a:off x="1746619" y="655610"/>
          <a:ext cx="1015139" cy="10151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/>
            <a:t>родитель</a:t>
          </a:r>
          <a:endParaRPr lang="ru-RU" sz="1100" b="1" i="0" kern="1200" dirty="0"/>
        </a:p>
      </dsp:txBody>
      <dsp:txXfrm>
        <a:off x="2057082" y="917855"/>
        <a:ext cx="609083" cy="558326"/>
      </dsp:txXfrm>
    </dsp:sp>
    <dsp:sp modelId="{B92F9148-8ED0-490E-8278-DF39C0A2F037}">
      <dsp:nvSpPr>
        <dsp:cNvPr id="0" name=""/>
        <dsp:cNvSpPr/>
      </dsp:nvSpPr>
      <dsp:spPr>
        <a:xfrm>
          <a:off x="1014027" y="655610"/>
          <a:ext cx="1015139" cy="10151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effectLst/>
            </a:rPr>
            <a:t>учитель</a:t>
          </a:r>
          <a:endParaRPr lang="ru-RU" sz="1400" b="1" i="0" kern="1200" dirty="0">
            <a:effectLst/>
          </a:endParaRPr>
        </a:p>
      </dsp:txBody>
      <dsp:txXfrm>
        <a:off x="1109619" y="917855"/>
        <a:ext cx="609083" cy="5583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F1534-2A80-45FE-827E-D36AB37717AB}">
      <dsp:nvSpPr>
        <dsp:cNvPr id="0" name=""/>
        <dsp:cNvSpPr/>
      </dsp:nvSpPr>
      <dsp:spPr>
        <a:xfrm>
          <a:off x="1380323" y="21148"/>
          <a:ext cx="1015139" cy="10151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/>
            <a:t>ученик</a:t>
          </a:r>
          <a:endParaRPr lang="ru-RU" sz="1400" b="1" i="0" kern="1200" dirty="0"/>
        </a:p>
      </dsp:txBody>
      <dsp:txXfrm>
        <a:off x="1515675" y="198798"/>
        <a:ext cx="744435" cy="456812"/>
      </dsp:txXfrm>
    </dsp:sp>
    <dsp:sp modelId="{E24B7A22-40BF-4663-8444-E7D74B1401ED}">
      <dsp:nvSpPr>
        <dsp:cNvPr id="0" name=""/>
        <dsp:cNvSpPr/>
      </dsp:nvSpPr>
      <dsp:spPr>
        <a:xfrm>
          <a:off x="1746619" y="655610"/>
          <a:ext cx="1015139" cy="10151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/>
            <a:t>родитель</a:t>
          </a:r>
          <a:endParaRPr lang="ru-RU" sz="1100" b="1" i="0" kern="1200" dirty="0"/>
        </a:p>
      </dsp:txBody>
      <dsp:txXfrm>
        <a:off x="2057083" y="917855"/>
        <a:ext cx="609083" cy="558326"/>
      </dsp:txXfrm>
    </dsp:sp>
    <dsp:sp modelId="{B92F9148-8ED0-490E-8278-DF39C0A2F037}">
      <dsp:nvSpPr>
        <dsp:cNvPr id="0" name=""/>
        <dsp:cNvSpPr/>
      </dsp:nvSpPr>
      <dsp:spPr>
        <a:xfrm>
          <a:off x="1014027" y="655610"/>
          <a:ext cx="1015139" cy="10151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effectLst/>
            </a:rPr>
            <a:t>учитель</a:t>
          </a:r>
          <a:endParaRPr lang="ru-RU" sz="1400" b="1" i="0" kern="1200" dirty="0">
            <a:effectLst/>
          </a:endParaRPr>
        </a:p>
      </dsp:txBody>
      <dsp:txXfrm>
        <a:off x="1109619" y="917855"/>
        <a:ext cx="609083" cy="5583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949F15-1A7E-4990-99A0-76E274F4E6D0}">
      <dsp:nvSpPr>
        <dsp:cNvPr id="0" name=""/>
        <dsp:cNvSpPr/>
      </dsp:nvSpPr>
      <dsp:spPr>
        <a:xfrm>
          <a:off x="2105" y="8543"/>
          <a:ext cx="2052685" cy="6606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392" tIns="268224" rIns="469392" bIns="268224" numCol="1" spcCol="1270" anchor="ctr" anchorCtr="0">
          <a:noAutofit/>
        </a:bodyPr>
        <a:lstStyle/>
        <a:p>
          <a:pPr lvl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600" kern="1200" dirty="0" smtClean="0"/>
            <a:t>+</a:t>
          </a:r>
          <a:endParaRPr lang="ru-RU" sz="6600" kern="1200" dirty="0"/>
        </a:p>
      </dsp:txBody>
      <dsp:txXfrm>
        <a:off x="2105" y="8543"/>
        <a:ext cx="2052685" cy="660601"/>
      </dsp:txXfrm>
    </dsp:sp>
    <dsp:sp modelId="{657D4AA6-9E09-419D-B38B-F594E0E30610}">
      <dsp:nvSpPr>
        <dsp:cNvPr id="0" name=""/>
        <dsp:cNvSpPr/>
      </dsp:nvSpPr>
      <dsp:spPr>
        <a:xfrm>
          <a:off x="2105" y="669144"/>
          <a:ext cx="2052685" cy="83448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1C7B9-AFD9-4593-B165-D61FB73CB5C5}">
      <dsp:nvSpPr>
        <dsp:cNvPr id="0" name=""/>
        <dsp:cNvSpPr/>
      </dsp:nvSpPr>
      <dsp:spPr>
        <a:xfrm>
          <a:off x="2342167" y="8543"/>
          <a:ext cx="2052685" cy="6606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2064" tIns="292608" rIns="512064" bIns="292608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200" kern="1200" dirty="0" smtClean="0"/>
            <a:t>-</a:t>
          </a:r>
          <a:endParaRPr lang="ru-RU" sz="7200" kern="1200" dirty="0"/>
        </a:p>
      </dsp:txBody>
      <dsp:txXfrm>
        <a:off x="2342167" y="8543"/>
        <a:ext cx="2052685" cy="660601"/>
      </dsp:txXfrm>
    </dsp:sp>
    <dsp:sp modelId="{70BBD9FE-6C3B-4317-BD80-28D80F959F2B}">
      <dsp:nvSpPr>
        <dsp:cNvPr id="0" name=""/>
        <dsp:cNvSpPr/>
      </dsp:nvSpPr>
      <dsp:spPr>
        <a:xfrm>
          <a:off x="2342167" y="669144"/>
          <a:ext cx="2052685" cy="83448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/>
        </a:p>
      </dsp:txBody>
      <dsp:txXfrm>
        <a:off x="2342167" y="669144"/>
        <a:ext cx="2052685" cy="834480"/>
      </dsp:txXfrm>
    </dsp:sp>
    <dsp:sp modelId="{33069803-4E84-47DF-9B79-63201B35D8FB}">
      <dsp:nvSpPr>
        <dsp:cNvPr id="0" name=""/>
        <dsp:cNvSpPr/>
      </dsp:nvSpPr>
      <dsp:spPr>
        <a:xfrm>
          <a:off x="4682228" y="8543"/>
          <a:ext cx="2052685" cy="6606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интересно</a:t>
          </a:r>
          <a:endParaRPr lang="ru-RU" sz="2400" kern="1200" dirty="0"/>
        </a:p>
      </dsp:txBody>
      <dsp:txXfrm>
        <a:off x="4682228" y="8543"/>
        <a:ext cx="2052685" cy="660601"/>
      </dsp:txXfrm>
    </dsp:sp>
    <dsp:sp modelId="{B4E76602-A92E-48FB-840A-A7C53BC48D1A}">
      <dsp:nvSpPr>
        <dsp:cNvPr id="0" name=""/>
        <dsp:cNvSpPr/>
      </dsp:nvSpPr>
      <dsp:spPr>
        <a:xfrm>
          <a:off x="4682228" y="669144"/>
          <a:ext cx="2052685" cy="83448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/>
        </a:p>
      </dsp:txBody>
      <dsp:txXfrm>
        <a:off x="4682228" y="669144"/>
        <a:ext cx="2052685" cy="8344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F1534-2A80-45FE-827E-D36AB37717AB}">
      <dsp:nvSpPr>
        <dsp:cNvPr id="0" name=""/>
        <dsp:cNvSpPr/>
      </dsp:nvSpPr>
      <dsp:spPr>
        <a:xfrm>
          <a:off x="1380323" y="21148"/>
          <a:ext cx="1015139" cy="10151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/>
            <a:t>ученик</a:t>
          </a:r>
          <a:endParaRPr lang="ru-RU" sz="1400" b="1" i="0" kern="1200" dirty="0"/>
        </a:p>
      </dsp:txBody>
      <dsp:txXfrm>
        <a:off x="1515675" y="198798"/>
        <a:ext cx="744435" cy="456812"/>
      </dsp:txXfrm>
    </dsp:sp>
    <dsp:sp modelId="{E24B7A22-40BF-4663-8444-E7D74B1401ED}">
      <dsp:nvSpPr>
        <dsp:cNvPr id="0" name=""/>
        <dsp:cNvSpPr/>
      </dsp:nvSpPr>
      <dsp:spPr>
        <a:xfrm>
          <a:off x="1746619" y="655610"/>
          <a:ext cx="1015139" cy="10151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/>
            <a:t>родитель</a:t>
          </a:r>
          <a:endParaRPr lang="ru-RU" sz="1100" b="1" i="0" kern="1200" dirty="0"/>
        </a:p>
      </dsp:txBody>
      <dsp:txXfrm>
        <a:off x="2057083" y="917855"/>
        <a:ext cx="609083" cy="558326"/>
      </dsp:txXfrm>
    </dsp:sp>
    <dsp:sp modelId="{B92F9148-8ED0-490E-8278-DF39C0A2F037}">
      <dsp:nvSpPr>
        <dsp:cNvPr id="0" name=""/>
        <dsp:cNvSpPr/>
      </dsp:nvSpPr>
      <dsp:spPr>
        <a:xfrm>
          <a:off x="1014027" y="655610"/>
          <a:ext cx="1015139" cy="10151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effectLst/>
            </a:rPr>
            <a:t>учитель</a:t>
          </a:r>
          <a:endParaRPr lang="ru-RU" sz="1400" b="1" i="0" kern="1200" dirty="0">
            <a:effectLst/>
          </a:endParaRPr>
        </a:p>
      </dsp:txBody>
      <dsp:txXfrm>
        <a:off x="1109619" y="917855"/>
        <a:ext cx="609083" cy="5583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09701-A03A-490D-89AA-C02FCC20B1DB}">
      <dsp:nvSpPr>
        <dsp:cNvPr id="0" name=""/>
        <dsp:cNvSpPr/>
      </dsp:nvSpPr>
      <dsp:spPr>
        <a:xfrm>
          <a:off x="984" y="0"/>
          <a:ext cx="2559659" cy="28803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nstantia" pitchFamily="18" charset="0"/>
            </a:rPr>
            <a:t>Критическое  мышление </a:t>
          </a:r>
          <a:endParaRPr lang="ru-RU" sz="2000" kern="1200" dirty="0">
            <a:latin typeface="Constantia" pitchFamily="18" charset="0"/>
          </a:endParaRPr>
        </a:p>
      </dsp:txBody>
      <dsp:txXfrm>
        <a:off x="984" y="0"/>
        <a:ext cx="2559659" cy="864096"/>
      </dsp:txXfrm>
    </dsp:sp>
    <dsp:sp modelId="{212AEB74-09DD-4C55-8C46-3EC21EEAD9FB}">
      <dsp:nvSpPr>
        <dsp:cNvPr id="0" name=""/>
        <dsp:cNvSpPr/>
      </dsp:nvSpPr>
      <dsp:spPr>
        <a:xfrm>
          <a:off x="256950" y="864939"/>
          <a:ext cx="2047727" cy="868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</a:t>
          </a: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Метод Э.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де </a:t>
          </a:r>
          <a:r>
            <a:rPr lang="ru-RU" sz="20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Боно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sp:txBody>
      <dsp:txXfrm>
        <a:off x="282386" y="890375"/>
        <a:ext cx="1996855" cy="817583"/>
      </dsp:txXfrm>
    </dsp:sp>
    <dsp:sp modelId="{353F61E9-D42F-421B-A586-C012D6C7199B}">
      <dsp:nvSpPr>
        <dsp:cNvPr id="0" name=""/>
        <dsp:cNvSpPr/>
      </dsp:nvSpPr>
      <dsp:spPr>
        <a:xfrm>
          <a:off x="256950" y="1867004"/>
          <a:ext cx="2047727" cy="868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Проблемные  вопросы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sp:txBody>
      <dsp:txXfrm>
        <a:off x="282386" y="1892440"/>
        <a:ext cx="1996855" cy="817583"/>
      </dsp:txXfrm>
    </dsp:sp>
    <dsp:sp modelId="{BBAEDCE6-94BC-411E-A265-4228E7C6864C}">
      <dsp:nvSpPr>
        <dsp:cNvPr id="0" name=""/>
        <dsp:cNvSpPr/>
      </dsp:nvSpPr>
      <dsp:spPr>
        <a:xfrm>
          <a:off x="2752618" y="0"/>
          <a:ext cx="2559659" cy="28803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nstantia" pitchFamily="18" charset="0"/>
            </a:rPr>
            <a:t>ИК Технологии </a:t>
          </a:r>
          <a:endParaRPr lang="ru-RU" sz="2000" kern="1200" dirty="0">
            <a:latin typeface="Constantia" pitchFamily="18" charset="0"/>
          </a:endParaRPr>
        </a:p>
      </dsp:txBody>
      <dsp:txXfrm>
        <a:off x="2752618" y="0"/>
        <a:ext cx="2559659" cy="864096"/>
      </dsp:txXfrm>
    </dsp:sp>
    <dsp:sp modelId="{E3D7309F-341D-45A4-AB37-26C9EEA545DA}">
      <dsp:nvSpPr>
        <dsp:cNvPr id="0" name=""/>
        <dsp:cNvSpPr/>
      </dsp:nvSpPr>
      <dsp:spPr>
        <a:xfrm>
          <a:off x="3008584" y="864342"/>
          <a:ext cx="2047727" cy="565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GIS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системы,   </a:t>
          </a: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Google 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карты</a:t>
          </a:r>
          <a:endParaRPr lang="ru-RU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sp:txBody>
      <dsp:txXfrm>
        <a:off x="3025158" y="880916"/>
        <a:ext cx="2014579" cy="532719"/>
      </dsp:txXfrm>
    </dsp:sp>
    <dsp:sp modelId="{8B423B76-CB67-4C7E-868D-782F59D9C337}">
      <dsp:nvSpPr>
        <dsp:cNvPr id="0" name=""/>
        <dsp:cNvSpPr/>
      </dsp:nvSpPr>
      <dsp:spPr>
        <a:xfrm>
          <a:off x="3008584" y="1517266"/>
          <a:ext cx="2047727" cy="565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</a:t>
          </a: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Google 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планета Земля</a:t>
          </a:r>
        </a:p>
      </dsp:txBody>
      <dsp:txXfrm>
        <a:off x="3025158" y="1533840"/>
        <a:ext cx="2014579" cy="532719"/>
      </dsp:txXfrm>
    </dsp:sp>
    <dsp:sp modelId="{EEB79D7A-8303-4B3E-A760-77EF8CA145D8}">
      <dsp:nvSpPr>
        <dsp:cNvPr id="0" name=""/>
        <dsp:cNvSpPr/>
      </dsp:nvSpPr>
      <dsp:spPr>
        <a:xfrm>
          <a:off x="3008584" y="2170190"/>
          <a:ext cx="2047727" cy="565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Skype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уроки </a:t>
          </a:r>
          <a:endParaRPr lang="ru-RU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sp:txBody>
      <dsp:txXfrm>
        <a:off x="3025158" y="2186764"/>
        <a:ext cx="2014579" cy="532719"/>
      </dsp:txXfrm>
    </dsp:sp>
    <dsp:sp modelId="{8DACA65A-015C-4114-92E2-6B38A9B43097}">
      <dsp:nvSpPr>
        <dsp:cNvPr id="0" name=""/>
        <dsp:cNvSpPr/>
      </dsp:nvSpPr>
      <dsp:spPr>
        <a:xfrm>
          <a:off x="5504252" y="0"/>
          <a:ext cx="2559659" cy="28803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nstantia" pitchFamily="18" charset="0"/>
            </a:rPr>
            <a:t>Внеурочная деятельность</a:t>
          </a:r>
          <a:endParaRPr lang="ru-RU" sz="2000" kern="1200" dirty="0">
            <a:latin typeface="Constantia" pitchFamily="18" charset="0"/>
          </a:endParaRPr>
        </a:p>
      </dsp:txBody>
      <dsp:txXfrm>
        <a:off x="5504252" y="0"/>
        <a:ext cx="2559659" cy="864096"/>
      </dsp:txXfrm>
    </dsp:sp>
    <dsp:sp modelId="{EC6CADFC-DB4E-4AAF-B309-80C4C32E92E1}">
      <dsp:nvSpPr>
        <dsp:cNvPr id="0" name=""/>
        <dsp:cNvSpPr/>
      </dsp:nvSpPr>
      <dsp:spPr>
        <a:xfrm>
          <a:off x="5760218" y="864342"/>
          <a:ext cx="2047727" cy="565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НОО «Эврика»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sp:txBody>
      <dsp:txXfrm>
        <a:off x="5776792" y="880916"/>
        <a:ext cx="2014579" cy="532719"/>
      </dsp:txXfrm>
    </dsp:sp>
    <dsp:sp modelId="{16855DA4-A1E1-4D1B-94A8-2C82182F0CE8}">
      <dsp:nvSpPr>
        <dsp:cNvPr id="0" name=""/>
        <dsp:cNvSpPr/>
      </dsp:nvSpPr>
      <dsp:spPr>
        <a:xfrm>
          <a:off x="5760218" y="1517266"/>
          <a:ext cx="2047727" cy="565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Образовательный туризм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</dsp:txBody>
      <dsp:txXfrm>
        <a:off x="5776792" y="1533840"/>
        <a:ext cx="2014579" cy="532719"/>
      </dsp:txXfrm>
    </dsp:sp>
    <dsp:sp modelId="{19BB3E98-8E7A-4D62-9642-AE3325C60730}">
      <dsp:nvSpPr>
        <dsp:cNvPr id="0" name=""/>
        <dsp:cNvSpPr/>
      </dsp:nvSpPr>
      <dsp:spPr>
        <a:xfrm>
          <a:off x="5760218" y="2170190"/>
          <a:ext cx="2047727" cy="565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Решение задач, </a:t>
          </a: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цифровые лаборатории</a:t>
          </a:r>
        </a:p>
      </dsp:txBody>
      <dsp:txXfrm>
        <a:off x="5776792" y="2186764"/>
        <a:ext cx="2014579" cy="532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31AF0-3953-46D4-9F3D-CEC54A6510C7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9AD96-7F46-4DA8-AAE9-C3E0CB37E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76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137C-1944-4C07-91FC-DEC133341AC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0B999-0C5F-41EA-A586-E29001223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325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137C-1944-4C07-91FC-DEC133341AC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0B999-0C5F-41EA-A586-E29001223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982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137C-1944-4C07-91FC-DEC133341AC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0B999-0C5F-41EA-A586-E29001223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567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367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137C-1944-4C07-91FC-DEC133341AC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0B999-0C5F-41EA-A586-E29001223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72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137C-1944-4C07-91FC-DEC133341AC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0B999-0C5F-41EA-A586-E29001223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598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137C-1944-4C07-91FC-DEC133341AC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0B999-0C5F-41EA-A586-E29001223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573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137C-1944-4C07-91FC-DEC133341AC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0B999-0C5F-41EA-A586-E29001223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75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137C-1944-4C07-91FC-DEC133341AC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0B999-0C5F-41EA-A586-E29001223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391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137C-1944-4C07-91FC-DEC133341AC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0B999-0C5F-41EA-A586-E29001223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026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137C-1944-4C07-91FC-DEC133341AC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0B999-0C5F-41EA-A586-E29001223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19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137C-1944-4C07-91FC-DEC133341AC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0B999-0C5F-41EA-A586-E29001223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737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137C-1944-4C07-91FC-DEC133341AC8}" type="datetimeFigureOut">
              <a:rPr lang="ru-RU" smtClean="0"/>
              <a:t>21.08.2018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0B999-0C5F-41EA-A586-E29001223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2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3717032"/>
            <a:ext cx="9143999" cy="25202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П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овышение 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мотивации 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обучения географии </a:t>
            </a:r>
            <a:b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средствами активных форм и методов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676422" y="6237312"/>
            <a:ext cx="6114683" cy="455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Москвичекова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Т.А., учитель географии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2392"/>
            <a:ext cx="5112568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ÐÐ°ÑÑÐ¸Ð½ÐºÐ¸ Ð¿Ð¾ Ð·Ð°Ð¿ÑÐ¾ÑÑ Ð»Ð¾Ð³Ð¾ÑÐ¸Ð¿ Ð°ÐºÐ°Ð´ÐµÐ¼Ð»Ð¸ÑÐµÐ¹ ÑÐ¾Ð¼ÑÐº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9" t="-36722" r="-1252" b="10542"/>
          <a:stretch/>
        </p:blipFill>
        <p:spPr bwMode="auto">
          <a:xfrm>
            <a:off x="6490856" y="-675456"/>
            <a:ext cx="2600498" cy="2520280"/>
          </a:xfrm>
          <a:prstGeom prst="triangle">
            <a:avLst/>
          </a:prstGeom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43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-144319" y="167766"/>
            <a:ext cx="9505056" cy="918779"/>
          </a:xfrm>
          <a:prstGeom prst="rect">
            <a:avLst/>
          </a:prstGeom>
          <a:noFill/>
          <a:ln/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 smtClean="0">
                <a:latin typeface="Arial "/>
              </a:rPr>
              <a:t> </a:t>
            </a:r>
            <a:endParaRPr lang="en-US" sz="45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60679"/>
              </p:ext>
            </p:extLst>
          </p:nvPr>
        </p:nvGraphicFramePr>
        <p:xfrm>
          <a:off x="107504" y="404664"/>
          <a:ext cx="8856986" cy="54152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68155">
                  <a:extLst>
                    <a:ext uri="{9D8B030D-6E8A-4147-A177-3AD203B41FA5}">
                      <a16:colId xmlns:a16="http://schemas.microsoft.com/office/drawing/2014/main" val="1304148905"/>
                    </a:ext>
                  </a:extLst>
                </a:gridCol>
                <a:gridCol w="7488831">
                  <a:extLst>
                    <a:ext uri="{9D8B030D-6E8A-4147-A177-3AD203B41FA5}">
                      <a16:colId xmlns:a16="http://schemas.microsoft.com/office/drawing/2014/main" val="41038046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ru-RU" dirty="0">
                          <a:effectLst/>
                        </a:rPr>
                        <a:t>Тема урока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dirty="0">
                          <a:effectLst/>
                        </a:rPr>
                        <a:t>Тема работы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693417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endParaRPr lang="ru-RU" dirty="0" smtClean="0">
                        <a:effectLst/>
                      </a:endParaRPr>
                    </a:p>
                    <a:p>
                      <a:pPr rtl="0"/>
                      <a:r>
                        <a:rPr lang="ru-RU" dirty="0" smtClean="0">
                          <a:effectLst/>
                        </a:rPr>
                        <a:t>Атмосфера</a:t>
                      </a:r>
                      <a:endParaRPr lang="ru-RU" dirty="0">
                        <a:effectLst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rtl="0"/>
                      <a:endParaRPr lang="ru-RU" dirty="0" smtClean="0">
                        <a:effectLst/>
                      </a:endParaRPr>
                    </a:p>
                    <a:p>
                      <a:pPr rtl="0"/>
                      <a:r>
                        <a:rPr lang="ru-RU" dirty="0" smtClean="0">
                          <a:effectLst/>
                        </a:rPr>
                        <a:t>Измерение </a:t>
                      </a:r>
                      <a:r>
                        <a:rPr lang="ru-RU" dirty="0">
                          <a:effectLst/>
                        </a:rPr>
                        <a:t>параметров микроклимата на пришкольном участке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Измерение атмосферного давления в течение длительного времени</a:t>
                      </a:r>
                      <a:br>
                        <a:rPr lang="ru-RU" dirty="0">
                          <a:effectLst/>
                        </a:rPr>
                      </a:br>
                      <a:endParaRPr lang="ru-RU" dirty="0">
                        <a:effectLst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49313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endParaRPr lang="ru-RU" dirty="0" smtClean="0">
                        <a:effectLst/>
                      </a:endParaRPr>
                    </a:p>
                    <a:p>
                      <a:pPr rtl="0"/>
                      <a:r>
                        <a:rPr lang="ru-RU" dirty="0" smtClean="0">
                          <a:effectLst/>
                        </a:rPr>
                        <a:t>Литосфера</a:t>
                      </a:r>
                      <a:endParaRPr lang="ru-RU" dirty="0">
                        <a:effectLst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rtl="0"/>
                      <a:endParaRPr lang="ru-RU" dirty="0" smtClean="0">
                        <a:effectLst/>
                      </a:endParaRPr>
                    </a:p>
                    <a:p>
                      <a:pPr rtl="0"/>
                      <a:r>
                        <a:rPr lang="ru-RU" dirty="0" smtClean="0">
                          <a:effectLst/>
                        </a:rPr>
                        <a:t>Изучение </a:t>
                      </a:r>
                      <a:r>
                        <a:rPr lang="ru-RU" dirty="0">
                          <a:effectLst/>
                        </a:rPr>
                        <a:t>магнитной стрелки компаса с помощью </a:t>
                      </a:r>
                      <a:r>
                        <a:rPr lang="ru-RU" dirty="0" smtClean="0">
                          <a:effectLst/>
                        </a:rPr>
                        <a:t>датчика </a:t>
                      </a:r>
                    </a:p>
                    <a:p>
                      <a:pPr rtl="0"/>
                      <a:r>
                        <a:rPr lang="ru-RU" dirty="0" smtClean="0">
                          <a:effectLst/>
                        </a:rPr>
                        <a:t>магнитного </a:t>
                      </a:r>
                      <a:r>
                        <a:rPr lang="ru-RU" dirty="0">
                          <a:effectLst/>
                        </a:rPr>
                        <a:t>поля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Образование соли в природе</a:t>
                      </a:r>
                      <a:br>
                        <a:rPr lang="ru-RU" dirty="0">
                          <a:effectLst/>
                        </a:rPr>
                      </a:br>
                      <a:endParaRPr lang="ru-RU" dirty="0">
                        <a:effectLst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796909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endParaRPr lang="ru-RU" dirty="0" smtClean="0">
                        <a:effectLst/>
                      </a:endParaRPr>
                    </a:p>
                    <a:p>
                      <a:pPr rtl="0"/>
                      <a:r>
                        <a:rPr lang="ru-RU" dirty="0" smtClean="0">
                          <a:effectLst/>
                        </a:rPr>
                        <a:t>Гидросфера</a:t>
                      </a:r>
                      <a:endParaRPr lang="ru-RU" dirty="0">
                        <a:effectLst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rtl="0"/>
                      <a:endParaRPr lang="ru-RU" dirty="0" smtClean="0">
                        <a:effectLst/>
                      </a:endParaRPr>
                    </a:p>
                    <a:p>
                      <a:pPr rtl="0"/>
                      <a:r>
                        <a:rPr lang="ru-RU" dirty="0" smtClean="0">
                          <a:effectLst/>
                        </a:rPr>
                        <a:t>Моделирование </a:t>
                      </a:r>
                      <a:r>
                        <a:rPr lang="ru-RU" dirty="0">
                          <a:effectLst/>
                        </a:rPr>
                        <a:t>круговорота воды в природе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Моделирование гейзера</a:t>
                      </a:r>
                      <a:br>
                        <a:rPr lang="ru-RU" dirty="0">
                          <a:effectLst/>
                        </a:rPr>
                      </a:br>
                      <a:endParaRPr lang="ru-RU" dirty="0">
                        <a:effectLst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153595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endParaRPr lang="ru-RU" dirty="0" smtClean="0">
                        <a:effectLst/>
                      </a:endParaRPr>
                    </a:p>
                    <a:p>
                      <a:pPr rtl="0"/>
                      <a:r>
                        <a:rPr lang="ru-RU" dirty="0" smtClean="0">
                          <a:effectLst/>
                        </a:rPr>
                        <a:t>Биосфера</a:t>
                      </a:r>
                      <a:endParaRPr lang="ru-RU" dirty="0">
                        <a:effectLst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rtl="0"/>
                      <a:endParaRPr lang="ru-RU" dirty="0" smtClean="0">
                        <a:effectLst/>
                      </a:endParaRPr>
                    </a:p>
                    <a:p>
                      <a:pPr rtl="0"/>
                      <a:r>
                        <a:rPr lang="ru-RU" dirty="0" smtClean="0">
                          <a:effectLst/>
                        </a:rPr>
                        <a:t>Изменение </a:t>
                      </a:r>
                      <a:r>
                        <a:rPr lang="ru-RU" dirty="0">
                          <a:effectLst/>
                        </a:rPr>
                        <a:t>природных компонентов природной зоны смешанных лесов при движении к </a:t>
                      </a:r>
                      <a:r>
                        <a:rPr lang="ru-RU" dirty="0" smtClean="0">
                          <a:effectLst/>
                        </a:rPr>
                        <a:t>реке</a:t>
                      </a:r>
                    </a:p>
                    <a:p>
                      <a:pPr rtl="0"/>
                      <a:endParaRPr lang="ru-RU" dirty="0">
                        <a:effectLst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485582867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29" y="5013176"/>
            <a:ext cx="1419573" cy="28008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973" y="2060848"/>
            <a:ext cx="1440160" cy="20360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141" y="3440295"/>
            <a:ext cx="1359824" cy="216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6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Группа 50"/>
          <p:cNvGrpSpPr/>
          <p:nvPr/>
        </p:nvGrpSpPr>
        <p:grpSpPr>
          <a:xfrm>
            <a:off x="165205" y="1203052"/>
            <a:ext cx="8723190" cy="5033039"/>
            <a:chOff x="-513306" y="638489"/>
            <a:chExt cx="9633239" cy="5558109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-513306" y="638489"/>
              <a:ext cx="9633239" cy="5558109"/>
              <a:chOff x="-1541539" y="86186"/>
              <a:chExt cx="11653527" cy="6723761"/>
            </a:xfrm>
          </p:grpSpPr>
          <p:sp>
            <p:nvSpPr>
              <p:cNvPr id="16" name="AutoShape 64"/>
              <p:cNvSpPr>
                <a:spLocks noChangeArrowheads="1"/>
              </p:cNvSpPr>
              <p:nvPr/>
            </p:nvSpPr>
            <p:spPr bwMode="gray">
              <a:xfrm rot="17973186">
                <a:off x="4903295" y="1549481"/>
                <a:ext cx="1030257" cy="375765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AutoShape 65"/>
              <p:cNvSpPr>
                <a:spLocks noChangeArrowheads="1"/>
              </p:cNvSpPr>
              <p:nvPr/>
            </p:nvSpPr>
            <p:spPr bwMode="gray">
              <a:xfrm rot="3465783">
                <a:off x="5031823" y="4659280"/>
                <a:ext cx="1030256" cy="375765"/>
              </a:xfrm>
              <a:prstGeom prst="rightArrow">
                <a:avLst>
                  <a:gd name="adj1" fmla="val 35167"/>
                  <a:gd name="adj2" fmla="val 111028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AutoShape 66"/>
              <p:cNvSpPr>
                <a:spLocks noChangeArrowheads="1"/>
              </p:cNvSpPr>
              <p:nvPr/>
            </p:nvSpPr>
            <p:spPr bwMode="gray">
              <a:xfrm rot="14369022">
                <a:off x="2906321" y="1561426"/>
                <a:ext cx="1030257" cy="375765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AutoShape 67"/>
              <p:cNvSpPr>
                <a:spLocks noChangeArrowheads="1"/>
              </p:cNvSpPr>
              <p:nvPr/>
            </p:nvSpPr>
            <p:spPr bwMode="gray">
              <a:xfrm rot="7535209">
                <a:off x="2951808" y="4643249"/>
                <a:ext cx="1030257" cy="375765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AutoShape 68"/>
              <p:cNvSpPr>
                <a:spLocks noChangeArrowheads="1"/>
              </p:cNvSpPr>
              <p:nvPr/>
            </p:nvSpPr>
            <p:spPr bwMode="gray">
              <a:xfrm>
                <a:off x="5842550" y="3105969"/>
                <a:ext cx="1030256" cy="375765"/>
              </a:xfrm>
              <a:prstGeom prst="rightArrow">
                <a:avLst>
                  <a:gd name="adj1" fmla="val 35167"/>
                  <a:gd name="adj2" fmla="val 111028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AutoShape 69"/>
              <p:cNvSpPr>
                <a:spLocks noChangeArrowheads="1"/>
              </p:cNvSpPr>
              <p:nvPr/>
            </p:nvSpPr>
            <p:spPr bwMode="gray">
              <a:xfrm rot="10800000">
                <a:off x="2135841" y="3073404"/>
                <a:ext cx="1123166" cy="375765"/>
              </a:xfrm>
              <a:prstGeom prst="rightArrow">
                <a:avLst>
                  <a:gd name="adj1" fmla="val 35167"/>
                  <a:gd name="adj2" fmla="val 121041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70"/>
              <p:cNvSpPr>
                <a:spLocks noChangeArrowheads="1"/>
              </p:cNvSpPr>
              <p:nvPr/>
            </p:nvSpPr>
            <p:spPr bwMode="gray">
              <a:xfrm>
                <a:off x="1917896" y="706072"/>
                <a:ext cx="5164571" cy="5166761"/>
              </a:xfrm>
              <a:prstGeom prst="ellipse">
                <a:avLst/>
              </a:prstGeom>
              <a:noFill/>
              <a:ln w="38100" algn="ctr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Text Box 75"/>
              <p:cNvSpPr txBox="1">
                <a:spLocks noChangeArrowheads="1"/>
              </p:cNvSpPr>
              <p:nvPr/>
            </p:nvSpPr>
            <p:spPr bwMode="auto">
              <a:xfrm>
                <a:off x="7452900" y="2888721"/>
                <a:ext cx="2659088" cy="635995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smtClean="0"/>
                  <a:t>Выводы</a:t>
                </a:r>
              </a:p>
            </p:txBody>
          </p:sp>
          <p:sp>
            <p:nvSpPr>
              <p:cNvPr id="26" name="Text Box 76"/>
              <p:cNvSpPr txBox="1">
                <a:spLocks noChangeArrowheads="1"/>
              </p:cNvSpPr>
              <p:nvPr/>
            </p:nvSpPr>
            <p:spPr bwMode="auto">
              <a:xfrm flipH="1">
                <a:off x="807500" y="5711409"/>
                <a:ext cx="3037379" cy="1098538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smtClean="0"/>
                  <a:t> Система занятий </a:t>
                </a:r>
                <a:endParaRPr lang="en-US" dirty="0"/>
              </a:p>
            </p:txBody>
          </p:sp>
          <p:sp>
            <p:nvSpPr>
              <p:cNvPr id="27" name="Text Box 77"/>
              <p:cNvSpPr txBox="1">
                <a:spLocks noChangeArrowheads="1"/>
              </p:cNvSpPr>
              <p:nvPr/>
            </p:nvSpPr>
            <p:spPr bwMode="auto">
              <a:xfrm>
                <a:off x="6229583" y="5079301"/>
                <a:ext cx="3603800" cy="1098538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smtClean="0"/>
                  <a:t>«Плюс, минус, интересно»</a:t>
                </a:r>
                <a:endParaRPr lang="en-US" dirty="0"/>
              </a:p>
            </p:txBody>
          </p:sp>
          <p:sp>
            <p:nvSpPr>
              <p:cNvPr id="29" name="Text Box 79"/>
              <p:cNvSpPr txBox="1">
                <a:spLocks noChangeArrowheads="1"/>
              </p:cNvSpPr>
              <p:nvPr/>
            </p:nvSpPr>
            <p:spPr bwMode="auto">
              <a:xfrm>
                <a:off x="-457879" y="86186"/>
                <a:ext cx="3596712" cy="1098537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smtClean="0"/>
                  <a:t>Проблемные вопросы</a:t>
                </a:r>
                <a:endParaRPr lang="en-US" dirty="0"/>
              </a:p>
            </p:txBody>
          </p:sp>
          <p:sp>
            <p:nvSpPr>
              <p:cNvPr id="24" name="Text Box 74"/>
              <p:cNvSpPr txBox="1">
                <a:spLocks noChangeArrowheads="1"/>
              </p:cNvSpPr>
              <p:nvPr/>
            </p:nvSpPr>
            <p:spPr bwMode="auto">
              <a:xfrm flipH="1">
                <a:off x="6193982" y="337989"/>
                <a:ext cx="3597097" cy="1098538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smtClean="0"/>
                  <a:t>Исследовательский метод</a:t>
                </a:r>
                <a:endParaRPr lang="en-US" dirty="0"/>
              </a:p>
            </p:txBody>
          </p:sp>
          <p:sp>
            <p:nvSpPr>
              <p:cNvPr id="23" name="Oval 72"/>
              <p:cNvSpPr>
                <a:spLocks noChangeArrowheads="1"/>
              </p:cNvSpPr>
              <p:nvPr/>
            </p:nvSpPr>
            <p:spPr bwMode="gray">
              <a:xfrm>
                <a:off x="2807692" y="5173865"/>
                <a:ext cx="468675" cy="468673"/>
              </a:xfrm>
              <a:prstGeom prst="ellipse">
                <a:avLst/>
              </a:prstGeom>
              <a:gradFill rotWithShape="1">
                <a:gsLst>
                  <a:gs pos="0">
                    <a:srgbClr val="4DC9B1"/>
                  </a:gs>
                  <a:gs pos="100000">
                    <a:srgbClr val="4DC9B1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81"/>
              <p:cNvSpPr>
                <a:spLocks noChangeArrowheads="1"/>
              </p:cNvSpPr>
              <p:nvPr/>
            </p:nvSpPr>
            <p:spPr bwMode="gray">
              <a:xfrm>
                <a:off x="5725309" y="5253302"/>
                <a:ext cx="468673" cy="468675"/>
              </a:xfrm>
              <a:prstGeom prst="ellipse">
                <a:avLst/>
              </a:prstGeom>
              <a:gradFill rotWithShape="1">
                <a:gsLst>
                  <a:gs pos="0">
                    <a:srgbClr val="CB90EC"/>
                  </a:gs>
                  <a:gs pos="100000">
                    <a:srgbClr val="CB90EC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Oval 84"/>
              <p:cNvSpPr>
                <a:spLocks noChangeArrowheads="1"/>
              </p:cNvSpPr>
              <p:nvPr/>
            </p:nvSpPr>
            <p:spPr bwMode="gray">
              <a:xfrm>
                <a:off x="6928517" y="3030395"/>
                <a:ext cx="468673" cy="468675"/>
              </a:xfrm>
              <a:prstGeom prst="ellipse">
                <a:avLst/>
              </a:prstGeom>
              <a:gradFill rotWithShape="1">
                <a:gsLst>
                  <a:gs pos="0">
                    <a:srgbClr val="6699FF"/>
                  </a:gs>
                  <a:gs pos="100000">
                    <a:srgbClr val="6699FF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87"/>
              <p:cNvSpPr>
                <a:spLocks noChangeArrowheads="1"/>
              </p:cNvSpPr>
              <p:nvPr/>
            </p:nvSpPr>
            <p:spPr bwMode="gray">
              <a:xfrm>
                <a:off x="5626810" y="805531"/>
                <a:ext cx="468673" cy="468675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90"/>
              <p:cNvSpPr>
                <a:spLocks noChangeArrowheads="1"/>
              </p:cNvSpPr>
              <p:nvPr/>
            </p:nvSpPr>
            <p:spPr bwMode="gray">
              <a:xfrm>
                <a:off x="2781993" y="957477"/>
                <a:ext cx="468673" cy="468675"/>
              </a:xfrm>
              <a:prstGeom prst="ellipse">
                <a:avLst/>
              </a:prstGeom>
              <a:gradFill rotWithShape="1">
                <a:gsLst>
                  <a:gs pos="0">
                    <a:srgbClr val="EDD947"/>
                  </a:gs>
                  <a:gs pos="100000">
                    <a:srgbClr val="EDD947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Text Box 77"/>
              <p:cNvSpPr txBox="1">
                <a:spLocks noChangeArrowheads="1"/>
              </p:cNvSpPr>
              <p:nvPr/>
            </p:nvSpPr>
            <p:spPr bwMode="auto">
              <a:xfrm>
                <a:off x="-1541539" y="2744581"/>
                <a:ext cx="3135358" cy="1098538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smtClean="0"/>
                  <a:t>Проблемные задачи</a:t>
                </a:r>
                <a:endParaRPr lang="en-US" dirty="0"/>
              </a:p>
            </p:txBody>
          </p:sp>
          <p:sp>
            <p:nvSpPr>
              <p:cNvPr id="34" name="Oval 93"/>
              <p:cNvSpPr>
                <a:spLocks noChangeArrowheads="1"/>
              </p:cNvSpPr>
              <p:nvPr/>
            </p:nvSpPr>
            <p:spPr bwMode="gray">
              <a:xfrm>
                <a:off x="1729291" y="3043506"/>
                <a:ext cx="468673" cy="468674"/>
              </a:xfrm>
              <a:prstGeom prst="ellipse">
                <a:avLst/>
              </a:prstGeom>
              <a:gradFill rotWithShape="1">
                <a:gsLst>
                  <a:gs pos="0">
                    <a:srgbClr val="82B820"/>
                  </a:gs>
                  <a:gs pos="100000">
                    <a:srgbClr val="82B820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9" name="Группа 38"/>
            <p:cNvGrpSpPr/>
            <p:nvPr/>
          </p:nvGrpSpPr>
          <p:grpSpPr>
            <a:xfrm>
              <a:off x="2410693" y="2035705"/>
              <a:ext cx="4169697" cy="2493100"/>
              <a:chOff x="2410693" y="2035705"/>
              <a:chExt cx="4169697" cy="2493100"/>
            </a:xfrm>
          </p:grpSpPr>
          <p:grpSp>
            <p:nvGrpSpPr>
              <p:cNvPr id="37" name="Группа 36"/>
              <p:cNvGrpSpPr/>
              <p:nvPr/>
            </p:nvGrpSpPr>
            <p:grpSpPr>
              <a:xfrm>
                <a:off x="3254707" y="2035705"/>
                <a:ext cx="2493100" cy="2493100"/>
                <a:chOff x="3299356" y="2035705"/>
                <a:chExt cx="2493100" cy="2493100"/>
              </a:xfrm>
            </p:grpSpPr>
            <p:sp>
              <p:nvSpPr>
                <p:cNvPr id="10" name="Oval 99"/>
                <p:cNvSpPr>
                  <a:spLocks noChangeArrowheads="1"/>
                </p:cNvSpPr>
                <p:nvPr/>
              </p:nvSpPr>
              <p:spPr bwMode="gray">
                <a:xfrm>
                  <a:off x="3579624" y="2306814"/>
                  <a:ext cx="1950883" cy="1950883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36" name="Группа 35"/>
                <p:cNvGrpSpPr/>
                <p:nvPr/>
              </p:nvGrpSpPr>
              <p:grpSpPr>
                <a:xfrm>
                  <a:off x="3299356" y="2035705"/>
                  <a:ext cx="2493100" cy="2493100"/>
                  <a:chOff x="3299356" y="2035705"/>
                  <a:chExt cx="2493100" cy="2493100"/>
                </a:xfrm>
              </p:grpSpPr>
              <p:sp>
                <p:nvSpPr>
                  <p:cNvPr id="7" name="Oval 96"/>
                  <p:cNvSpPr>
                    <a:spLocks noChangeArrowheads="1"/>
                  </p:cNvSpPr>
                  <p:nvPr/>
                </p:nvSpPr>
                <p:spPr bwMode="gray">
                  <a:xfrm>
                    <a:off x="3299356" y="2035705"/>
                    <a:ext cx="2493100" cy="249310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99CC">
                          <a:gamma/>
                          <a:tint val="42353"/>
                          <a:invGamma/>
                        </a:srgbClr>
                      </a:gs>
                      <a:gs pos="50000">
                        <a:srgbClr val="0099CC"/>
                      </a:gs>
                      <a:gs pos="100000">
                        <a:srgbClr val="0099CC">
                          <a:gamma/>
                          <a:tint val="42353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algn="ctr">
                        <a:solidFill>
                          <a:schemeClr val="bg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9250" dir="3267739" algn="ctr" rotWithShape="0">
                            <a:srgbClr val="808080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" name="Oval 97"/>
                  <p:cNvSpPr>
                    <a:spLocks noChangeArrowheads="1"/>
                  </p:cNvSpPr>
                  <p:nvPr/>
                </p:nvSpPr>
                <p:spPr bwMode="gray">
                  <a:xfrm>
                    <a:off x="3462388" y="2198737"/>
                    <a:ext cx="2167037" cy="216703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99CC">
                          <a:gamma/>
                          <a:shade val="54118"/>
                          <a:invGamma/>
                        </a:srgbClr>
                      </a:gs>
                      <a:gs pos="50000">
                        <a:srgbClr val="0099CC"/>
                      </a:gs>
                      <a:gs pos="100000">
                        <a:srgbClr val="0099CC">
                          <a:gamma/>
                          <a:shade val="54118"/>
                          <a:invGamma/>
                        </a:srgbClr>
                      </a:gs>
                    </a:gsLst>
                    <a:lin ang="189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algn="ctr">
                        <a:solidFill>
                          <a:schemeClr val="bg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9250" dir="3267739" algn="ctr" rotWithShape="0">
                            <a:srgbClr val="808080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" name="Oval 98"/>
                  <p:cNvSpPr>
                    <a:spLocks noChangeArrowheads="1"/>
                  </p:cNvSpPr>
                  <p:nvPr/>
                </p:nvSpPr>
                <p:spPr bwMode="gray">
                  <a:xfrm>
                    <a:off x="3464219" y="2202401"/>
                    <a:ext cx="2167037" cy="216703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99CC">
                          <a:gamma/>
                          <a:shade val="63529"/>
                          <a:invGamma/>
                        </a:srgbClr>
                      </a:gs>
                      <a:gs pos="100000">
                        <a:srgbClr val="0099CC">
                          <a:alpha val="0"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algn="ctr">
                        <a:solidFill>
                          <a:schemeClr val="bg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9250" dir="3267739" algn="ctr" rotWithShape="0">
                            <a:srgbClr val="808080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1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3614428" y="2328796"/>
                    <a:ext cx="1888601" cy="1888601"/>
                    <a:chOff x="4166" y="1706"/>
                    <a:chExt cx="1252" cy="1252"/>
                  </a:xfrm>
                </p:grpSpPr>
                <p:sp>
                  <p:nvSpPr>
                    <p:cNvPr id="12" name="Oval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6" y="1706"/>
                      <a:ext cx="1252" cy="125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D6E1E2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D6E1E2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82" y="1713"/>
                      <a:ext cx="1222" cy="122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D6E1E2">
                            <a:alpha val="0"/>
                          </a:srgbClr>
                        </a:gs>
                        <a:gs pos="100000">
                          <a:srgbClr val="D6E1E2">
                            <a:gamma/>
                            <a:tint val="34902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95" y="1725"/>
                      <a:ext cx="1162" cy="114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D6E1E2">
                            <a:gamma/>
                            <a:shade val="79216"/>
                            <a:invGamma/>
                          </a:srgbClr>
                        </a:gs>
                        <a:gs pos="100000">
                          <a:srgbClr val="D6E1E2">
                            <a:alpha val="48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aphicFrame>
            <p:nvGraphicFramePr>
              <p:cNvPr id="38" name="Объект 11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343154789"/>
                  </p:ext>
                </p:extLst>
              </p:nvPr>
            </p:nvGraphicFramePr>
            <p:xfrm>
              <a:off x="2410693" y="2213755"/>
              <a:ext cx="4169697" cy="186840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p:grpSp>
      </p:grpSp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-144319" y="167766"/>
            <a:ext cx="9505056" cy="918779"/>
          </a:xfrm>
          <a:prstGeom prst="rect">
            <a:avLst/>
          </a:prstGeom>
          <a:noFill/>
          <a:ln/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Использование метода Э. де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Боно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 </a:t>
            </a:r>
            <a:endParaRPr lang="ru-RU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"/>
            </a:endParaRPr>
          </a:p>
          <a:p>
            <a:pPr lvl="0"/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и 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проблемных вопросов</a:t>
            </a:r>
          </a:p>
        </p:txBody>
      </p:sp>
    </p:spTree>
    <p:extLst>
      <p:ext uri="{BB962C8B-B14F-4D97-AF65-F5344CB8AC3E}">
        <p14:creationId xmlns:p14="http://schemas.microsoft.com/office/powerpoint/2010/main" val="39851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333510"/>
            <a:ext cx="88204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Можно ли утверждать, что человечество вступило на путь превращения нашей Земли в «планету-город»?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718505"/>
            <a:ext cx="410445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5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55776" y="343090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Метод Э. </a:t>
            </a:r>
            <a:r>
              <a:rPr lang="ru-RU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Боно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 «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PMI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0924" y="1974196"/>
            <a:ext cx="80855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Почему бы в Томске, как в Анталии, не разместить солнечные батареи на крышах 80% домов?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14127202"/>
              </p:ext>
            </p:extLst>
          </p:nvPr>
        </p:nvGraphicFramePr>
        <p:xfrm>
          <a:off x="1002835" y="3573016"/>
          <a:ext cx="6737020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405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Группа 50"/>
          <p:cNvGrpSpPr/>
          <p:nvPr/>
        </p:nvGrpSpPr>
        <p:grpSpPr>
          <a:xfrm>
            <a:off x="107504" y="1317367"/>
            <a:ext cx="8799282" cy="5190395"/>
            <a:chOff x="-513306" y="832993"/>
            <a:chExt cx="9717269" cy="5731880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-513306" y="832993"/>
              <a:ext cx="9717269" cy="5731880"/>
              <a:chOff x="-1541539" y="321482"/>
              <a:chExt cx="11755180" cy="6933974"/>
            </a:xfrm>
          </p:grpSpPr>
          <p:sp>
            <p:nvSpPr>
              <p:cNvPr id="16" name="AutoShape 64"/>
              <p:cNvSpPr>
                <a:spLocks noChangeArrowheads="1"/>
              </p:cNvSpPr>
              <p:nvPr/>
            </p:nvSpPr>
            <p:spPr bwMode="gray">
              <a:xfrm rot="17973186">
                <a:off x="4903295" y="1549481"/>
                <a:ext cx="1030257" cy="375765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AutoShape 65"/>
              <p:cNvSpPr>
                <a:spLocks noChangeArrowheads="1"/>
              </p:cNvSpPr>
              <p:nvPr/>
            </p:nvSpPr>
            <p:spPr bwMode="gray">
              <a:xfrm rot="3465783">
                <a:off x="5031823" y="4659280"/>
                <a:ext cx="1030256" cy="375765"/>
              </a:xfrm>
              <a:prstGeom prst="rightArrow">
                <a:avLst>
                  <a:gd name="adj1" fmla="val 35167"/>
                  <a:gd name="adj2" fmla="val 111028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AutoShape 66"/>
              <p:cNvSpPr>
                <a:spLocks noChangeArrowheads="1"/>
              </p:cNvSpPr>
              <p:nvPr/>
            </p:nvSpPr>
            <p:spPr bwMode="gray">
              <a:xfrm rot="14369022">
                <a:off x="2906321" y="1561426"/>
                <a:ext cx="1030257" cy="375765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AutoShape 67"/>
              <p:cNvSpPr>
                <a:spLocks noChangeArrowheads="1"/>
              </p:cNvSpPr>
              <p:nvPr/>
            </p:nvSpPr>
            <p:spPr bwMode="gray">
              <a:xfrm rot="7535209">
                <a:off x="2951808" y="4643249"/>
                <a:ext cx="1030257" cy="375765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AutoShape 68"/>
              <p:cNvSpPr>
                <a:spLocks noChangeArrowheads="1"/>
              </p:cNvSpPr>
              <p:nvPr/>
            </p:nvSpPr>
            <p:spPr bwMode="gray">
              <a:xfrm>
                <a:off x="5842550" y="3105969"/>
                <a:ext cx="1030256" cy="375765"/>
              </a:xfrm>
              <a:prstGeom prst="rightArrow">
                <a:avLst>
                  <a:gd name="adj1" fmla="val 35167"/>
                  <a:gd name="adj2" fmla="val 111028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AutoShape 69"/>
              <p:cNvSpPr>
                <a:spLocks noChangeArrowheads="1"/>
              </p:cNvSpPr>
              <p:nvPr/>
            </p:nvSpPr>
            <p:spPr bwMode="gray">
              <a:xfrm rot="10800000">
                <a:off x="2135841" y="3073404"/>
                <a:ext cx="1123166" cy="375765"/>
              </a:xfrm>
              <a:prstGeom prst="rightArrow">
                <a:avLst>
                  <a:gd name="adj1" fmla="val 35167"/>
                  <a:gd name="adj2" fmla="val 121041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70"/>
              <p:cNvSpPr>
                <a:spLocks noChangeArrowheads="1"/>
              </p:cNvSpPr>
              <p:nvPr/>
            </p:nvSpPr>
            <p:spPr bwMode="gray">
              <a:xfrm>
                <a:off x="1917896" y="706072"/>
                <a:ext cx="5164571" cy="5166761"/>
              </a:xfrm>
              <a:prstGeom prst="ellipse">
                <a:avLst/>
              </a:prstGeom>
              <a:noFill/>
              <a:ln w="38100" algn="ctr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Text Box 75"/>
              <p:cNvSpPr txBox="1">
                <a:spLocks noChangeArrowheads="1"/>
              </p:cNvSpPr>
              <p:nvPr/>
            </p:nvSpPr>
            <p:spPr bwMode="auto">
              <a:xfrm>
                <a:off x="6108290" y="321482"/>
                <a:ext cx="3717076" cy="635995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err="1" smtClean="0"/>
                  <a:t>Метапредметность</a:t>
                </a:r>
                <a:r>
                  <a:rPr lang="ru-RU" dirty="0" smtClean="0"/>
                  <a:t> </a:t>
                </a:r>
              </a:p>
            </p:txBody>
          </p:sp>
          <p:sp>
            <p:nvSpPr>
              <p:cNvPr id="26" name="Text Box 76"/>
              <p:cNvSpPr txBox="1">
                <a:spLocks noChangeArrowheads="1"/>
              </p:cNvSpPr>
              <p:nvPr/>
            </p:nvSpPr>
            <p:spPr bwMode="auto">
              <a:xfrm flipH="1">
                <a:off x="-91368" y="5694377"/>
                <a:ext cx="4454416" cy="1561079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smtClean="0"/>
                  <a:t> </a:t>
                </a:r>
                <a:r>
                  <a:rPr lang="ru-RU" dirty="0"/>
                  <a:t>«Решение задач географического содержания»</a:t>
                </a:r>
                <a:endParaRPr lang="en-US" dirty="0"/>
              </a:p>
            </p:txBody>
          </p:sp>
          <p:sp>
            <p:nvSpPr>
              <p:cNvPr id="27" name="Text Box 77"/>
              <p:cNvSpPr txBox="1">
                <a:spLocks noChangeArrowheads="1"/>
              </p:cNvSpPr>
              <p:nvPr/>
            </p:nvSpPr>
            <p:spPr bwMode="auto">
              <a:xfrm>
                <a:off x="6229583" y="5079302"/>
                <a:ext cx="3603800" cy="635995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smtClean="0"/>
                  <a:t>Топография </a:t>
                </a:r>
                <a:endParaRPr lang="en-US" dirty="0"/>
              </a:p>
            </p:txBody>
          </p:sp>
          <p:sp>
            <p:nvSpPr>
              <p:cNvPr id="29" name="Text Box 79"/>
              <p:cNvSpPr txBox="1">
                <a:spLocks noChangeArrowheads="1"/>
              </p:cNvSpPr>
              <p:nvPr/>
            </p:nvSpPr>
            <p:spPr bwMode="auto">
              <a:xfrm>
                <a:off x="-385913" y="391811"/>
                <a:ext cx="3596712" cy="635995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err="1" smtClean="0"/>
                  <a:t>Метеозамеры</a:t>
                </a:r>
                <a:r>
                  <a:rPr lang="ru-RU" dirty="0" smtClean="0"/>
                  <a:t>  </a:t>
                </a:r>
                <a:endParaRPr lang="en-US" dirty="0"/>
              </a:p>
            </p:txBody>
          </p:sp>
          <p:sp>
            <p:nvSpPr>
              <p:cNvPr id="24" name="Text Box 74"/>
              <p:cNvSpPr txBox="1">
                <a:spLocks noChangeArrowheads="1"/>
              </p:cNvSpPr>
              <p:nvPr/>
            </p:nvSpPr>
            <p:spPr bwMode="auto">
              <a:xfrm flipH="1">
                <a:off x="7452900" y="2863075"/>
                <a:ext cx="2760741" cy="1098537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smtClean="0"/>
                  <a:t>Отработка </a:t>
                </a:r>
              </a:p>
              <a:p>
                <a:r>
                  <a:rPr lang="ru-RU" dirty="0" smtClean="0"/>
                  <a:t>навыков</a:t>
                </a:r>
                <a:endParaRPr lang="en-US" dirty="0"/>
              </a:p>
            </p:txBody>
          </p:sp>
          <p:sp>
            <p:nvSpPr>
              <p:cNvPr id="23" name="Oval 72"/>
              <p:cNvSpPr>
                <a:spLocks noChangeArrowheads="1"/>
              </p:cNvSpPr>
              <p:nvPr/>
            </p:nvSpPr>
            <p:spPr bwMode="gray">
              <a:xfrm>
                <a:off x="2807692" y="5173865"/>
                <a:ext cx="468675" cy="468673"/>
              </a:xfrm>
              <a:prstGeom prst="ellipse">
                <a:avLst/>
              </a:prstGeom>
              <a:gradFill rotWithShape="1">
                <a:gsLst>
                  <a:gs pos="0">
                    <a:srgbClr val="4DC9B1"/>
                  </a:gs>
                  <a:gs pos="100000">
                    <a:srgbClr val="4DC9B1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81"/>
              <p:cNvSpPr>
                <a:spLocks noChangeArrowheads="1"/>
              </p:cNvSpPr>
              <p:nvPr/>
            </p:nvSpPr>
            <p:spPr bwMode="gray">
              <a:xfrm>
                <a:off x="5725309" y="5253302"/>
                <a:ext cx="468673" cy="468675"/>
              </a:xfrm>
              <a:prstGeom prst="ellipse">
                <a:avLst/>
              </a:prstGeom>
              <a:gradFill rotWithShape="1">
                <a:gsLst>
                  <a:gs pos="0">
                    <a:srgbClr val="CB90EC"/>
                  </a:gs>
                  <a:gs pos="100000">
                    <a:srgbClr val="CB90EC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Oval 84"/>
              <p:cNvSpPr>
                <a:spLocks noChangeArrowheads="1"/>
              </p:cNvSpPr>
              <p:nvPr/>
            </p:nvSpPr>
            <p:spPr bwMode="gray">
              <a:xfrm>
                <a:off x="6928517" y="3030395"/>
                <a:ext cx="468673" cy="468675"/>
              </a:xfrm>
              <a:prstGeom prst="ellipse">
                <a:avLst/>
              </a:prstGeom>
              <a:gradFill rotWithShape="1">
                <a:gsLst>
                  <a:gs pos="0">
                    <a:srgbClr val="6699FF"/>
                  </a:gs>
                  <a:gs pos="100000">
                    <a:srgbClr val="6699FF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87"/>
              <p:cNvSpPr>
                <a:spLocks noChangeArrowheads="1"/>
              </p:cNvSpPr>
              <p:nvPr/>
            </p:nvSpPr>
            <p:spPr bwMode="gray">
              <a:xfrm>
                <a:off x="5626810" y="805531"/>
                <a:ext cx="468673" cy="468675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90"/>
              <p:cNvSpPr>
                <a:spLocks noChangeArrowheads="1"/>
              </p:cNvSpPr>
              <p:nvPr/>
            </p:nvSpPr>
            <p:spPr bwMode="gray">
              <a:xfrm>
                <a:off x="2781993" y="957477"/>
                <a:ext cx="468673" cy="468675"/>
              </a:xfrm>
              <a:prstGeom prst="ellipse">
                <a:avLst/>
              </a:prstGeom>
              <a:gradFill rotWithShape="1">
                <a:gsLst>
                  <a:gs pos="0">
                    <a:srgbClr val="EDD947"/>
                  </a:gs>
                  <a:gs pos="100000">
                    <a:srgbClr val="EDD947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Text Box 77"/>
              <p:cNvSpPr txBox="1">
                <a:spLocks noChangeArrowheads="1"/>
              </p:cNvSpPr>
              <p:nvPr/>
            </p:nvSpPr>
            <p:spPr bwMode="auto">
              <a:xfrm>
                <a:off x="-1541539" y="2744581"/>
                <a:ext cx="3135358" cy="635995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smtClean="0"/>
                  <a:t>Ориентирование </a:t>
                </a:r>
                <a:endParaRPr lang="en-US" dirty="0"/>
              </a:p>
            </p:txBody>
          </p:sp>
          <p:sp>
            <p:nvSpPr>
              <p:cNvPr id="34" name="Oval 93"/>
              <p:cNvSpPr>
                <a:spLocks noChangeArrowheads="1"/>
              </p:cNvSpPr>
              <p:nvPr/>
            </p:nvSpPr>
            <p:spPr bwMode="gray">
              <a:xfrm>
                <a:off x="1729291" y="3043506"/>
                <a:ext cx="468673" cy="468674"/>
              </a:xfrm>
              <a:prstGeom prst="ellipse">
                <a:avLst/>
              </a:prstGeom>
              <a:gradFill rotWithShape="1">
                <a:gsLst>
                  <a:gs pos="0">
                    <a:srgbClr val="82B820"/>
                  </a:gs>
                  <a:gs pos="100000">
                    <a:srgbClr val="82B820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9" name="Группа 38"/>
            <p:cNvGrpSpPr/>
            <p:nvPr/>
          </p:nvGrpSpPr>
          <p:grpSpPr>
            <a:xfrm>
              <a:off x="2410693" y="2035705"/>
              <a:ext cx="4169697" cy="2493100"/>
              <a:chOff x="2410693" y="2035705"/>
              <a:chExt cx="4169697" cy="2493100"/>
            </a:xfrm>
          </p:grpSpPr>
          <p:grpSp>
            <p:nvGrpSpPr>
              <p:cNvPr id="37" name="Группа 36"/>
              <p:cNvGrpSpPr/>
              <p:nvPr/>
            </p:nvGrpSpPr>
            <p:grpSpPr>
              <a:xfrm>
                <a:off x="3254707" y="2035705"/>
                <a:ext cx="2493100" cy="2493100"/>
                <a:chOff x="3299356" y="2035705"/>
                <a:chExt cx="2493100" cy="2493100"/>
              </a:xfrm>
            </p:grpSpPr>
            <p:sp>
              <p:nvSpPr>
                <p:cNvPr id="10" name="Oval 99"/>
                <p:cNvSpPr>
                  <a:spLocks noChangeArrowheads="1"/>
                </p:cNvSpPr>
                <p:nvPr/>
              </p:nvSpPr>
              <p:spPr bwMode="gray">
                <a:xfrm>
                  <a:off x="3579624" y="2306814"/>
                  <a:ext cx="1950883" cy="1950883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36" name="Группа 35"/>
                <p:cNvGrpSpPr/>
                <p:nvPr/>
              </p:nvGrpSpPr>
              <p:grpSpPr>
                <a:xfrm>
                  <a:off x="3299356" y="2035705"/>
                  <a:ext cx="2493100" cy="2493100"/>
                  <a:chOff x="3299356" y="2035705"/>
                  <a:chExt cx="2493100" cy="2493100"/>
                </a:xfrm>
              </p:grpSpPr>
              <p:sp>
                <p:nvSpPr>
                  <p:cNvPr id="7" name="Oval 96"/>
                  <p:cNvSpPr>
                    <a:spLocks noChangeArrowheads="1"/>
                  </p:cNvSpPr>
                  <p:nvPr/>
                </p:nvSpPr>
                <p:spPr bwMode="gray">
                  <a:xfrm>
                    <a:off x="3299356" y="2035705"/>
                    <a:ext cx="2493100" cy="249310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99CC">
                          <a:gamma/>
                          <a:tint val="42353"/>
                          <a:invGamma/>
                        </a:srgbClr>
                      </a:gs>
                      <a:gs pos="50000">
                        <a:srgbClr val="0099CC"/>
                      </a:gs>
                      <a:gs pos="100000">
                        <a:srgbClr val="0099CC">
                          <a:gamma/>
                          <a:tint val="42353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algn="ctr">
                        <a:solidFill>
                          <a:schemeClr val="bg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9250" dir="3267739" algn="ctr" rotWithShape="0">
                            <a:srgbClr val="808080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" name="Oval 97"/>
                  <p:cNvSpPr>
                    <a:spLocks noChangeArrowheads="1"/>
                  </p:cNvSpPr>
                  <p:nvPr/>
                </p:nvSpPr>
                <p:spPr bwMode="gray">
                  <a:xfrm>
                    <a:off x="3462388" y="2198737"/>
                    <a:ext cx="2167037" cy="216703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99CC">
                          <a:gamma/>
                          <a:shade val="54118"/>
                          <a:invGamma/>
                        </a:srgbClr>
                      </a:gs>
                      <a:gs pos="50000">
                        <a:srgbClr val="0099CC"/>
                      </a:gs>
                      <a:gs pos="100000">
                        <a:srgbClr val="0099CC">
                          <a:gamma/>
                          <a:shade val="54118"/>
                          <a:invGamma/>
                        </a:srgbClr>
                      </a:gs>
                    </a:gsLst>
                    <a:lin ang="189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algn="ctr">
                        <a:solidFill>
                          <a:schemeClr val="bg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9250" dir="3267739" algn="ctr" rotWithShape="0">
                            <a:srgbClr val="808080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" name="Oval 98"/>
                  <p:cNvSpPr>
                    <a:spLocks noChangeArrowheads="1"/>
                  </p:cNvSpPr>
                  <p:nvPr/>
                </p:nvSpPr>
                <p:spPr bwMode="gray">
                  <a:xfrm>
                    <a:off x="3464219" y="2202401"/>
                    <a:ext cx="2167037" cy="216703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99CC">
                          <a:gamma/>
                          <a:shade val="63529"/>
                          <a:invGamma/>
                        </a:srgbClr>
                      </a:gs>
                      <a:gs pos="100000">
                        <a:srgbClr val="0099CC">
                          <a:alpha val="0"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algn="ctr">
                        <a:solidFill>
                          <a:schemeClr val="bg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9250" dir="3267739" algn="ctr" rotWithShape="0">
                            <a:srgbClr val="808080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1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3614428" y="2328796"/>
                    <a:ext cx="1888601" cy="1888601"/>
                    <a:chOff x="4166" y="1706"/>
                    <a:chExt cx="1252" cy="1252"/>
                  </a:xfrm>
                </p:grpSpPr>
                <p:sp>
                  <p:nvSpPr>
                    <p:cNvPr id="12" name="Oval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6" y="1706"/>
                      <a:ext cx="1252" cy="125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D6E1E2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D6E1E2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82" y="1713"/>
                      <a:ext cx="1222" cy="122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D6E1E2">
                            <a:alpha val="0"/>
                          </a:srgbClr>
                        </a:gs>
                        <a:gs pos="100000">
                          <a:srgbClr val="D6E1E2">
                            <a:gamma/>
                            <a:tint val="34902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95" y="1725"/>
                      <a:ext cx="1162" cy="114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D6E1E2">
                            <a:gamma/>
                            <a:shade val="79216"/>
                            <a:invGamma/>
                          </a:srgbClr>
                        </a:gs>
                        <a:gs pos="100000">
                          <a:srgbClr val="D6E1E2">
                            <a:alpha val="48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aphicFrame>
            <p:nvGraphicFramePr>
              <p:cNvPr id="38" name="Объект 11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343154789"/>
                  </p:ext>
                </p:extLst>
              </p:nvPr>
            </p:nvGraphicFramePr>
            <p:xfrm>
              <a:off x="2410693" y="2213755"/>
              <a:ext cx="4169697" cy="186840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p:grpSp>
      </p:grpSp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-114430" y="209933"/>
            <a:ext cx="9505056" cy="918779"/>
          </a:xfrm>
          <a:prstGeom prst="rect">
            <a:avLst/>
          </a:prstGeom>
          <a:noFill/>
          <a:ln/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Внедрение практикумов </a:t>
            </a:r>
            <a:endParaRPr lang="ru-RU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"/>
            </a:endParaRPr>
          </a:p>
          <a:p>
            <a:pPr lvl="0"/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и 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решение задач географического содержания</a:t>
            </a:r>
          </a:p>
        </p:txBody>
      </p:sp>
    </p:spTree>
    <p:extLst>
      <p:ext uri="{BB962C8B-B14F-4D97-AF65-F5344CB8AC3E}">
        <p14:creationId xmlns:p14="http://schemas.microsoft.com/office/powerpoint/2010/main" val="99928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-114430" y="209933"/>
            <a:ext cx="9505056" cy="918779"/>
          </a:xfrm>
          <a:prstGeom prst="rect">
            <a:avLst/>
          </a:prstGeom>
          <a:noFill/>
          <a:ln/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ru-RU" sz="3200" dirty="0">
              <a:latin typeface="Arial 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209933"/>
            <a:ext cx="38451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А=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max) - T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ср. </a:t>
            </a: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= ?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1182766"/>
            <a:ext cx="6249474" cy="5457678"/>
            <a:chOff x="356" y="538609"/>
            <a:chExt cx="6362700" cy="519799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67" y="538609"/>
              <a:ext cx="6312427" cy="4215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" y="3088655"/>
              <a:ext cx="6362700" cy="2647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841" y="1182766"/>
            <a:ext cx="2859695" cy="36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0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-114430" y="209933"/>
            <a:ext cx="9505056" cy="918779"/>
          </a:xfrm>
          <a:prstGeom prst="rect">
            <a:avLst/>
          </a:prstGeom>
          <a:noFill/>
          <a:ln/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ru-RU" sz="3200" dirty="0">
              <a:latin typeface="Arial 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571" y="198800"/>
            <a:ext cx="1329825" cy="12953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571" y="5229200"/>
            <a:ext cx="1463700" cy="10273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505266"/>
            <a:ext cx="8789529" cy="336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-114430" y="209933"/>
            <a:ext cx="9505056" cy="918779"/>
          </a:xfrm>
          <a:prstGeom prst="rect">
            <a:avLst/>
          </a:prstGeom>
          <a:noFill/>
          <a:ln/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ru-RU" sz="3200" dirty="0">
              <a:latin typeface="Arial 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0"/>
            <a:ext cx="6697256" cy="33843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6791" y="4010878"/>
            <a:ext cx="3675169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Х</a:t>
            </a:r>
            <a:r>
              <a:rPr lang="ru-RU" sz="3200" b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ю.ш.</a:t>
            </a: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+156</a:t>
            </a:r>
            <a:r>
              <a:rPr lang="ru-RU" sz="3200" b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з.д.= </a:t>
            </a: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2У</a:t>
            </a:r>
            <a:r>
              <a:rPr lang="ru-RU" sz="3200" b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з.д</a:t>
            </a:r>
            <a:r>
              <a:rPr lang="ru-RU" sz="32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.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               </a:t>
            </a:r>
          </a:p>
          <a:p>
            <a:r>
              <a:rPr lang="ru-RU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Х</a:t>
            </a:r>
            <a:r>
              <a:rPr lang="ru-RU" sz="3200" b="1" baseline="-25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ю.ш</a:t>
            </a:r>
            <a:r>
              <a:rPr lang="ru-RU" sz="3200" b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.</a:t>
            </a: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= 0</a:t>
            </a:r>
          </a:p>
        </p:txBody>
      </p:sp>
      <p:pic>
        <p:nvPicPr>
          <p:cNvPr id="10" name="Рисунок 9"/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03" y="3401888"/>
            <a:ext cx="3953023" cy="22109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952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18864" y="5375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Активные методы и формы…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rial "/>
            </a:endParaRPr>
          </a:p>
        </p:txBody>
      </p:sp>
      <p:graphicFrame>
        <p:nvGraphicFramePr>
          <p:cNvPr id="70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9098767"/>
              </p:ext>
            </p:extLst>
          </p:nvPr>
        </p:nvGraphicFramePr>
        <p:xfrm>
          <a:off x="827583" y="620688"/>
          <a:ext cx="8064897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2" name="Нашивка 71"/>
          <p:cNvSpPr/>
          <p:nvPr/>
        </p:nvSpPr>
        <p:spPr>
          <a:xfrm rot="5400000">
            <a:off x="4743451" y="3243596"/>
            <a:ext cx="438663" cy="781569"/>
          </a:xfrm>
          <a:prstGeom prst="chevron">
            <a:avLst>
              <a:gd name="adj" fmla="val 62310"/>
            </a:avLst>
          </a:pr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3" name="Нашивка 72"/>
          <p:cNvSpPr/>
          <p:nvPr/>
        </p:nvSpPr>
        <p:spPr>
          <a:xfrm rot="8598618">
            <a:off x="6042255" y="3066383"/>
            <a:ext cx="375073" cy="697331"/>
          </a:xfrm>
          <a:prstGeom prst="chevron">
            <a:avLst>
              <a:gd name="adj" fmla="val 62310"/>
            </a:avLst>
          </a:pr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5" name="Нашивка 74"/>
          <p:cNvSpPr/>
          <p:nvPr/>
        </p:nvSpPr>
        <p:spPr>
          <a:xfrm rot="13001382" flipH="1">
            <a:off x="3277209" y="3020163"/>
            <a:ext cx="372784" cy="608444"/>
          </a:xfrm>
          <a:prstGeom prst="chevron">
            <a:avLst>
              <a:gd name="adj" fmla="val 62310"/>
            </a:avLst>
          </a:pr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76" name="Diagram group"/>
          <p:cNvGrpSpPr/>
          <p:nvPr/>
        </p:nvGrpSpPr>
        <p:grpSpPr>
          <a:xfrm>
            <a:off x="3660859" y="3907644"/>
            <a:ext cx="2719744" cy="581679"/>
            <a:chOff x="4046208" y="3084579"/>
            <a:chExt cx="2753963" cy="804290"/>
          </a:xfrm>
          <a:solidFill>
            <a:schemeClr val="accent3">
              <a:lumMod val="75000"/>
            </a:schemeClr>
          </a:solidFill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grpSp>
          <p:nvGrpSpPr>
            <p:cNvPr id="78" name="Группа 77"/>
            <p:cNvGrpSpPr/>
            <p:nvPr/>
          </p:nvGrpSpPr>
          <p:grpSpPr>
            <a:xfrm>
              <a:off x="4046208" y="3084579"/>
              <a:ext cx="2753963" cy="804290"/>
              <a:chOff x="4046208" y="3084579"/>
              <a:chExt cx="2753963" cy="804290"/>
            </a:xfrm>
            <a:grpFill/>
          </p:grpSpPr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046208" y="3084579"/>
                <a:ext cx="2753963" cy="804290"/>
              </a:xfrm>
              <a:prstGeom prst="roundRect">
                <a:avLst>
                  <a:gd name="adj" fmla="val 10000"/>
                </a:avLst>
              </a:prstGeom>
              <a:grpFill/>
              <a:sp3d prstMaterial="plastic">
                <a:bevelT w="50800" h="50800"/>
                <a:bevelB w="50800" h="508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1" name="Скругленный прямоугольник 4"/>
              <p:cNvSpPr/>
              <p:nvPr/>
            </p:nvSpPr>
            <p:spPr>
              <a:xfrm>
                <a:off x="4069765" y="3108136"/>
                <a:ext cx="2706849" cy="757176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8420" tIns="43815" rIns="58420" bIns="43815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400" dirty="0">
                    <a:latin typeface="Constantia" pitchFamily="18" charset="0"/>
                  </a:rPr>
                  <a:t>МОТИВАЦИЯ</a:t>
                </a:r>
              </a:p>
            </p:txBody>
          </p:sp>
        </p:grpSp>
      </p:grpSp>
      <p:sp>
        <p:nvSpPr>
          <p:cNvPr id="82" name="Нашивка 81"/>
          <p:cNvSpPr/>
          <p:nvPr/>
        </p:nvSpPr>
        <p:spPr>
          <a:xfrm rot="5400000">
            <a:off x="4835480" y="4449502"/>
            <a:ext cx="312377" cy="781553"/>
          </a:xfrm>
          <a:prstGeom prst="chevron">
            <a:avLst>
              <a:gd name="adj" fmla="val 62310"/>
            </a:avLst>
          </a:pr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5" name="Diagram group"/>
          <p:cNvGrpSpPr/>
          <p:nvPr/>
        </p:nvGrpSpPr>
        <p:grpSpPr>
          <a:xfrm>
            <a:off x="3671280" y="5189840"/>
            <a:ext cx="2686058" cy="633993"/>
            <a:chOff x="4046208" y="3084579"/>
            <a:chExt cx="2753963" cy="804290"/>
          </a:xfrm>
          <a:solidFill>
            <a:schemeClr val="accent6">
              <a:lumMod val="75000"/>
            </a:schemeClr>
          </a:solidFill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grpSp>
          <p:nvGrpSpPr>
            <p:cNvPr id="87" name="Группа 86"/>
            <p:cNvGrpSpPr/>
            <p:nvPr/>
          </p:nvGrpSpPr>
          <p:grpSpPr>
            <a:xfrm>
              <a:off x="4046208" y="3084579"/>
              <a:ext cx="2753963" cy="804290"/>
              <a:chOff x="4046208" y="3084579"/>
              <a:chExt cx="2753963" cy="804290"/>
            </a:xfrm>
            <a:grpFill/>
          </p:grpSpPr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4046208" y="3084579"/>
                <a:ext cx="2753963" cy="804290"/>
              </a:xfrm>
              <a:prstGeom prst="roundRect">
                <a:avLst>
                  <a:gd name="adj" fmla="val 10000"/>
                </a:avLst>
              </a:prstGeom>
              <a:grpFill/>
              <a:sp3d prstMaterial="plastic">
                <a:bevelT w="50800" h="50800"/>
                <a:bevelB w="50800" h="508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0" name="Скругленный прямоугольник 4"/>
              <p:cNvSpPr/>
              <p:nvPr/>
            </p:nvSpPr>
            <p:spPr>
              <a:xfrm>
                <a:off x="4069765" y="3108136"/>
                <a:ext cx="2706849" cy="757176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8420" tIns="43815" rIns="58420" bIns="43815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400" dirty="0" smtClean="0">
                    <a:latin typeface="Constantia" pitchFamily="18" charset="0"/>
                  </a:rPr>
                  <a:t>КАЧЕСТВО</a:t>
                </a:r>
                <a:endParaRPr lang="ru-RU" sz="2400" dirty="0">
                  <a:latin typeface="Constantia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99837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graphicFrame>
        <p:nvGraphicFramePr>
          <p:cNvPr id="7" name="Объект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7967041"/>
              </p:ext>
            </p:extLst>
          </p:nvPr>
        </p:nvGraphicFramePr>
        <p:xfrm>
          <a:off x="712251" y="1844824"/>
          <a:ext cx="7970765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10180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Выявление уровня мотивации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256584"/>
          </a:xfrm>
        </p:spPr>
        <p:txBody>
          <a:bodyPr>
            <a:normAutofit/>
          </a:bodyPr>
          <a:lstStyle/>
          <a:p>
            <a:pPr lvl="1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ru-RU" altLang="ru-RU" sz="2400" dirty="0" smtClean="0">
                <a:solidFill>
                  <a:srgbClr val="000000"/>
                </a:solidFill>
                <a:latin typeface="Arial "/>
              </a:rPr>
              <a:t>Методика </a:t>
            </a:r>
            <a:r>
              <a:rPr lang="ru-RU" altLang="ru-RU" sz="2400" dirty="0">
                <a:solidFill>
                  <a:srgbClr val="000000"/>
                </a:solidFill>
                <a:latin typeface="Arial "/>
              </a:rPr>
              <a:t>изучения отношения к учебным предметам </a:t>
            </a:r>
            <a:r>
              <a:rPr lang="ru-RU" altLang="ru-RU" sz="2400" dirty="0" smtClean="0">
                <a:solidFill>
                  <a:srgbClr val="000000"/>
                </a:solidFill>
                <a:latin typeface="Arial "/>
              </a:rPr>
              <a:t> Г.Н</a:t>
            </a:r>
            <a:r>
              <a:rPr lang="ru-RU" altLang="ru-RU" sz="2400" dirty="0">
                <a:solidFill>
                  <a:srgbClr val="000000"/>
                </a:solidFill>
                <a:latin typeface="Arial "/>
              </a:rPr>
              <a:t>. </a:t>
            </a:r>
            <a:r>
              <a:rPr lang="ru-RU" altLang="ru-RU" sz="2400" dirty="0" smtClean="0">
                <a:solidFill>
                  <a:srgbClr val="000000"/>
                </a:solidFill>
                <a:latin typeface="Arial "/>
              </a:rPr>
              <a:t>Казанцевой</a:t>
            </a:r>
          </a:p>
          <a:p>
            <a:pPr lvl="1" indent="-342900">
              <a:lnSpc>
                <a:spcPct val="120000"/>
              </a:lnSpc>
              <a:buFont typeface="Wingdings" pitchFamily="2" charset="2"/>
              <a:buChar char="ü"/>
            </a:pPr>
            <a:endParaRPr lang="ru-RU" altLang="ru-RU" sz="2400" dirty="0" smtClean="0">
              <a:solidFill>
                <a:srgbClr val="000000"/>
              </a:solidFill>
              <a:latin typeface="Arial "/>
            </a:endParaRPr>
          </a:p>
          <a:p>
            <a:pPr lvl="1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400" u="sng" dirty="0">
                <a:latin typeface="Arial "/>
              </a:rPr>
              <a:t>Методика диагностики направленности учебной мотивации </a:t>
            </a:r>
            <a:r>
              <a:rPr lang="ru-RU" sz="2400" u="sng" dirty="0" smtClean="0">
                <a:latin typeface="Arial "/>
              </a:rPr>
              <a:t>Т.Д. </a:t>
            </a:r>
            <a:r>
              <a:rPr lang="ru-RU" sz="2400" u="sng" dirty="0" err="1" smtClean="0">
                <a:latin typeface="Arial "/>
              </a:rPr>
              <a:t>Дубовицкой</a:t>
            </a:r>
            <a:endParaRPr lang="ru-RU" sz="2400" u="sng" dirty="0">
              <a:latin typeface="Arial "/>
            </a:endParaRPr>
          </a:p>
          <a:p>
            <a:pPr lvl="1" indent="-342900">
              <a:lnSpc>
                <a:spcPct val="120000"/>
              </a:lnSpc>
              <a:buFont typeface="Wingdings" pitchFamily="2" charset="2"/>
              <a:buChar char="ü"/>
            </a:pPr>
            <a:endParaRPr lang="ru-RU" altLang="ru-RU" sz="2400" dirty="0" smtClean="0">
              <a:solidFill>
                <a:srgbClr val="000000"/>
              </a:solidFill>
              <a:latin typeface="Arial "/>
            </a:endParaRPr>
          </a:p>
          <a:p>
            <a:pPr lvl="1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400" dirty="0">
                <a:latin typeface="Arial "/>
              </a:rPr>
              <a:t>Анкета для оценки уровня школьной мотивации  </a:t>
            </a:r>
            <a:r>
              <a:rPr lang="ru-RU" sz="2400" dirty="0" smtClean="0">
                <a:latin typeface="Arial "/>
              </a:rPr>
              <a:t>     Н</a:t>
            </a:r>
            <a:r>
              <a:rPr lang="ru-RU" sz="2400" dirty="0">
                <a:latin typeface="Arial "/>
              </a:rPr>
              <a:t>. </a:t>
            </a:r>
            <a:r>
              <a:rPr lang="ru-RU" sz="2400" dirty="0" smtClean="0">
                <a:latin typeface="Arial "/>
              </a:rPr>
              <a:t>Г. </a:t>
            </a:r>
            <a:r>
              <a:rPr lang="ru-RU" sz="2400" dirty="0" err="1" smtClean="0">
                <a:latin typeface="Arial "/>
              </a:rPr>
              <a:t>Лускановой</a:t>
            </a:r>
            <a:endParaRPr lang="ru-RU" sz="2400" dirty="0">
              <a:latin typeface="Arial "/>
            </a:endParaRPr>
          </a:p>
          <a:p>
            <a:pPr lvl="1" indent="-342900">
              <a:lnSpc>
                <a:spcPct val="120000"/>
              </a:lnSpc>
              <a:buFont typeface="Wingdings" pitchFamily="2" charset="2"/>
              <a:buChar char="ü"/>
            </a:pPr>
            <a:endParaRPr lang="ru-RU" sz="2400" dirty="0" smtClean="0">
              <a:latin typeface="Arial "/>
            </a:endParaRPr>
          </a:p>
          <a:p>
            <a:pPr lvl="1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400" dirty="0" smtClean="0">
                <a:latin typeface="Arial "/>
              </a:rPr>
              <a:t>«</a:t>
            </a:r>
            <a:r>
              <a:rPr lang="ru-RU" sz="2400" dirty="0">
                <a:latin typeface="Arial "/>
              </a:rPr>
              <a:t>Мотивация к успеху</a:t>
            </a:r>
            <a:r>
              <a:rPr lang="ru-RU" sz="2400" dirty="0" smtClean="0">
                <a:latin typeface="Arial "/>
              </a:rPr>
              <a:t>»</a:t>
            </a:r>
            <a:r>
              <a:rPr lang="ru-RU" sz="2400" dirty="0">
                <a:latin typeface="Arial "/>
              </a:rPr>
              <a:t> Т. </a:t>
            </a:r>
            <a:r>
              <a:rPr lang="ru-RU" sz="2400" dirty="0" err="1" smtClean="0">
                <a:latin typeface="Arial "/>
              </a:rPr>
              <a:t>Элерса</a:t>
            </a:r>
            <a:endParaRPr lang="ru-RU" sz="2400" dirty="0">
              <a:latin typeface="Arial "/>
            </a:endParaRPr>
          </a:p>
          <a:p>
            <a:pPr lvl="1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ru-RU" altLang="ru-RU" sz="240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marL="400050" lvl="1" indent="0" algn="just">
              <a:lnSpc>
                <a:spcPct val="120000"/>
              </a:lnSpc>
              <a:buNone/>
            </a:pPr>
            <a:endParaRPr lang="ru-RU" sz="11700" dirty="0"/>
          </a:p>
        </p:txBody>
      </p:sp>
    </p:spTree>
    <p:extLst>
      <p:ext uri="{BB962C8B-B14F-4D97-AF65-F5344CB8AC3E}">
        <p14:creationId xmlns:p14="http://schemas.microsoft.com/office/powerpoint/2010/main" val="27972319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83567" y="4463296"/>
            <a:ext cx="790809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36000">
              <a:lnSpc>
                <a:spcPct val="150000"/>
              </a:lnSpc>
            </a:pPr>
            <a:r>
              <a:rPr lang="ru-RU" altLang="ko-KR" sz="20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Контакты:</a:t>
            </a:r>
          </a:p>
          <a:p>
            <a:pPr algn="ctr" defTabSz="936000">
              <a:lnSpc>
                <a:spcPct val="150000"/>
              </a:lnSpc>
            </a:pPr>
            <a:r>
              <a:rPr lang="ru-RU" altLang="ko-KR" sz="20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Тел.: 89528868690</a:t>
            </a:r>
          </a:p>
          <a:p>
            <a:pPr algn="ctr" defTabSz="936000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</a:t>
            </a:r>
            <a:r>
              <a:rPr lang="ru-RU" altLang="ko-KR" sz="20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-</a:t>
            </a:r>
            <a:r>
              <a:rPr lang="en-US" altLang="ko-KR" sz="20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mail</a:t>
            </a:r>
            <a:r>
              <a:rPr lang="ru-RU" altLang="ko-KR" sz="20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altLang="ko-KR" sz="200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moskvichekovat@gmail.com</a:t>
            </a:r>
            <a:endParaRPr lang="ru-RU" altLang="ko-KR" sz="200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defTabSz="936000">
              <a:lnSpc>
                <a:spcPct val="150000"/>
              </a:lnSpc>
            </a:pPr>
            <a:endParaRPr lang="en-US" altLang="ko-KR" sz="20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17135" y="-315416"/>
            <a:ext cx="8640960" cy="1801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Повышение мотивации </a:t>
            </a:r>
            <a:b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обучения географии </a:t>
            </a:r>
            <a:b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средствами активных форм и методов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995936" y="6174432"/>
            <a:ext cx="6114683" cy="45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Москвичекова</a:t>
            </a:r>
            <a:r>
              <a:rPr lang="ru-RU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Т.А.</a:t>
            </a:r>
            <a:endParaRPr lang="ru-RU" sz="1800" i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3746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Анкетирование</a:t>
            </a:r>
            <a:r>
              <a:rPr lang="ru-RU" dirty="0">
                <a:solidFill>
                  <a:srgbClr val="820000"/>
                </a:solidFill>
              </a:rPr>
              <a:t> 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обучающихся</a:t>
            </a:r>
          </a:p>
        </p:txBody>
      </p:sp>
      <p:graphicFrame>
        <p:nvGraphicFramePr>
          <p:cNvPr id="15" name="Объект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2085838"/>
              </p:ext>
            </p:extLst>
          </p:nvPr>
        </p:nvGraphicFramePr>
        <p:xfrm>
          <a:off x="1475657" y="1417638"/>
          <a:ext cx="6881018" cy="5631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1028730" y="584200"/>
            <a:ext cx="73152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8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516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Проблема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9" y="2132856"/>
            <a:ext cx="7185992" cy="3937744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endParaRPr lang="ru-RU" dirty="0" smtClean="0">
              <a:effectLst/>
            </a:endParaRPr>
          </a:p>
          <a:p>
            <a:pPr marL="400050" lvl="1" indent="0" algn="just">
              <a:lnSpc>
                <a:spcPct val="120000"/>
              </a:lnSpc>
              <a:buNone/>
            </a:pPr>
            <a:r>
              <a:rPr lang="ru-RU" sz="11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Низкий уровень мотивации у большинства обучающихся среднего и старшего звена в изучении географии</a:t>
            </a:r>
          </a:p>
        </p:txBody>
      </p:sp>
    </p:spTree>
    <p:extLst>
      <p:ext uri="{BB962C8B-B14F-4D97-AF65-F5344CB8AC3E}">
        <p14:creationId xmlns:p14="http://schemas.microsoft.com/office/powerpoint/2010/main" val="29464278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АМО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352928" cy="5112568"/>
          </a:xfrm>
        </p:spPr>
        <p:txBody>
          <a:bodyPr>
            <a:normAutofit/>
          </a:bodyPr>
          <a:lstStyle/>
          <a:p>
            <a:pPr marL="400050" lvl="1" indent="0" algn="just">
              <a:lnSpc>
                <a:spcPct val="120000"/>
              </a:lnSpc>
              <a:buNone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строятся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на: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 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практической направленности;</a:t>
            </a: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интерактивности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использовании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знаний 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опыта;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 "/>
            </a:endParaRPr>
          </a:p>
          <a:p>
            <a:pPr>
              <a:buFont typeface="Wingdings" pitchFamily="2" charset="2"/>
              <a:buChar char="ü"/>
            </a:pP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деятельностном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подходе к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обучению;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 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разнообразных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коммуникациях;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 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творческом характере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обучения;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 "/>
            </a:endParaRPr>
          </a:p>
          <a:p>
            <a:pPr marL="400050" lvl="1" indent="0" algn="just">
              <a:lnSpc>
                <a:spcPct val="120000"/>
              </a:lnSpc>
              <a:buNone/>
            </a:pP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2462982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176363" y="3728320"/>
            <a:ext cx="3536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dirty="0"/>
              <a:t>И</a:t>
            </a:r>
            <a:r>
              <a:rPr lang="ru-RU" dirty="0" smtClean="0"/>
              <a:t>спользование </a:t>
            </a:r>
            <a:r>
              <a:rPr lang="ru-RU" dirty="0"/>
              <a:t>метода Э. де </a:t>
            </a:r>
            <a:r>
              <a:rPr lang="ru-RU" dirty="0" err="1" smtClean="0"/>
              <a:t>Боно</a:t>
            </a:r>
            <a:r>
              <a:rPr lang="ru-RU" dirty="0" smtClean="0"/>
              <a:t> и проблемных вопросов</a:t>
            </a:r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8020" y="5102857"/>
            <a:ext cx="34165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dirty="0" smtClean="0"/>
              <a:t>Внедрение практикумов и решение задач географического содержания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226869" y="617081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315261" y="2204864"/>
            <a:ext cx="3320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dirty="0" smtClean="0"/>
              <a:t>Применение цифровых лабораторий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 rot="20819301">
            <a:off x="5177852" y="331213"/>
            <a:ext cx="20782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Segoe Print" panose="02000600000000000000" pitchFamily="2" charset="0"/>
              </a:rPr>
              <a:t>Мотивация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957345" y="6331547"/>
            <a:ext cx="17459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latin typeface="Segoe Print" panose="02000600000000000000" pitchFamily="2" charset="0"/>
              </a:rPr>
              <a:t>Результат</a:t>
            </a:r>
            <a:endParaRPr lang="ru-RU" sz="2000" b="1" i="1" dirty="0">
              <a:latin typeface="Segoe Print" panose="02000600000000000000" pitchFamily="2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32541" y="365859"/>
            <a:ext cx="9011459" cy="5959256"/>
            <a:chOff x="132541" y="365859"/>
            <a:chExt cx="9011459" cy="5959256"/>
          </a:xfrm>
        </p:grpSpPr>
        <p:sp>
          <p:nvSpPr>
            <p:cNvPr id="4" name="Полилиния 3"/>
            <p:cNvSpPr/>
            <p:nvPr/>
          </p:nvSpPr>
          <p:spPr>
            <a:xfrm>
              <a:off x="346364" y="4662442"/>
              <a:ext cx="3754581" cy="491449"/>
            </a:xfrm>
            <a:custGeom>
              <a:avLst/>
              <a:gdLst>
                <a:gd name="connsiteX0" fmla="*/ 0 w 3754581"/>
                <a:gd name="connsiteY0" fmla="*/ 255922 h 491449"/>
                <a:gd name="connsiteX1" fmla="*/ 1260763 w 3754581"/>
                <a:gd name="connsiteY1" fmla="*/ 6540 h 491449"/>
                <a:gd name="connsiteX2" fmla="*/ 3754581 w 3754581"/>
                <a:gd name="connsiteY2" fmla="*/ 491449 h 49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54581" h="491449">
                  <a:moveTo>
                    <a:pt x="0" y="255922"/>
                  </a:moveTo>
                  <a:cubicBezTo>
                    <a:pt x="317499" y="111603"/>
                    <a:pt x="634999" y="-32715"/>
                    <a:pt x="1260763" y="6540"/>
                  </a:cubicBezTo>
                  <a:cubicBezTo>
                    <a:pt x="1886527" y="45795"/>
                    <a:pt x="2820554" y="268622"/>
                    <a:pt x="3754581" y="491449"/>
                  </a:cubicBezTo>
                </a:path>
              </a:pathLst>
            </a:custGeom>
            <a:noFill/>
            <a:ln w="38100">
              <a:solidFill>
                <a:srgbClr val="DF7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68020" y="3297591"/>
              <a:ext cx="3754581" cy="491449"/>
            </a:xfrm>
            <a:custGeom>
              <a:avLst/>
              <a:gdLst>
                <a:gd name="connsiteX0" fmla="*/ 0 w 3754581"/>
                <a:gd name="connsiteY0" fmla="*/ 255922 h 491449"/>
                <a:gd name="connsiteX1" fmla="*/ 1260763 w 3754581"/>
                <a:gd name="connsiteY1" fmla="*/ 6540 h 491449"/>
                <a:gd name="connsiteX2" fmla="*/ 3754581 w 3754581"/>
                <a:gd name="connsiteY2" fmla="*/ 491449 h 49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54581" h="491449">
                  <a:moveTo>
                    <a:pt x="0" y="255922"/>
                  </a:moveTo>
                  <a:cubicBezTo>
                    <a:pt x="317499" y="111603"/>
                    <a:pt x="634999" y="-32715"/>
                    <a:pt x="1260763" y="6540"/>
                  </a:cubicBezTo>
                  <a:cubicBezTo>
                    <a:pt x="1886527" y="45795"/>
                    <a:pt x="2820554" y="268622"/>
                    <a:pt x="3754581" y="491449"/>
                  </a:cubicBezTo>
                </a:path>
              </a:pathLst>
            </a:custGeom>
            <a:noFill/>
            <a:ln w="38100">
              <a:solidFill>
                <a:srgbClr val="7E9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 rot="192203">
              <a:off x="268019" y="1831304"/>
              <a:ext cx="3754581" cy="491449"/>
            </a:xfrm>
            <a:custGeom>
              <a:avLst/>
              <a:gdLst>
                <a:gd name="connsiteX0" fmla="*/ 0 w 3754581"/>
                <a:gd name="connsiteY0" fmla="*/ 255922 h 491449"/>
                <a:gd name="connsiteX1" fmla="*/ 1260763 w 3754581"/>
                <a:gd name="connsiteY1" fmla="*/ 6540 h 491449"/>
                <a:gd name="connsiteX2" fmla="*/ 3754581 w 3754581"/>
                <a:gd name="connsiteY2" fmla="*/ 491449 h 49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54581" h="491449">
                  <a:moveTo>
                    <a:pt x="0" y="255922"/>
                  </a:moveTo>
                  <a:cubicBezTo>
                    <a:pt x="317499" y="111603"/>
                    <a:pt x="634999" y="-32715"/>
                    <a:pt x="1260763" y="6540"/>
                  </a:cubicBezTo>
                  <a:cubicBezTo>
                    <a:pt x="1886527" y="45795"/>
                    <a:pt x="2820554" y="268622"/>
                    <a:pt x="3754581" y="491449"/>
                  </a:cubicBezTo>
                </a:path>
              </a:pathLst>
            </a:custGeom>
            <a:noFill/>
            <a:ln w="38100">
              <a:solidFill>
                <a:srgbClr val="40A1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132541" y="365859"/>
              <a:ext cx="3817032" cy="686877"/>
            </a:xfrm>
            <a:custGeom>
              <a:avLst/>
              <a:gdLst>
                <a:gd name="connsiteX0" fmla="*/ 0 w 3754581"/>
                <a:gd name="connsiteY0" fmla="*/ 255922 h 491449"/>
                <a:gd name="connsiteX1" fmla="*/ 1260763 w 3754581"/>
                <a:gd name="connsiteY1" fmla="*/ 6540 h 491449"/>
                <a:gd name="connsiteX2" fmla="*/ 3754581 w 3754581"/>
                <a:gd name="connsiteY2" fmla="*/ 491449 h 491449"/>
                <a:gd name="connsiteX0" fmla="*/ 0 w 3754581"/>
                <a:gd name="connsiteY0" fmla="*/ 405326 h 640853"/>
                <a:gd name="connsiteX1" fmla="*/ 1302327 w 3754581"/>
                <a:gd name="connsiteY1" fmla="*/ 3544 h 640853"/>
                <a:gd name="connsiteX2" fmla="*/ 3754581 w 3754581"/>
                <a:gd name="connsiteY2" fmla="*/ 640853 h 640853"/>
                <a:gd name="connsiteX0" fmla="*/ 0 w 3754581"/>
                <a:gd name="connsiteY0" fmla="*/ 409534 h 645061"/>
                <a:gd name="connsiteX1" fmla="*/ 1302327 w 3754581"/>
                <a:gd name="connsiteY1" fmla="*/ 7752 h 645061"/>
                <a:gd name="connsiteX2" fmla="*/ 2485969 w 3754581"/>
                <a:gd name="connsiteY2" fmla="*/ 183035 h 645061"/>
                <a:gd name="connsiteX3" fmla="*/ 3754581 w 3754581"/>
                <a:gd name="connsiteY3" fmla="*/ 645061 h 645061"/>
                <a:gd name="connsiteX0" fmla="*/ 0 w 3754581"/>
                <a:gd name="connsiteY0" fmla="*/ 408211 h 643738"/>
                <a:gd name="connsiteX1" fmla="*/ 1302327 w 3754581"/>
                <a:gd name="connsiteY1" fmla="*/ 6429 h 643738"/>
                <a:gd name="connsiteX2" fmla="*/ 2485969 w 3754581"/>
                <a:gd name="connsiteY2" fmla="*/ 181712 h 643738"/>
                <a:gd name="connsiteX3" fmla="*/ 3344951 w 3754581"/>
                <a:gd name="connsiteY3" fmla="*/ 389531 h 643738"/>
                <a:gd name="connsiteX4" fmla="*/ 3754581 w 3754581"/>
                <a:gd name="connsiteY4" fmla="*/ 643738 h 643738"/>
                <a:gd name="connsiteX0" fmla="*/ 0 w 3754581"/>
                <a:gd name="connsiteY0" fmla="*/ 431504 h 667031"/>
                <a:gd name="connsiteX1" fmla="*/ 1302327 w 3754581"/>
                <a:gd name="connsiteY1" fmla="*/ 29722 h 667031"/>
                <a:gd name="connsiteX2" fmla="*/ 2513678 w 3754581"/>
                <a:gd name="connsiteY2" fmla="*/ 80314 h 667031"/>
                <a:gd name="connsiteX3" fmla="*/ 3344951 w 3754581"/>
                <a:gd name="connsiteY3" fmla="*/ 412824 h 667031"/>
                <a:gd name="connsiteX4" fmla="*/ 3754581 w 3754581"/>
                <a:gd name="connsiteY4" fmla="*/ 667031 h 667031"/>
                <a:gd name="connsiteX0" fmla="*/ 0 w 3817032"/>
                <a:gd name="connsiteY0" fmla="*/ 431504 h 691446"/>
                <a:gd name="connsiteX1" fmla="*/ 1302327 w 3817032"/>
                <a:gd name="connsiteY1" fmla="*/ 29722 h 691446"/>
                <a:gd name="connsiteX2" fmla="*/ 2513678 w 3817032"/>
                <a:gd name="connsiteY2" fmla="*/ 80314 h 691446"/>
                <a:gd name="connsiteX3" fmla="*/ 3732878 w 3817032"/>
                <a:gd name="connsiteY3" fmla="*/ 662206 h 691446"/>
                <a:gd name="connsiteX4" fmla="*/ 3754581 w 3817032"/>
                <a:gd name="connsiteY4" fmla="*/ 667031 h 691446"/>
                <a:gd name="connsiteX0" fmla="*/ 0 w 3817032"/>
                <a:gd name="connsiteY0" fmla="*/ 426935 h 686877"/>
                <a:gd name="connsiteX1" fmla="*/ 1302327 w 3817032"/>
                <a:gd name="connsiteY1" fmla="*/ 25153 h 686877"/>
                <a:gd name="connsiteX2" fmla="*/ 2485969 w 3817032"/>
                <a:gd name="connsiteY2" fmla="*/ 89599 h 686877"/>
                <a:gd name="connsiteX3" fmla="*/ 3732878 w 3817032"/>
                <a:gd name="connsiteY3" fmla="*/ 657637 h 686877"/>
                <a:gd name="connsiteX4" fmla="*/ 3754581 w 3817032"/>
                <a:gd name="connsiteY4" fmla="*/ 662462 h 686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7032" h="686877">
                  <a:moveTo>
                    <a:pt x="0" y="426935"/>
                  </a:moveTo>
                  <a:cubicBezTo>
                    <a:pt x="317499" y="282616"/>
                    <a:pt x="887999" y="81376"/>
                    <a:pt x="1302327" y="25153"/>
                  </a:cubicBezTo>
                  <a:cubicBezTo>
                    <a:pt x="1716655" y="-31070"/>
                    <a:pt x="2150150" y="14203"/>
                    <a:pt x="2485969" y="89599"/>
                  </a:cubicBezTo>
                  <a:cubicBezTo>
                    <a:pt x="2821788" y="164995"/>
                    <a:pt x="3521443" y="580633"/>
                    <a:pt x="3732878" y="657637"/>
                  </a:cubicBezTo>
                  <a:cubicBezTo>
                    <a:pt x="3944313" y="734641"/>
                    <a:pt x="3681691" y="631640"/>
                    <a:pt x="3754581" y="662462"/>
                  </a:cubicBezTo>
                </a:path>
              </a:pathLst>
            </a:custGeom>
            <a:noFill/>
            <a:ln w="38100">
              <a:solidFill>
                <a:srgbClr val="DD37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3644163" y="637019"/>
              <a:ext cx="5499837" cy="5688096"/>
              <a:chOff x="3644163" y="637019"/>
              <a:chExt cx="5499837" cy="5688096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09"/>
              <a:stretch/>
            </p:blipFill>
            <p:spPr bwMode="auto">
              <a:xfrm>
                <a:off x="3644163" y="637019"/>
                <a:ext cx="5499837" cy="5688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/>
              <p:cNvSpPr/>
              <p:nvPr/>
            </p:nvSpPr>
            <p:spPr>
              <a:xfrm>
                <a:off x="4563931" y="1168876"/>
                <a:ext cx="655949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6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1</a:t>
                </a:r>
                <a:endParaRPr lang="ru-RU" sz="6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4563930" y="2528007"/>
                <a:ext cx="655949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6600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2</a:t>
                </a:r>
                <a:endParaRPr lang="ru-RU" sz="6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4574500" y="3872563"/>
                <a:ext cx="655949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6600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3</a:t>
                </a:r>
                <a:endParaRPr lang="ru-RU" sz="6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4579971" y="5129316"/>
                <a:ext cx="655949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6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4</a:t>
                </a:r>
                <a:endParaRPr lang="ru-RU" sz="66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237297" y="730441"/>
            <a:ext cx="3320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dirty="0"/>
              <a:t>В</a:t>
            </a:r>
            <a:r>
              <a:rPr lang="ru-RU" dirty="0" smtClean="0"/>
              <a:t>недрение </a:t>
            </a:r>
            <a:r>
              <a:rPr lang="ru-RU" dirty="0"/>
              <a:t>в образовательный процесс сервисов </a:t>
            </a:r>
            <a:r>
              <a:rPr lang="en-US" dirty="0" smtClean="0"/>
              <a:t>google</a:t>
            </a:r>
            <a:r>
              <a:rPr lang="ru-RU" dirty="0"/>
              <a:t> </a:t>
            </a:r>
            <a:r>
              <a:rPr lang="ru-RU" dirty="0" smtClean="0"/>
              <a:t>и технологий пространственного анализа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68788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Группа 50"/>
          <p:cNvGrpSpPr/>
          <p:nvPr/>
        </p:nvGrpSpPr>
        <p:grpSpPr>
          <a:xfrm>
            <a:off x="185887" y="1203052"/>
            <a:ext cx="8844644" cy="4963814"/>
            <a:chOff x="-490466" y="638489"/>
            <a:chExt cx="9767364" cy="548166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-490466" y="638489"/>
              <a:ext cx="9767364" cy="5481662"/>
              <a:chOff x="-1513909" y="86186"/>
              <a:chExt cx="11815780" cy="6631279"/>
            </a:xfrm>
          </p:grpSpPr>
          <p:sp>
            <p:nvSpPr>
              <p:cNvPr id="16" name="AutoShape 64"/>
              <p:cNvSpPr>
                <a:spLocks noChangeArrowheads="1"/>
              </p:cNvSpPr>
              <p:nvPr/>
            </p:nvSpPr>
            <p:spPr bwMode="gray">
              <a:xfrm rot="17973186">
                <a:off x="4903295" y="1549481"/>
                <a:ext cx="1030257" cy="375765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AutoShape 65"/>
              <p:cNvSpPr>
                <a:spLocks noChangeArrowheads="1"/>
              </p:cNvSpPr>
              <p:nvPr/>
            </p:nvSpPr>
            <p:spPr bwMode="gray">
              <a:xfrm rot="3465783">
                <a:off x="5031823" y="4659280"/>
                <a:ext cx="1030256" cy="375765"/>
              </a:xfrm>
              <a:prstGeom prst="rightArrow">
                <a:avLst>
                  <a:gd name="adj1" fmla="val 35167"/>
                  <a:gd name="adj2" fmla="val 111028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AutoShape 66"/>
              <p:cNvSpPr>
                <a:spLocks noChangeArrowheads="1"/>
              </p:cNvSpPr>
              <p:nvPr/>
            </p:nvSpPr>
            <p:spPr bwMode="gray">
              <a:xfrm rot="14369022">
                <a:off x="2906321" y="1561426"/>
                <a:ext cx="1030257" cy="375765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AutoShape 67"/>
              <p:cNvSpPr>
                <a:spLocks noChangeArrowheads="1"/>
              </p:cNvSpPr>
              <p:nvPr/>
            </p:nvSpPr>
            <p:spPr bwMode="gray">
              <a:xfrm rot="7535209">
                <a:off x="2951808" y="4643249"/>
                <a:ext cx="1030257" cy="375765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AutoShape 68"/>
              <p:cNvSpPr>
                <a:spLocks noChangeArrowheads="1"/>
              </p:cNvSpPr>
              <p:nvPr/>
            </p:nvSpPr>
            <p:spPr bwMode="gray">
              <a:xfrm>
                <a:off x="5842550" y="3105969"/>
                <a:ext cx="1030256" cy="375765"/>
              </a:xfrm>
              <a:prstGeom prst="rightArrow">
                <a:avLst>
                  <a:gd name="adj1" fmla="val 35167"/>
                  <a:gd name="adj2" fmla="val 111028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AutoShape 69"/>
              <p:cNvSpPr>
                <a:spLocks noChangeArrowheads="1"/>
              </p:cNvSpPr>
              <p:nvPr/>
            </p:nvSpPr>
            <p:spPr bwMode="gray">
              <a:xfrm rot="10800000">
                <a:off x="2135841" y="3073404"/>
                <a:ext cx="1123166" cy="375765"/>
              </a:xfrm>
              <a:prstGeom prst="rightArrow">
                <a:avLst>
                  <a:gd name="adj1" fmla="val 35167"/>
                  <a:gd name="adj2" fmla="val 121041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70"/>
              <p:cNvSpPr>
                <a:spLocks noChangeArrowheads="1"/>
              </p:cNvSpPr>
              <p:nvPr/>
            </p:nvSpPr>
            <p:spPr bwMode="gray">
              <a:xfrm>
                <a:off x="1917896" y="706072"/>
                <a:ext cx="5164571" cy="5166761"/>
              </a:xfrm>
              <a:prstGeom prst="ellipse">
                <a:avLst/>
              </a:prstGeom>
              <a:noFill/>
              <a:ln w="38100" algn="ctr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Text Box 75"/>
              <p:cNvSpPr txBox="1">
                <a:spLocks noChangeArrowheads="1"/>
              </p:cNvSpPr>
              <p:nvPr/>
            </p:nvSpPr>
            <p:spPr bwMode="auto">
              <a:xfrm>
                <a:off x="7131991" y="2513311"/>
                <a:ext cx="3169880" cy="635995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en-US" dirty="0" smtClean="0"/>
                  <a:t>GIS </a:t>
                </a:r>
                <a:r>
                  <a:rPr lang="ru-RU" dirty="0" smtClean="0"/>
                  <a:t>системы </a:t>
                </a:r>
                <a:endParaRPr lang="en-US" dirty="0"/>
              </a:p>
            </p:txBody>
          </p:sp>
          <p:sp>
            <p:nvSpPr>
              <p:cNvPr id="26" name="Text Box 76"/>
              <p:cNvSpPr txBox="1">
                <a:spLocks noChangeArrowheads="1"/>
              </p:cNvSpPr>
              <p:nvPr/>
            </p:nvSpPr>
            <p:spPr bwMode="auto">
              <a:xfrm flipH="1">
                <a:off x="331688" y="5618928"/>
                <a:ext cx="3037379" cy="1098537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smtClean="0"/>
                  <a:t>Дистанционное обучение</a:t>
                </a:r>
                <a:endParaRPr lang="en-US" dirty="0"/>
              </a:p>
            </p:txBody>
          </p:sp>
          <p:sp>
            <p:nvSpPr>
              <p:cNvPr id="27" name="Text Box 77"/>
              <p:cNvSpPr txBox="1">
                <a:spLocks noChangeArrowheads="1"/>
              </p:cNvSpPr>
              <p:nvPr/>
            </p:nvSpPr>
            <p:spPr bwMode="auto">
              <a:xfrm>
                <a:off x="6325964" y="5046245"/>
                <a:ext cx="2983140" cy="635995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en-US" dirty="0" smtClean="0"/>
                  <a:t>@</a:t>
                </a:r>
                <a:r>
                  <a:rPr lang="en-US" dirty="0" err="1" smtClean="0"/>
                  <a:t>gmail</a:t>
                </a:r>
                <a:r>
                  <a:rPr lang="ru-RU" dirty="0" smtClean="0"/>
                  <a:t>.</a:t>
                </a:r>
                <a:r>
                  <a:rPr lang="en-US" dirty="0" smtClean="0"/>
                  <a:t>com</a:t>
                </a:r>
                <a:endParaRPr lang="en-US" dirty="0"/>
              </a:p>
            </p:txBody>
          </p:sp>
          <p:sp>
            <p:nvSpPr>
              <p:cNvPr id="29" name="Text Box 79"/>
              <p:cNvSpPr txBox="1">
                <a:spLocks noChangeArrowheads="1"/>
              </p:cNvSpPr>
              <p:nvPr/>
            </p:nvSpPr>
            <p:spPr bwMode="auto">
              <a:xfrm>
                <a:off x="-457879" y="86186"/>
                <a:ext cx="3596712" cy="1098537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en-US" dirty="0" smtClean="0"/>
                  <a:t>Google </a:t>
                </a:r>
                <a:r>
                  <a:rPr lang="ru-RU" dirty="0" smtClean="0"/>
                  <a:t>планета Земля</a:t>
                </a:r>
                <a:endParaRPr lang="en-US" dirty="0"/>
              </a:p>
            </p:txBody>
          </p:sp>
          <p:sp>
            <p:nvSpPr>
              <p:cNvPr id="24" name="Text Box 74"/>
              <p:cNvSpPr txBox="1">
                <a:spLocks noChangeArrowheads="1"/>
              </p:cNvSpPr>
              <p:nvPr/>
            </p:nvSpPr>
            <p:spPr bwMode="auto">
              <a:xfrm flipH="1">
                <a:off x="5861146" y="330155"/>
                <a:ext cx="2938022" cy="635995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en-US" dirty="0" smtClean="0"/>
                  <a:t>Google </a:t>
                </a:r>
                <a:r>
                  <a:rPr lang="ru-RU" dirty="0" smtClean="0"/>
                  <a:t>карты</a:t>
                </a:r>
                <a:endParaRPr lang="en-US" dirty="0"/>
              </a:p>
            </p:txBody>
          </p:sp>
          <p:sp>
            <p:nvSpPr>
              <p:cNvPr id="23" name="Oval 72"/>
              <p:cNvSpPr>
                <a:spLocks noChangeArrowheads="1"/>
              </p:cNvSpPr>
              <p:nvPr/>
            </p:nvSpPr>
            <p:spPr bwMode="gray">
              <a:xfrm>
                <a:off x="2807692" y="5173865"/>
                <a:ext cx="468675" cy="468673"/>
              </a:xfrm>
              <a:prstGeom prst="ellipse">
                <a:avLst/>
              </a:prstGeom>
              <a:gradFill rotWithShape="1">
                <a:gsLst>
                  <a:gs pos="0">
                    <a:srgbClr val="4DC9B1"/>
                  </a:gs>
                  <a:gs pos="100000">
                    <a:srgbClr val="4DC9B1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81"/>
              <p:cNvSpPr>
                <a:spLocks noChangeArrowheads="1"/>
              </p:cNvSpPr>
              <p:nvPr/>
            </p:nvSpPr>
            <p:spPr bwMode="gray">
              <a:xfrm>
                <a:off x="5725309" y="5253302"/>
                <a:ext cx="468673" cy="468675"/>
              </a:xfrm>
              <a:prstGeom prst="ellipse">
                <a:avLst/>
              </a:prstGeom>
              <a:gradFill rotWithShape="1">
                <a:gsLst>
                  <a:gs pos="0">
                    <a:srgbClr val="CB90EC"/>
                  </a:gs>
                  <a:gs pos="100000">
                    <a:srgbClr val="CB90EC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Oval 84"/>
              <p:cNvSpPr>
                <a:spLocks noChangeArrowheads="1"/>
              </p:cNvSpPr>
              <p:nvPr/>
            </p:nvSpPr>
            <p:spPr bwMode="gray">
              <a:xfrm>
                <a:off x="6928517" y="3030395"/>
                <a:ext cx="468673" cy="468675"/>
              </a:xfrm>
              <a:prstGeom prst="ellipse">
                <a:avLst/>
              </a:prstGeom>
              <a:gradFill rotWithShape="1">
                <a:gsLst>
                  <a:gs pos="0">
                    <a:srgbClr val="6699FF"/>
                  </a:gs>
                  <a:gs pos="100000">
                    <a:srgbClr val="6699FF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87"/>
              <p:cNvSpPr>
                <a:spLocks noChangeArrowheads="1"/>
              </p:cNvSpPr>
              <p:nvPr/>
            </p:nvSpPr>
            <p:spPr bwMode="gray">
              <a:xfrm>
                <a:off x="5626810" y="805531"/>
                <a:ext cx="468673" cy="468675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90"/>
              <p:cNvSpPr>
                <a:spLocks noChangeArrowheads="1"/>
              </p:cNvSpPr>
              <p:nvPr/>
            </p:nvSpPr>
            <p:spPr bwMode="gray">
              <a:xfrm>
                <a:off x="2781993" y="957477"/>
                <a:ext cx="468673" cy="468675"/>
              </a:xfrm>
              <a:prstGeom prst="ellipse">
                <a:avLst/>
              </a:prstGeom>
              <a:gradFill rotWithShape="1">
                <a:gsLst>
                  <a:gs pos="0">
                    <a:srgbClr val="EDD947"/>
                  </a:gs>
                  <a:gs pos="100000">
                    <a:srgbClr val="EDD947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Text Box 77"/>
              <p:cNvSpPr txBox="1">
                <a:spLocks noChangeArrowheads="1"/>
              </p:cNvSpPr>
              <p:nvPr/>
            </p:nvSpPr>
            <p:spPr bwMode="auto">
              <a:xfrm>
                <a:off x="-1351326" y="2502978"/>
                <a:ext cx="3156653" cy="635995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smtClean="0"/>
                  <a:t>«Sentinel-2»</a:t>
                </a:r>
                <a:endParaRPr lang="ru-RU" dirty="0"/>
              </a:p>
            </p:txBody>
          </p:sp>
          <p:sp>
            <p:nvSpPr>
              <p:cNvPr id="34" name="Oval 93"/>
              <p:cNvSpPr>
                <a:spLocks noChangeArrowheads="1"/>
              </p:cNvSpPr>
              <p:nvPr/>
            </p:nvSpPr>
            <p:spPr bwMode="gray">
              <a:xfrm>
                <a:off x="1729291" y="3043506"/>
                <a:ext cx="468673" cy="468674"/>
              </a:xfrm>
              <a:prstGeom prst="ellipse">
                <a:avLst/>
              </a:prstGeom>
              <a:gradFill rotWithShape="1">
                <a:gsLst>
                  <a:gs pos="0">
                    <a:srgbClr val="82B820"/>
                  </a:gs>
                  <a:gs pos="100000">
                    <a:srgbClr val="82B820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Text Box 79"/>
              <p:cNvSpPr txBox="1">
                <a:spLocks noChangeArrowheads="1"/>
              </p:cNvSpPr>
              <p:nvPr/>
            </p:nvSpPr>
            <p:spPr bwMode="auto">
              <a:xfrm>
                <a:off x="-1513909" y="5721977"/>
                <a:ext cx="2359310" cy="698982"/>
              </a:xfrm>
              <a:prstGeom prst="homePlate">
                <a:avLst>
                  <a:gd name="adj" fmla="val 68877"/>
                </a:avLst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en-US" sz="1400" dirty="0" err="1" smtClean="0"/>
                  <a:t>Skipe</a:t>
                </a:r>
                <a:r>
                  <a:rPr lang="en-US" sz="1400" dirty="0" smtClean="0"/>
                  <a:t> </a:t>
                </a:r>
                <a:r>
                  <a:rPr lang="ru-RU" sz="1400" dirty="0"/>
                  <a:t>уроки</a:t>
                </a:r>
                <a:endParaRPr lang="en-US" sz="1400" dirty="0"/>
              </a:p>
              <a:p>
                <a:endParaRPr lang="en-US" sz="1400" i="1" dirty="0"/>
              </a:p>
            </p:txBody>
          </p:sp>
        </p:grpSp>
        <p:grpSp>
          <p:nvGrpSpPr>
            <p:cNvPr id="39" name="Группа 38"/>
            <p:cNvGrpSpPr/>
            <p:nvPr/>
          </p:nvGrpSpPr>
          <p:grpSpPr>
            <a:xfrm>
              <a:off x="2410693" y="2035705"/>
              <a:ext cx="4169697" cy="2493100"/>
              <a:chOff x="2410693" y="2035705"/>
              <a:chExt cx="4169697" cy="2493100"/>
            </a:xfrm>
          </p:grpSpPr>
          <p:grpSp>
            <p:nvGrpSpPr>
              <p:cNvPr id="37" name="Группа 36"/>
              <p:cNvGrpSpPr/>
              <p:nvPr/>
            </p:nvGrpSpPr>
            <p:grpSpPr>
              <a:xfrm>
                <a:off x="3254707" y="2035705"/>
                <a:ext cx="2493100" cy="2493100"/>
                <a:chOff x="3299356" y="2035705"/>
                <a:chExt cx="2493100" cy="2493100"/>
              </a:xfrm>
            </p:grpSpPr>
            <p:sp>
              <p:nvSpPr>
                <p:cNvPr id="10" name="Oval 99"/>
                <p:cNvSpPr>
                  <a:spLocks noChangeArrowheads="1"/>
                </p:cNvSpPr>
                <p:nvPr/>
              </p:nvSpPr>
              <p:spPr bwMode="gray">
                <a:xfrm>
                  <a:off x="3579624" y="2306814"/>
                  <a:ext cx="1950883" cy="1950883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36" name="Группа 35"/>
                <p:cNvGrpSpPr/>
                <p:nvPr/>
              </p:nvGrpSpPr>
              <p:grpSpPr>
                <a:xfrm>
                  <a:off x="3299356" y="2035705"/>
                  <a:ext cx="2493100" cy="2493100"/>
                  <a:chOff x="3299356" y="2035705"/>
                  <a:chExt cx="2493100" cy="2493100"/>
                </a:xfrm>
              </p:grpSpPr>
              <p:sp>
                <p:nvSpPr>
                  <p:cNvPr id="7" name="Oval 96"/>
                  <p:cNvSpPr>
                    <a:spLocks noChangeArrowheads="1"/>
                  </p:cNvSpPr>
                  <p:nvPr/>
                </p:nvSpPr>
                <p:spPr bwMode="gray">
                  <a:xfrm>
                    <a:off x="3299356" y="2035705"/>
                    <a:ext cx="2493100" cy="249310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99CC">
                          <a:gamma/>
                          <a:tint val="42353"/>
                          <a:invGamma/>
                        </a:srgbClr>
                      </a:gs>
                      <a:gs pos="50000">
                        <a:srgbClr val="0099CC"/>
                      </a:gs>
                      <a:gs pos="100000">
                        <a:srgbClr val="0099CC">
                          <a:gamma/>
                          <a:tint val="42353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algn="ctr">
                        <a:solidFill>
                          <a:schemeClr val="bg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9250" dir="3267739" algn="ctr" rotWithShape="0">
                            <a:srgbClr val="808080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" name="Oval 97"/>
                  <p:cNvSpPr>
                    <a:spLocks noChangeArrowheads="1"/>
                  </p:cNvSpPr>
                  <p:nvPr/>
                </p:nvSpPr>
                <p:spPr bwMode="gray">
                  <a:xfrm>
                    <a:off x="3462388" y="2198737"/>
                    <a:ext cx="2167037" cy="216703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99CC">
                          <a:gamma/>
                          <a:shade val="54118"/>
                          <a:invGamma/>
                        </a:srgbClr>
                      </a:gs>
                      <a:gs pos="50000">
                        <a:srgbClr val="0099CC"/>
                      </a:gs>
                      <a:gs pos="100000">
                        <a:srgbClr val="0099CC">
                          <a:gamma/>
                          <a:shade val="54118"/>
                          <a:invGamma/>
                        </a:srgbClr>
                      </a:gs>
                    </a:gsLst>
                    <a:lin ang="189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algn="ctr">
                        <a:solidFill>
                          <a:schemeClr val="bg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9250" dir="3267739" algn="ctr" rotWithShape="0">
                            <a:srgbClr val="808080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" name="Oval 98"/>
                  <p:cNvSpPr>
                    <a:spLocks noChangeArrowheads="1"/>
                  </p:cNvSpPr>
                  <p:nvPr/>
                </p:nvSpPr>
                <p:spPr bwMode="gray">
                  <a:xfrm>
                    <a:off x="3464219" y="2202401"/>
                    <a:ext cx="2167037" cy="216703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99CC">
                          <a:gamma/>
                          <a:shade val="63529"/>
                          <a:invGamma/>
                        </a:srgbClr>
                      </a:gs>
                      <a:gs pos="100000">
                        <a:srgbClr val="0099CC">
                          <a:alpha val="0"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algn="ctr">
                        <a:solidFill>
                          <a:schemeClr val="bg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9250" dir="3267739" algn="ctr" rotWithShape="0">
                            <a:srgbClr val="808080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1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3614428" y="2328796"/>
                    <a:ext cx="1888601" cy="1888601"/>
                    <a:chOff x="4166" y="1706"/>
                    <a:chExt cx="1252" cy="1252"/>
                  </a:xfrm>
                </p:grpSpPr>
                <p:sp>
                  <p:nvSpPr>
                    <p:cNvPr id="12" name="Oval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6" y="1706"/>
                      <a:ext cx="1252" cy="125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D6E1E2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D6E1E2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82" y="1713"/>
                      <a:ext cx="1222" cy="122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D6E1E2">
                            <a:alpha val="0"/>
                          </a:srgbClr>
                        </a:gs>
                        <a:gs pos="100000">
                          <a:srgbClr val="D6E1E2">
                            <a:gamma/>
                            <a:tint val="34902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95" y="1725"/>
                      <a:ext cx="1162" cy="114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D6E1E2">
                            <a:gamma/>
                            <a:shade val="79216"/>
                            <a:invGamma/>
                          </a:srgbClr>
                        </a:gs>
                        <a:gs pos="100000">
                          <a:srgbClr val="D6E1E2">
                            <a:alpha val="48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aphicFrame>
            <p:nvGraphicFramePr>
              <p:cNvPr id="38" name="Объект 11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343154789"/>
                  </p:ext>
                </p:extLst>
              </p:nvPr>
            </p:nvGraphicFramePr>
            <p:xfrm>
              <a:off x="2410693" y="2213755"/>
              <a:ext cx="4169697" cy="186840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p:grpSp>
      </p:grpSp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-144319" y="167766"/>
            <a:ext cx="9505056" cy="918779"/>
          </a:xfrm>
          <a:prstGeom prst="rect">
            <a:avLst/>
          </a:prstGeom>
          <a:noFill/>
          <a:ln/>
          <a:effectLst>
            <a:softEdge rad="127000"/>
          </a:effectLst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С</a:t>
            </a:r>
            <a:r>
              <a:rPr lang="ru-RU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ервисы 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google</a:t>
            </a:r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 </a:t>
            </a:r>
            <a:endParaRPr lang="ru-RU" sz="4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"/>
            </a:endParaRPr>
          </a:p>
          <a:p>
            <a:r>
              <a:rPr lang="ru-RU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и технологии </a:t>
            </a:r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пространственного анализа</a:t>
            </a:r>
            <a:endParaRPr lang="en-US" sz="45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"/>
            </a:endParaRPr>
          </a:p>
        </p:txBody>
      </p:sp>
      <p:sp>
        <p:nvSpPr>
          <p:cNvPr id="42" name="Text Box 79"/>
          <p:cNvSpPr txBox="1">
            <a:spLocks noChangeArrowheads="1"/>
          </p:cNvSpPr>
          <p:nvPr/>
        </p:nvSpPr>
        <p:spPr bwMode="auto">
          <a:xfrm flipH="1">
            <a:off x="3374992" y="5732511"/>
            <a:ext cx="2161900" cy="523220"/>
          </a:xfrm>
          <a:prstGeom prst="homePlate">
            <a:avLst>
              <a:gd name="adj" fmla="val 68877"/>
            </a:avLst>
          </a:prstGeom>
          <a:ln w="38100">
            <a:solidFill>
              <a:schemeClr val="bg1">
                <a:lumMod val="75000"/>
              </a:schemeClr>
            </a:solidFill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r>
              <a:rPr lang="ru-RU" sz="1400" i="1" dirty="0" smtClean="0"/>
              <a:t>Видеоконференцсвязь</a:t>
            </a:r>
          </a:p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99197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44624"/>
            <a:ext cx="7315200" cy="68190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Определите</a:t>
            </a: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 тему урока…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Arial "/>
            </a:endParaRPr>
          </a:p>
        </p:txBody>
      </p:sp>
      <p:pic>
        <p:nvPicPr>
          <p:cNvPr id="3" name="ands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752125"/>
            <a:ext cx="7632931" cy="5548268"/>
          </a:xfrm>
          <a:prstGeom prst="rect">
            <a:avLst/>
          </a:prstGeom>
          <a:solidFill>
            <a:srgbClr val="000000"/>
          </a:solidFill>
          <a:ln w="177800" cap="flat">
            <a:solidFill>
              <a:srgbClr val="0D0D0D"/>
            </a:solidFill>
            <a:miter lim="800000"/>
          </a:ln>
          <a:effectLst>
            <a:outerShdw blurRad="190500" dist="215900" dir="3000000" algn="tr" rotWithShape="0">
              <a:srgbClr val="000000">
                <a:alpha val="20000"/>
              </a:srgbClr>
            </a:outerShdw>
          </a:effectLst>
          <a:scene3d>
            <a:camera prst="perspectiveContrastingLeftFacing" fov="3300000">
              <a:rot lat="0" lon="1200000" rev="0"/>
            </a:camera>
            <a:lightRig rig="balanced" dir="t">
              <a:rot lat="0" lon="0" rev="4200000"/>
            </a:lightRig>
          </a:scene3d>
          <a:sp3d extrusionH="635000" prstMaterial="metal">
            <a:bevelT w="190500" h="12700" prst="slope"/>
            <a:extrusionClr>
              <a:srgbClr val="010000"/>
            </a:extrusionClr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130265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Группа 50"/>
          <p:cNvGrpSpPr/>
          <p:nvPr/>
        </p:nvGrpSpPr>
        <p:grpSpPr>
          <a:xfrm>
            <a:off x="323528" y="1385674"/>
            <a:ext cx="8495944" cy="4504183"/>
            <a:chOff x="-338466" y="840163"/>
            <a:chExt cx="9382287" cy="4974080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-338466" y="840163"/>
              <a:ext cx="9382287" cy="4974080"/>
              <a:chOff x="-1330031" y="330155"/>
              <a:chExt cx="11349944" cy="6017249"/>
            </a:xfrm>
          </p:grpSpPr>
          <p:sp>
            <p:nvSpPr>
              <p:cNvPr id="16" name="AutoShape 64"/>
              <p:cNvSpPr>
                <a:spLocks noChangeArrowheads="1"/>
              </p:cNvSpPr>
              <p:nvPr/>
            </p:nvSpPr>
            <p:spPr bwMode="gray">
              <a:xfrm rot="17973186">
                <a:off x="4903295" y="1549481"/>
                <a:ext cx="1030257" cy="375765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AutoShape 65"/>
              <p:cNvSpPr>
                <a:spLocks noChangeArrowheads="1"/>
              </p:cNvSpPr>
              <p:nvPr/>
            </p:nvSpPr>
            <p:spPr bwMode="gray">
              <a:xfrm rot="3465783">
                <a:off x="5031823" y="4659280"/>
                <a:ext cx="1030256" cy="375765"/>
              </a:xfrm>
              <a:prstGeom prst="rightArrow">
                <a:avLst>
                  <a:gd name="adj1" fmla="val 35167"/>
                  <a:gd name="adj2" fmla="val 111028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AutoShape 66"/>
              <p:cNvSpPr>
                <a:spLocks noChangeArrowheads="1"/>
              </p:cNvSpPr>
              <p:nvPr/>
            </p:nvSpPr>
            <p:spPr bwMode="gray">
              <a:xfrm rot="14369022">
                <a:off x="2906321" y="1561426"/>
                <a:ext cx="1030257" cy="375765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AutoShape 67"/>
              <p:cNvSpPr>
                <a:spLocks noChangeArrowheads="1"/>
              </p:cNvSpPr>
              <p:nvPr/>
            </p:nvSpPr>
            <p:spPr bwMode="gray">
              <a:xfrm rot="7535209">
                <a:off x="2951808" y="4643249"/>
                <a:ext cx="1030257" cy="375765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AutoShape 68"/>
              <p:cNvSpPr>
                <a:spLocks noChangeArrowheads="1"/>
              </p:cNvSpPr>
              <p:nvPr/>
            </p:nvSpPr>
            <p:spPr bwMode="gray">
              <a:xfrm>
                <a:off x="5842550" y="3105969"/>
                <a:ext cx="1030256" cy="375765"/>
              </a:xfrm>
              <a:prstGeom prst="rightArrow">
                <a:avLst>
                  <a:gd name="adj1" fmla="val 35167"/>
                  <a:gd name="adj2" fmla="val 111028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AutoShape 69"/>
              <p:cNvSpPr>
                <a:spLocks noChangeArrowheads="1"/>
              </p:cNvSpPr>
              <p:nvPr/>
            </p:nvSpPr>
            <p:spPr bwMode="gray">
              <a:xfrm rot="10800000">
                <a:off x="2135841" y="3073404"/>
                <a:ext cx="1123166" cy="375765"/>
              </a:xfrm>
              <a:prstGeom prst="rightArrow">
                <a:avLst>
                  <a:gd name="adj1" fmla="val 35167"/>
                  <a:gd name="adj2" fmla="val 121041"/>
                </a:avLst>
              </a:prstGeom>
              <a:gradFill rotWithShape="1">
                <a:gsLst>
                  <a:gs pos="0">
                    <a:schemeClr val="tx2">
                      <a:gamma/>
                      <a:shade val="89020"/>
                      <a:invGamma/>
                      <a:alpha val="0"/>
                    </a:schemeClr>
                  </a:gs>
                  <a:gs pos="100000">
                    <a:schemeClr val="tx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70"/>
              <p:cNvSpPr>
                <a:spLocks noChangeArrowheads="1"/>
              </p:cNvSpPr>
              <p:nvPr/>
            </p:nvSpPr>
            <p:spPr bwMode="gray">
              <a:xfrm>
                <a:off x="1917896" y="706072"/>
                <a:ext cx="5164571" cy="5166761"/>
              </a:xfrm>
              <a:prstGeom prst="ellipse">
                <a:avLst/>
              </a:prstGeom>
              <a:noFill/>
              <a:ln w="38100" algn="ctr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Text Box 75"/>
              <p:cNvSpPr txBox="1">
                <a:spLocks noChangeArrowheads="1"/>
              </p:cNvSpPr>
              <p:nvPr/>
            </p:nvSpPr>
            <p:spPr bwMode="auto">
              <a:xfrm>
                <a:off x="6293821" y="5554835"/>
                <a:ext cx="3169880" cy="635995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smtClean="0"/>
                  <a:t>Графики </a:t>
                </a:r>
                <a:endParaRPr lang="en-US" dirty="0"/>
              </a:p>
            </p:txBody>
          </p:sp>
          <p:sp>
            <p:nvSpPr>
              <p:cNvPr id="26" name="Text Box 76"/>
              <p:cNvSpPr txBox="1">
                <a:spLocks noChangeArrowheads="1"/>
              </p:cNvSpPr>
              <p:nvPr/>
            </p:nvSpPr>
            <p:spPr bwMode="auto">
              <a:xfrm flipH="1">
                <a:off x="807500" y="5711409"/>
                <a:ext cx="3037379" cy="635995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smtClean="0"/>
                  <a:t> Вычисления </a:t>
                </a:r>
                <a:endParaRPr lang="en-US" dirty="0"/>
              </a:p>
            </p:txBody>
          </p:sp>
          <p:sp>
            <p:nvSpPr>
              <p:cNvPr id="27" name="Text Box 77"/>
              <p:cNvSpPr txBox="1">
                <a:spLocks noChangeArrowheads="1"/>
              </p:cNvSpPr>
              <p:nvPr/>
            </p:nvSpPr>
            <p:spPr bwMode="auto">
              <a:xfrm>
                <a:off x="7578422" y="2920406"/>
                <a:ext cx="2441491" cy="635995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smtClean="0"/>
                  <a:t>ПК</a:t>
                </a:r>
                <a:endParaRPr lang="en-US" dirty="0"/>
              </a:p>
            </p:txBody>
          </p:sp>
          <p:sp>
            <p:nvSpPr>
              <p:cNvPr id="29" name="Text Box 79"/>
              <p:cNvSpPr txBox="1">
                <a:spLocks noChangeArrowheads="1"/>
              </p:cNvSpPr>
              <p:nvPr/>
            </p:nvSpPr>
            <p:spPr bwMode="auto">
              <a:xfrm>
                <a:off x="-554683" y="415952"/>
                <a:ext cx="3596712" cy="635995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smtClean="0"/>
                  <a:t>Датчики </a:t>
                </a:r>
                <a:endParaRPr lang="en-US" dirty="0"/>
              </a:p>
            </p:txBody>
          </p:sp>
          <p:sp>
            <p:nvSpPr>
              <p:cNvPr id="24" name="Text Box 74"/>
              <p:cNvSpPr txBox="1">
                <a:spLocks noChangeArrowheads="1"/>
              </p:cNvSpPr>
              <p:nvPr/>
            </p:nvSpPr>
            <p:spPr bwMode="auto">
              <a:xfrm flipH="1">
                <a:off x="5861146" y="330155"/>
                <a:ext cx="2938022" cy="635995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smtClean="0"/>
                  <a:t>Измерения </a:t>
                </a:r>
                <a:endParaRPr lang="en-US" dirty="0"/>
              </a:p>
            </p:txBody>
          </p:sp>
          <p:sp>
            <p:nvSpPr>
              <p:cNvPr id="23" name="Oval 72"/>
              <p:cNvSpPr>
                <a:spLocks noChangeArrowheads="1"/>
              </p:cNvSpPr>
              <p:nvPr/>
            </p:nvSpPr>
            <p:spPr bwMode="gray">
              <a:xfrm>
                <a:off x="2807692" y="5173865"/>
                <a:ext cx="468675" cy="468673"/>
              </a:xfrm>
              <a:prstGeom prst="ellipse">
                <a:avLst/>
              </a:prstGeom>
              <a:gradFill rotWithShape="1">
                <a:gsLst>
                  <a:gs pos="0">
                    <a:srgbClr val="4DC9B1"/>
                  </a:gs>
                  <a:gs pos="100000">
                    <a:srgbClr val="4DC9B1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81"/>
              <p:cNvSpPr>
                <a:spLocks noChangeArrowheads="1"/>
              </p:cNvSpPr>
              <p:nvPr/>
            </p:nvSpPr>
            <p:spPr bwMode="gray">
              <a:xfrm>
                <a:off x="5725309" y="5253302"/>
                <a:ext cx="468673" cy="468675"/>
              </a:xfrm>
              <a:prstGeom prst="ellipse">
                <a:avLst/>
              </a:prstGeom>
              <a:gradFill rotWithShape="1">
                <a:gsLst>
                  <a:gs pos="0">
                    <a:srgbClr val="CB90EC"/>
                  </a:gs>
                  <a:gs pos="100000">
                    <a:srgbClr val="CB90EC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Oval 84"/>
              <p:cNvSpPr>
                <a:spLocks noChangeArrowheads="1"/>
              </p:cNvSpPr>
              <p:nvPr/>
            </p:nvSpPr>
            <p:spPr bwMode="gray">
              <a:xfrm>
                <a:off x="6928517" y="3030395"/>
                <a:ext cx="468673" cy="468675"/>
              </a:xfrm>
              <a:prstGeom prst="ellipse">
                <a:avLst/>
              </a:prstGeom>
              <a:gradFill rotWithShape="1">
                <a:gsLst>
                  <a:gs pos="0">
                    <a:srgbClr val="6699FF"/>
                  </a:gs>
                  <a:gs pos="100000">
                    <a:srgbClr val="6699FF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87"/>
              <p:cNvSpPr>
                <a:spLocks noChangeArrowheads="1"/>
              </p:cNvSpPr>
              <p:nvPr/>
            </p:nvSpPr>
            <p:spPr bwMode="gray">
              <a:xfrm>
                <a:off x="5626810" y="805531"/>
                <a:ext cx="468673" cy="468675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90"/>
              <p:cNvSpPr>
                <a:spLocks noChangeArrowheads="1"/>
              </p:cNvSpPr>
              <p:nvPr/>
            </p:nvSpPr>
            <p:spPr bwMode="gray">
              <a:xfrm>
                <a:off x="2781993" y="957477"/>
                <a:ext cx="468673" cy="468675"/>
              </a:xfrm>
              <a:prstGeom prst="ellipse">
                <a:avLst/>
              </a:prstGeom>
              <a:gradFill rotWithShape="1">
                <a:gsLst>
                  <a:gs pos="0">
                    <a:srgbClr val="EDD947"/>
                  </a:gs>
                  <a:gs pos="100000">
                    <a:srgbClr val="EDD947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Text Box 77"/>
              <p:cNvSpPr txBox="1">
                <a:spLocks noChangeArrowheads="1"/>
              </p:cNvSpPr>
              <p:nvPr/>
            </p:nvSpPr>
            <p:spPr bwMode="auto">
              <a:xfrm>
                <a:off x="-1330031" y="2502978"/>
                <a:ext cx="3135358" cy="635995"/>
              </a:xfrm>
              <a:prstGeom prst="ellips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ru-RU" dirty="0" smtClean="0"/>
                  <a:t>Мониторинг </a:t>
                </a:r>
                <a:endParaRPr lang="en-US" dirty="0"/>
              </a:p>
            </p:txBody>
          </p:sp>
          <p:sp>
            <p:nvSpPr>
              <p:cNvPr id="34" name="Oval 93"/>
              <p:cNvSpPr>
                <a:spLocks noChangeArrowheads="1"/>
              </p:cNvSpPr>
              <p:nvPr/>
            </p:nvSpPr>
            <p:spPr bwMode="gray">
              <a:xfrm>
                <a:off x="1729291" y="3043506"/>
                <a:ext cx="468673" cy="468674"/>
              </a:xfrm>
              <a:prstGeom prst="ellipse">
                <a:avLst/>
              </a:prstGeom>
              <a:gradFill rotWithShape="1">
                <a:gsLst>
                  <a:gs pos="0">
                    <a:srgbClr val="82B820"/>
                  </a:gs>
                  <a:gs pos="100000">
                    <a:srgbClr val="82B820">
                      <a:gamma/>
                      <a:shade val="7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9" name="Группа 38"/>
            <p:cNvGrpSpPr/>
            <p:nvPr/>
          </p:nvGrpSpPr>
          <p:grpSpPr>
            <a:xfrm>
              <a:off x="2410693" y="2035705"/>
              <a:ext cx="4169697" cy="2493100"/>
              <a:chOff x="2410693" y="2035705"/>
              <a:chExt cx="4169697" cy="2493100"/>
            </a:xfrm>
          </p:grpSpPr>
          <p:grpSp>
            <p:nvGrpSpPr>
              <p:cNvPr id="37" name="Группа 36"/>
              <p:cNvGrpSpPr/>
              <p:nvPr/>
            </p:nvGrpSpPr>
            <p:grpSpPr>
              <a:xfrm>
                <a:off x="3254707" y="2035705"/>
                <a:ext cx="2493100" cy="2493100"/>
                <a:chOff x="3299356" y="2035705"/>
                <a:chExt cx="2493100" cy="2493100"/>
              </a:xfrm>
            </p:grpSpPr>
            <p:sp>
              <p:nvSpPr>
                <p:cNvPr id="10" name="Oval 99"/>
                <p:cNvSpPr>
                  <a:spLocks noChangeArrowheads="1"/>
                </p:cNvSpPr>
                <p:nvPr/>
              </p:nvSpPr>
              <p:spPr bwMode="gray">
                <a:xfrm>
                  <a:off x="3579624" y="2306814"/>
                  <a:ext cx="1950883" cy="1950883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36" name="Группа 35"/>
                <p:cNvGrpSpPr/>
                <p:nvPr/>
              </p:nvGrpSpPr>
              <p:grpSpPr>
                <a:xfrm>
                  <a:off x="3299356" y="2035705"/>
                  <a:ext cx="2493100" cy="2493100"/>
                  <a:chOff x="3299356" y="2035705"/>
                  <a:chExt cx="2493100" cy="2493100"/>
                </a:xfrm>
              </p:grpSpPr>
              <p:sp>
                <p:nvSpPr>
                  <p:cNvPr id="7" name="Oval 96"/>
                  <p:cNvSpPr>
                    <a:spLocks noChangeArrowheads="1"/>
                  </p:cNvSpPr>
                  <p:nvPr/>
                </p:nvSpPr>
                <p:spPr bwMode="gray">
                  <a:xfrm>
                    <a:off x="3299356" y="2035705"/>
                    <a:ext cx="2493100" cy="249310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99CC">
                          <a:gamma/>
                          <a:tint val="42353"/>
                          <a:invGamma/>
                        </a:srgbClr>
                      </a:gs>
                      <a:gs pos="50000">
                        <a:srgbClr val="0099CC"/>
                      </a:gs>
                      <a:gs pos="100000">
                        <a:srgbClr val="0099CC">
                          <a:gamma/>
                          <a:tint val="42353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algn="ctr">
                        <a:solidFill>
                          <a:schemeClr val="bg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9250" dir="3267739" algn="ctr" rotWithShape="0">
                            <a:srgbClr val="808080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" name="Oval 97"/>
                  <p:cNvSpPr>
                    <a:spLocks noChangeArrowheads="1"/>
                  </p:cNvSpPr>
                  <p:nvPr/>
                </p:nvSpPr>
                <p:spPr bwMode="gray">
                  <a:xfrm>
                    <a:off x="3462388" y="2198737"/>
                    <a:ext cx="2167037" cy="216703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99CC">
                          <a:gamma/>
                          <a:shade val="54118"/>
                          <a:invGamma/>
                        </a:srgbClr>
                      </a:gs>
                      <a:gs pos="50000">
                        <a:srgbClr val="0099CC"/>
                      </a:gs>
                      <a:gs pos="100000">
                        <a:srgbClr val="0099CC">
                          <a:gamma/>
                          <a:shade val="54118"/>
                          <a:invGamma/>
                        </a:srgbClr>
                      </a:gs>
                    </a:gsLst>
                    <a:lin ang="189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algn="ctr">
                        <a:solidFill>
                          <a:schemeClr val="bg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9250" dir="3267739" algn="ctr" rotWithShape="0">
                            <a:srgbClr val="808080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" name="Oval 98"/>
                  <p:cNvSpPr>
                    <a:spLocks noChangeArrowheads="1"/>
                  </p:cNvSpPr>
                  <p:nvPr/>
                </p:nvSpPr>
                <p:spPr bwMode="gray">
                  <a:xfrm>
                    <a:off x="3464219" y="2202401"/>
                    <a:ext cx="2167037" cy="216703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99CC">
                          <a:gamma/>
                          <a:shade val="63529"/>
                          <a:invGamma/>
                        </a:srgbClr>
                      </a:gs>
                      <a:gs pos="100000">
                        <a:srgbClr val="0099CC">
                          <a:alpha val="0"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algn="ctr">
                        <a:solidFill>
                          <a:schemeClr val="bg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9250" dir="3267739" algn="ctr" rotWithShape="0">
                            <a:srgbClr val="808080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1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3614428" y="2328796"/>
                    <a:ext cx="1888601" cy="1888601"/>
                    <a:chOff x="4166" y="1706"/>
                    <a:chExt cx="1252" cy="1252"/>
                  </a:xfrm>
                </p:grpSpPr>
                <p:sp>
                  <p:nvSpPr>
                    <p:cNvPr id="12" name="Oval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6" y="1706"/>
                      <a:ext cx="1252" cy="125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D6E1E2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D6E1E2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82" y="1713"/>
                      <a:ext cx="1222" cy="122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D6E1E2">
                            <a:alpha val="0"/>
                          </a:srgbClr>
                        </a:gs>
                        <a:gs pos="100000">
                          <a:srgbClr val="D6E1E2">
                            <a:gamma/>
                            <a:tint val="34902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95" y="1725"/>
                      <a:ext cx="1162" cy="114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D6E1E2">
                            <a:gamma/>
                            <a:shade val="79216"/>
                            <a:invGamma/>
                          </a:srgbClr>
                        </a:gs>
                        <a:gs pos="100000">
                          <a:srgbClr val="D6E1E2">
                            <a:alpha val="48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aphicFrame>
            <p:nvGraphicFramePr>
              <p:cNvPr id="38" name="Объект 11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343154789"/>
                  </p:ext>
                </p:extLst>
              </p:nvPr>
            </p:nvGraphicFramePr>
            <p:xfrm>
              <a:off x="2410693" y="2213755"/>
              <a:ext cx="4169697" cy="186840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p:grpSp>
      </p:grpSp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-144319" y="167766"/>
            <a:ext cx="9505056" cy="918779"/>
          </a:xfrm>
          <a:prstGeom prst="rect">
            <a:avLst/>
          </a:prstGeom>
          <a:noFill/>
          <a:ln/>
          <a:effectLst>
            <a:softEdge rad="127000"/>
          </a:effectLst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</a:rPr>
              <a:t>Цифровые лаборатории</a:t>
            </a:r>
          </a:p>
          <a:p>
            <a:r>
              <a:rPr lang="ru-RU" sz="4800" dirty="0" smtClean="0">
                <a:latin typeface="Arial "/>
              </a:rPr>
              <a:t> </a:t>
            </a:r>
            <a:endParaRPr lang="en-US" sz="45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2120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3546</TotalTime>
  <Words>360</Words>
  <Application>Microsoft Office PowerPoint</Application>
  <PresentationFormat>Экран (4:3)</PresentationFormat>
  <Paragraphs>129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맑은 고딕</vt:lpstr>
      <vt:lpstr>Arial</vt:lpstr>
      <vt:lpstr>Arial </vt:lpstr>
      <vt:lpstr>Book Antiqua</vt:lpstr>
      <vt:lpstr>Calibri</vt:lpstr>
      <vt:lpstr>Constantia</vt:lpstr>
      <vt:lpstr>Segoe Print</vt:lpstr>
      <vt:lpstr>Wingdings</vt:lpstr>
      <vt:lpstr>Тема Office</vt:lpstr>
      <vt:lpstr>Повышение мотивации  обучения географии  средствами активных форм и методов</vt:lpstr>
      <vt:lpstr>Выявление уровня мотивации</vt:lpstr>
      <vt:lpstr>Анкетирование обучающихся</vt:lpstr>
      <vt:lpstr>Проблема</vt:lpstr>
      <vt:lpstr>АМО</vt:lpstr>
      <vt:lpstr>Презентация PowerPoint</vt:lpstr>
      <vt:lpstr>Презентация PowerPoint</vt:lpstr>
      <vt:lpstr>Определите тему урока…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Активные методы и формы…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профессиональной деятельности в рамках методической системы</dc:title>
  <dc:creator>Татьяна</dc:creator>
  <cp:lastModifiedBy>Москвичекова Татьяна Анатольевна</cp:lastModifiedBy>
  <cp:revision>241</cp:revision>
  <dcterms:created xsi:type="dcterms:W3CDTF">2018-05-24T14:27:35Z</dcterms:created>
  <dcterms:modified xsi:type="dcterms:W3CDTF">2018-08-21T05:34:32Z</dcterms:modified>
</cp:coreProperties>
</file>