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6" r:id="rId2"/>
    <p:sldId id="265" r:id="rId3"/>
    <p:sldId id="267" r:id="rId4"/>
    <p:sldId id="268" r:id="rId5"/>
    <p:sldId id="269" r:id="rId6"/>
    <p:sldId id="270" r:id="rId7"/>
    <p:sldId id="272" r:id="rId8"/>
    <p:sldId id="271" r:id="rId9"/>
    <p:sldId id="256" r:id="rId10"/>
    <p:sldId id="273" r:id="rId11"/>
    <p:sldId id="27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78" y="-4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6643-14B8-4EB5-B5E6-5D245257DF76}" type="datetimeFigureOut">
              <a:rPr lang="ru-RU" smtClean="0"/>
              <a:t>28.03.2012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10AA-EB61-4244-8B84-49E25E0054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6643-14B8-4EB5-B5E6-5D245257DF76}" type="datetimeFigureOut">
              <a:rPr lang="ru-RU" smtClean="0"/>
              <a:t>28.03.2012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10AA-EB61-4244-8B84-49E25E0054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6643-14B8-4EB5-B5E6-5D245257DF76}" type="datetimeFigureOut">
              <a:rPr lang="ru-RU" smtClean="0"/>
              <a:t>28.03.2012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10AA-EB61-4244-8B84-49E25E00548C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6643-14B8-4EB5-B5E6-5D245257DF76}" type="datetimeFigureOut">
              <a:rPr lang="ru-RU" smtClean="0"/>
              <a:t>28.03.2012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10AA-EB61-4244-8B84-49E25E00548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6643-14B8-4EB5-B5E6-5D245257DF76}" type="datetimeFigureOut">
              <a:rPr lang="ru-RU" smtClean="0"/>
              <a:t>28.03.2012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10AA-EB61-4244-8B84-49E25E0054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6643-14B8-4EB5-B5E6-5D245257DF76}" type="datetimeFigureOut">
              <a:rPr lang="ru-RU" smtClean="0"/>
              <a:t>28.03.2012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10AA-EB61-4244-8B84-49E25E00548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6643-14B8-4EB5-B5E6-5D245257DF76}" type="datetimeFigureOut">
              <a:rPr lang="ru-RU" smtClean="0"/>
              <a:t>28.03.2012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10AA-EB61-4244-8B84-49E25E0054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6643-14B8-4EB5-B5E6-5D245257DF76}" type="datetimeFigureOut">
              <a:rPr lang="ru-RU" smtClean="0"/>
              <a:t>28.03.2012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10AA-EB61-4244-8B84-49E25E0054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6643-14B8-4EB5-B5E6-5D245257DF76}" type="datetimeFigureOut">
              <a:rPr lang="ru-RU" smtClean="0"/>
              <a:t>28.03.2012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10AA-EB61-4244-8B84-49E25E0054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6643-14B8-4EB5-B5E6-5D245257DF76}" type="datetimeFigureOut">
              <a:rPr lang="ru-RU" smtClean="0"/>
              <a:t>28.03.2012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10AA-EB61-4244-8B84-49E25E00548C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6643-14B8-4EB5-B5E6-5D245257DF76}" type="datetimeFigureOut">
              <a:rPr lang="ru-RU" smtClean="0"/>
              <a:t>28.03.2012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10AA-EB61-4244-8B84-49E25E00548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E546643-14B8-4EB5-B5E6-5D245257DF76}" type="datetimeFigureOut">
              <a:rPr lang="ru-RU" smtClean="0"/>
              <a:t>28.03.2012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F3910AA-EB61-4244-8B84-49E25E00548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1520" y="260648"/>
            <a:ext cx="8640960" cy="568863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Есть ли, дети, одеяло,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Чтоб всю Землю укрывало?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Чтоб его на всех хватило.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Да при том не видно было,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Ни сложить, ни развернуть,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Ни пощупать, ни взглянуть?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Пропускало б дождь и свет,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Есть, а вроде бы и нет?!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072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Изучение атмосферы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4604088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221620"/>
            <a:ext cx="4683199" cy="345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953498"/>
            <a:ext cx="3168352" cy="276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70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476672"/>
            <a:ext cx="7408333" cy="564949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464" y="1128769"/>
            <a:ext cx="4572000" cy="458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1592" y="3419532"/>
            <a:ext cx="4502408" cy="333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089" y="218519"/>
            <a:ext cx="4357414" cy="323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02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548680"/>
            <a:ext cx="8280919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</a:rPr>
            </a:br>
            <a:r>
              <a:rPr lang="ru-RU" sz="3600" b="1" i="1" dirty="0">
                <a:solidFill>
                  <a:srgbClr val="002060"/>
                </a:solidFill>
              </a:rPr>
              <a:t/>
            </a:r>
            <a:br>
              <a:rPr lang="ru-RU" sz="3600" b="1" i="1" dirty="0">
                <a:solidFill>
                  <a:srgbClr val="002060"/>
                </a:solidFill>
              </a:rPr>
            </a:br>
            <a:r>
              <a:rPr lang="ru-RU" sz="3600" b="1" i="1" dirty="0" smtClean="0">
                <a:solidFill>
                  <a:srgbClr val="002060"/>
                </a:solidFill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</a:rPr>
            </a:br>
            <a:r>
              <a:rPr lang="ru-RU" sz="3600" b="1" i="1" dirty="0">
                <a:solidFill>
                  <a:srgbClr val="002060"/>
                </a:solidFill>
              </a:rPr>
              <a:t/>
            </a:r>
            <a:br>
              <a:rPr lang="ru-RU" sz="3600" b="1" i="1" dirty="0">
                <a:solidFill>
                  <a:srgbClr val="002060"/>
                </a:solidFill>
              </a:rPr>
            </a:br>
            <a:r>
              <a:rPr lang="ru-RU" sz="3600" b="1" i="1" dirty="0" smtClean="0">
                <a:solidFill>
                  <a:srgbClr val="002060"/>
                </a:solidFill>
              </a:rPr>
              <a:t>Атмосфера</a:t>
            </a:r>
            <a:r>
              <a:rPr lang="ru-RU" sz="3600" b="1" i="1" dirty="0">
                <a:solidFill>
                  <a:srgbClr val="002060"/>
                </a:solidFill>
              </a:rPr>
              <a:t/>
            </a:r>
            <a:br>
              <a:rPr lang="ru-RU" sz="3600" b="1" i="1" dirty="0">
                <a:solidFill>
                  <a:srgbClr val="002060"/>
                </a:solidFill>
              </a:rPr>
            </a:br>
            <a:r>
              <a:rPr lang="ru-RU" sz="3600" b="1" i="1" dirty="0">
                <a:solidFill>
                  <a:srgbClr val="002060"/>
                </a:solidFill>
              </a:rPr>
              <a:t>от греч. «</a:t>
            </a:r>
            <a:r>
              <a:rPr lang="ru-RU" sz="3600" b="1" i="1" dirty="0" err="1">
                <a:solidFill>
                  <a:srgbClr val="002060"/>
                </a:solidFill>
              </a:rPr>
              <a:t>атмос</a:t>
            </a:r>
            <a:r>
              <a:rPr lang="ru-RU" sz="3600" b="1" i="1" dirty="0">
                <a:solidFill>
                  <a:srgbClr val="002060"/>
                </a:solidFill>
              </a:rPr>
              <a:t>» – воздух,</a:t>
            </a:r>
            <a:br>
              <a:rPr lang="ru-RU" sz="3600" b="1" i="1" dirty="0">
                <a:solidFill>
                  <a:srgbClr val="002060"/>
                </a:solidFill>
              </a:rPr>
            </a:br>
            <a:r>
              <a:rPr lang="ru-RU" sz="3600" b="1" i="1" dirty="0">
                <a:solidFill>
                  <a:srgbClr val="002060"/>
                </a:solidFill>
              </a:rPr>
              <a:t> «сфера» - шар</a:t>
            </a:r>
            <a:br>
              <a:rPr lang="ru-RU" sz="3600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/>
            </a:r>
            <a:br>
              <a:rPr lang="ru-RU" b="1" i="1" dirty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4400" b="1" i="1" dirty="0" smtClean="0">
                <a:solidFill>
                  <a:srgbClr val="002060"/>
                </a:solidFill>
              </a:rPr>
              <a:t>Атмосфера – воздушная оболочка Земли</a:t>
            </a:r>
            <a:endParaRPr lang="ru-RU" sz="4400" b="1" i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4175350" cy="406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95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4000" b="1" i="1" dirty="0" smtClean="0"/>
              <a:t>Значение атмосферы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4000" b="1" i="1" dirty="0" smtClean="0"/>
              <a:t>Состав атмосферы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4000" b="1" i="1" dirty="0" smtClean="0"/>
              <a:t>Строение атмосферы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4000" b="1" i="1" dirty="0" smtClean="0"/>
              <a:t>Изучение атмосферы</a:t>
            </a:r>
          </a:p>
          <a:p>
            <a:pPr marL="457200" indent="-457200">
              <a:buFont typeface="+mj-lt"/>
              <a:buAutoNum type="arabicPeriod"/>
            </a:pPr>
            <a:endParaRPr lang="ru-RU" dirty="0" smtClean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sz="8900" b="1" i="1" dirty="0" smtClean="0">
                <a:solidFill>
                  <a:srgbClr val="002060"/>
                </a:solidFill>
              </a:rPr>
              <a:t/>
            </a:r>
            <a:br>
              <a:rPr lang="ru-RU" sz="8900" b="1" i="1" dirty="0" smtClean="0">
                <a:solidFill>
                  <a:srgbClr val="002060"/>
                </a:solidFill>
              </a:rPr>
            </a:br>
            <a:r>
              <a:rPr lang="ru-RU" sz="8900" b="1" i="1" dirty="0" smtClean="0">
                <a:solidFill>
                  <a:srgbClr val="002060"/>
                </a:solidFill>
              </a:rPr>
              <a:t>План</a:t>
            </a: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		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05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1412776"/>
            <a:ext cx="8568951" cy="50405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b="1" i="1" dirty="0" smtClean="0"/>
              <a:t>Воздух необходим для дыхания 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/>
              <a:t>Защищает от перегревания днем и переохлаждения ночью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/>
              <a:t>Защищает от метеоритов и космических тел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/>
              <a:t>Защищает от ультрафиолетового излучения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/>
              <a:t>Формируется погода и климат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/>
              <a:t>Носитель тепла и влаги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/>
              <a:t>Регулирует сезонные и суточные колебания температуры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/>
              <a:t>Влияет на развитие литосферы и гидросферы</a:t>
            </a:r>
          </a:p>
          <a:p>
            <a:pPr marL="0" indent="0">
              <a:buNone/>
            </a:pPr>
            <a:endParaRPr lang="ru-RU" sz="2800" b="1" i="1" dirty="0" smtClean="0"/>
          </a:p>
          <a:p>
            <a:pPr marL="0" indent="0">
              <a:buNone/>
            </a:pPr>
            <a:endParaRPr lang="ru-RU" sz="2800" b="1" i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Значение атмосферы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05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Газовый состав атмосферы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660799" cy="469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4030094"/>
            <a:ext cx="4087114" cy="271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09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www.prosv.ru/ebooks/Nikolina_Geografia_6metod/images/2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6840760" cy="60486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183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троение атмосферы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0528" y="0"/>
            <a:ext cx="9431630" cy="707290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Строение атмосферы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7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42796"/>
            <a:ext cx="8856984" cy="63545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29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02624" cy="72008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Изучение атмосферы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8136904" cy="52565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427355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3062" y="908720"/>
            <a:ext cx="4402137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3858912"/>
            <a:ext cx="3672408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38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465</TotalTime>
  <Words>116</Words>
  <Application>Microsoft Office PowerPoint</Application>
  <PresentationFormat>Экран (4:3)</PresentationFormat>
  <Paragraphs>28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Волна</vt:lpstr>
      <vt:lpstr>Презентация PowerPoint</vt:lpstr>
      <vt:lpstr>    Атмосфера от греч. «атмос» – воздух,  «сфера» - шар  </vt:lpstr>
      <vt:lpstr>      План       </vt:lpstr>
      <vt:lpstr>Значение атмосферы</vt:lpstr>
      <vt:lpstr>Газовый состав атмосферы</vt:lpstr>
      <vt:lpstr>Презентация PowerPoint</vt:lpstr>
      <vt:lpstr>Строение атмосферы</vt:lpstr>
      <vt:lpstr>Презентация PowerPoint</vt:lpstr>
      <vt:lpstr>Изучение атмосферы</vt:lpstr>
      <vt:lpstr>Изучение атмосферы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789</dc:creator>
  <cp:lastModifiedBy>elena</cp:lastModifiedBy>
  <cp:revision>23</cp:revision>
  <dcterms:created xsi:type="dcterms:W3CDTF">2012-02-01T13:02:20Z</dcterms:created>
  <dcterms:modified xsi:type="dcterms:W3CDTF">2012-03-28T08:53:32Z</dcterms:modified>
</cp:coreProperties>
</file>