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A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EC51A-54EE-4A34-9FD5-CB4A80B883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3091-C280-4CA3-B65F-6071430788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51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EC51A-54EE-4A34-9FD5-CB4A80B883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3091-C280-4CA3-B65F-6071430788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35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EC51A-54EE-4A34-9FD5-CB4A80B883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3091-C280-4CA3-B65F-6071430788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5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EC51A-54EE-4A34-9FD5-CB4A80B883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3091-C280-4CA3-B65F-6071430788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50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EC51A-54EE-4A34-9FD5-CB4A80B883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3091-C280-4CA3-B65F-6071430788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9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EC51A-54EE-4A34-9FD5-CB4A80B883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3091-C280-4CA3-B65F-6071430788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46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EC51A-54EE-4A34-9FD5-CB4A80B883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3091-C280-4CA3-B65F-6071430788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72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EC51A-54EE-4A34-9FD5-CB4A80B883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3091-C280-4CA3-B65F-6071430788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23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EC51A-54EE-4A34-9FD5-CB4A80B883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3091-C280-4CA3-B65F-6071430788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9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EC51A-54EE-4A34-9FD5-CB4A80B883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3091-C280-4CA3-B65F-6071430788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94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EC51A-54EE-4A34-9FD5-CB4A80B883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3091-C280-4CA3-B65F-6071430788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8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EC51A-54EE-4A34-9FD5-CB4A80B883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53091-C280-4CA3-B65F-6071430788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6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55177" y="1490045"/>
            <a:ext cx="6740434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СТАРТ АССАМБЛЕИ </a:t>
            </a:r>
            <a:r>
              <a:rPr lang="en-US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«Гражданин </a:t>
            </a:r>
            <a:r>
              <a:rPr lang="en-US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XXI </a:t>
            </a:r>
            <a:r>
              <a:rPr lang="ru-RU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века»</a:t>
            </a:r>
            <a:br>
              <a:rPr lang="ru-RU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2020-2021</a:t>
            </a:r>
            <a:endParaRPr lang="ru-RU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0263" y="4146171"/>
            <a:ext cx="4955178" cy="1655762"/>
          </a:xfrm>
        </p:spPr>
        <p:txBody>
          <a:bodyPr/>
          <a:lstStyle/>
          <a:p>
            <a:r>
              <a:rPr lang="ru-RU" dirty="0" smtClean="0"/>
              <a:t>Отделения Ассамблеи: Английский язык, Немецкий язык, Французский язык, Общественные науки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0595" y="5317393"/>
            <a:ext cx="62092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«Планета людей: экскурсия во времени и пространстве»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25" y="1161940"/>
            <a:ext cx="4239577" cy="28172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1062" y="-154951"/>
            <a:ext cx="1532023" cy="15320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156" y="3979207"/>
            <a:ext cx="3615241" cy="2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54018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26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СТАРТ АССАМБЛЕИ  «Гражданин XXI века» 2020-2021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Иностранный язык</dc:creator>
  <cp:lastModifiedBy>Иностранный язык</cp:lastModifiedBy>
  <cp:revision>3</cp:revision>
  <dcterms:created xsi:type="dcterms:W3CDTF">2020-12-03T02:58:24Z</dcterms:created>
  <dcterms:modified xsi:type="dcterms:W3CDTF">2020-12-03T03:07:44Z</dcterms:modified>
</cp:coreProperties>
</file>