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7"/>
  </p:notesMasterIdLst>
  <p:sldIdLst>
    <p:sldId id="256" r:id="rId2"/>
    <p:sldId id="556" r:id="rId3"/>
    <p:sldId id="456" r:id="rId4"/>
    <p:sldId id="605" r:id="rId5"/>
    <p:sldId id="606" r:id="rId6"/>
    <p:sldId id="381" r:id="rId7"/>
    <p:sldId id="455" r:id="rId8"/>
    <p:sldId id="458" r:id="rId9"/>
    <p:sldId id="457" r:id="rId10"/>
    <p:sldId id="354" r:id="rId11"/>
    <p:sldId id="355" r:id="rId12"/>
    <p:sldId id="459" r:id="rId13"/>
    <p:sldId id="461" r:id="rId14"/>
    <p:sldId id="382" r:id="rId15"/>
    <p:sldId id="383" r:id="rId16"/>
    <p:sldId id="464" r:id="rId17"/>
    <p:sldId id="462" r:id="rId18"/>
    <p:sldId id="386" r:id="rId19"/>
    <p:sldId id="463" r:id="rId20"/>
    <p:sldId id="387" r:id="rId21"/>
    <p:sldId id="388" r:id="rId22"/>
    <p:sldId id="389" r:id="rId23"/>
    <p:sldId id="390" r:id="rId24"/>
    <p:sldId id="465" r:id="rId25"/>
    <p:sldId id="466" r:id="rId26"/>
    <p:sldId id="467" r:id="rId27"/>
    <p:sldId id="440" r:id="rId28"/>
    <p:sldId id="441" r:id="rId29"/>
    <p:sldId id="442" r:id="rId30"/>
    <p:sldId id="443" r:id="rId31"/>
    <p:sldId id="444" r:id="rId32"/>
    <p:sldId id="445" r:id="rId33"/>
    <p:sldId id="446" r:id="rId34"/>
    <p:sldId id="398" r:id="rId35"/>
    <p:sldId id="447" r:id="rId36"/>
    <p:sldId id="448" r:id="rId37"/>
    <p:sldId id="449" r:id="rId38"/>
    <p:sldId id="399" r:id="rId39"/>
    <p:sldId id="401" r:id="rId40"/>
    <p:sldId id="402" r:id="rId41"/>
    <p:sldId id="403" r:id="rId42"/>
    <p:sldId id="404" r:id="rId43"/>
    <p:sldId id="405" r:id="rId44"/>
    <p:sldId id="406" r:id="rId45"/>
    <p:sldId id="407" r:id="rId46"/>
    <p:sldId id="408" r:id="rId47"/>
    <p:sldId id="409" r:id="rId48"/>
    <p:sldId id="410" r:id="rId49"/>
    <p:sldId id="411" r:id="rId50"/>
    <p:sldId id="412" r:id="rId51"/>
    <p:sldId id="413" r:id="rId52"/>
    <p:sldId id="414" r:id="rId53"/>
    <p:sldId id="415" r:id="rId54"/>
    <p:sldId id="416" r:id="rId55"/>
    <p:sldId id="417" r:id="rId56"/>
    <p:sldId id="418" r:id="rId57"/>
    <p:sldId id="419" r:id="rId58"/>
    <p:sldId id="524" r:id="rId59"/>
    <p:sldId id="525" r:id="rId60"/>
    <p:sldId id="526" r:id="rId61"/>
    <p:sldId id="527" r:id="rId62"/>
    <p:sldId id="528" r:id="rId63"/>
    <p:sldId id="529" r:id="rId64"/>
    <p:sldId id="530" r:id="rId65"/>
    <p:sldId id="531" r:id="rId66"/>
    <p:sldId id="533" r:id="rId67"/>
    <p:sldId id="534" r:id="rId68"/>
    <p:sldId id="535" r:id="rId69"/>
    <p:sldId id="536" r:id="rId70"/>
    <p:sldId id="537" r:id="rId71"/>
    <p:sldId id="538" r:id="rId72"/>
    <p:sldId id="539" r:id="rId73"/>
    <p:sldId id="540" r:id="rId74"/>
    <p:sldId id="541" r:id="rId75"/>
    <p:sldId id="542" r:id="rId76"/>
    <p:sldId id="543" r:id="rId77"/>
    <p:sldId id="544" r:id="rId78"/>
    <p:sldId id="545" r:id="rId79"/>
    <p:sldId id="546" r:id="rId80"/>
    <p:sldId id="604" r:id="rId81"/>
    <p:sldId id="600" r:id="rId82"/>
    <p:sldId id="468" r:id="rId83"/>
    <p:sldId id="599" r:id="rId84"/>
    <p:sldId id="470" r:id="rId85"/>
    <p:sldId id="471" r:id="rId86"/>
    <p:sldId id="472" r:id="rId87"/>
    <p:sldId id="473" r:id="rId88"/>
    <p:sldId id="474" r:id="rId89"/>
    <p:sldId id="475" r:id="rId90"/>
    <p:sldId id="476" r:id="rId91"/>
    <p:sldId id="477" r:id="rId92"/>
    <p:sldId id="478" r:id="rId93"/>
    <p:sldId id="479" r:id="rId94"/>
    <p:sldId id="480" r:id="rId95"/>
    <p:sldId id="481" r:id="rId96"/>
    <p:sldId id="482" r:id="rId97"/>
    <p:sldId id="483" r:id="rId98"/>
    <p:sldId id="484" r:id="rId99"/>
    <p:sldId id="485" r:id="rId100"/>
    <p:sldId id="486" r:id="rId101"/>
    <p:sldId id="487" r:id="rId102"/>
    <p:sldId id="488" r:id="rId103"/>
    <p:sldId id="489" r:id="rId104"/>
    <p:sldId id="490" r:id="rId105"/>
    <p:sldId id="491" r:id="rId106"/>
    <p:sldId id="492" r:id="rId107"/>
    <p:sldId id="493" r:id="rId108"/>
    <p:sldId id="494" r:id="rId109"/>
    <p:sldId id="495" r:id="rId110"/>
    <p:sldId id="496" r:id="rId111"/>
    <p:sldId id="497" r:id="rId112"/>
    <p:sldId id="498" r:id="rId113"/>
    <p:sldId id="499" r:id="rId114"/>
    <p:sldId id="500" r:id="rId115"/>
    <p:sldId id="501" r:id="rId116"/>
    <p:sldId id="502" r:id="rId117"/>
    <p:sldId id="503" r:id="rId118"/>
    <p:sldId id="504" r:id="rId119"/>
    <p:sldId id="505" r:id="rId120"/>
    <p:sldId id="506" r:id="rId121"/>
    <p:sldId id="507" r:id="rId122"/>
    <p:sldId id="508" r:id="rId123"/>
    <p:sldId id="509" r:id="rId124"/>
    <p:sldId id="510" r:id="rId125"/>
    <p:sldId id="511" r:id="rId126"/>
    <p:sldId id="512" r:id="rId127"/>
    <p:sldId id="513" r:id="rId128"/>
    <p:sldId id="514" r:id="rId129"/>
    <p:sldId id="515" r:id="rId130"/>
    <p:sldId id="516" r:id="rId131"/>
    <p:sldId id="518" r:id="rId132"/>
    <p:sldId id="519" r:id="rId133"/>
    <p:sldId id="520" r:id="rId134"/>
    <p:sldId id="521" r:id="rId135"/>
    <p:sldId id="522" r:id="rId136"/>
    <p:sldId id="523" r:id="rId137"/>
    <p:sldId id="569" r:id="rId138"/>
    <p:sldId id="575" r:id="rId139"/>
    <p:sldId id="596" r:id="rId140"/>
    <p:sldId id="574" r:id="rId141"/>
    <p:sldId id="587" r:id="rId142"/>
    <p:sldId id="577" r:id="rId143"/>
    <p:sldId id="573" r:id="rId144"/>
    <p:sldId id="578" r:id="rId145"/>
    <p:sldId id="579" r:id="rId146"/>
    <p:sldId id="581" r:id="rId147"/>
    <p:sldId id="593" r:id="rId148"/>
    <p:sldId id="580" r:id="rId149"/>
    <p:sldId id="576" r:id="rId150"/>
    <p:sldId id="588" r:id="rId151"/>
    <p:sldId id="583" r:id="rId152"/>
    <p:sldId id="595" r:id="rId153"/>
    <p:sldId id="597" r:id="rId154"/>
    <p:sldId id="590" r:id="rId155"/>
    <p:sldId id="598" r:id="rId156"/>
    <p:sldId id="585" r:id="rId157"/>
    <p:sldId id="591" r:id="rId158"/>
    <p:sldId id="592" r:id="rId159"/>
    <p:sldId id="589" r:id="rId160"/>
    <p:sldId id="557" r:id="rId161"/>
    <p:sldId id="559" r:id="rId162"/>
    <p:sldId id="560" r:id="rId163"/>
    <p:sldId id="558" r:id="rId164"/>
    <p:sldId id="565" r:id="rId165"/>
    <p:sldId id="566" r:id="rId166"/>
    <p:sldId id="567" r:id="rId167"/>
    <p:sldId id="568" r:id="rId168"/>
    <p:sldId id="563" r:id="rId169"/>
    <p:sldId id="564" r:id="rId170"/>
    <p:sldId id="561" r:id="rId171"/>
    <p:sldId id="373" r:id="rId172"/>
    <p:sldId id="374" r:id="rId173"/>
    <p:sldId id="375" r:id="rId174"/>
    <p:sldId id="376" r:id="rId175"/>
    <p:sldId id="377" r:id="rId176"/>
    <p:sldId id="547" r:id="rId177"/>
    <p:sldId id="548" r:id="rId178"/>
    <p:sldId id="549" r:id="rId179"/>
    <p:sldId id="550" r:id="rId180"/>
    <p:sldId id="551" r:id="rId181"/>
    <p:sldId id="552" r:id="rId182"/>
    <p:sldId id="602" r:id="rId183"/>
    <p:sldId id="601" r:id="rId184"/>
    <p:sldId id="603" r:id="rId185"/>
    <p:sldId id="454" r:id="rId186"/>
  </p:sldIdLst>
  <p:sldSz cx="24384000" cy="13716000"/>
  <p:notesSz cx="6805613" cy="99441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Пользователь Windows" initials="ПW" lastIdx="7" clrIdx="1"/>
  <p:cmAuthor id="1" name="Сатина Екатерина Сергеевна" initials="СЕС" lastIdx="2" clrIdx="0">
    <p:extLst>
      <p:ext uri="{19B8F6BF-5375-455C-9EA6-DF929625EA0E}">
        <p15:presenceInfo xmlns:p15="http://schemas.microsoft.com/office/powerpoint/2012/main" userId="S-1-5-21-4226584364-21557989-1436132917-1593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 autoAdjust="0"/>
    <p:restoredTop sz="94717" autoAdjust="0"/>
  </p:normalViewPr>
  <p:slideViewPr>
    <p:cSldViewPr snapToGrid="0">
      <p:cViewPr varScale="1">
        <p:scale>
          <a:sx n="32" d="100"/>
          <a:sy n="32" d="100"/>
        </p:scale>
        <p:origin x="126" y="22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75E-3"/>
          <c:y val="5.0000000000000175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435-40A3-BCB9-AD8787D63F82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91</c:v>
                </c:pt>
                <c:pt idx="1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435-40A3-BCB9-AD8787D63F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1ACA9B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F33-4A77-8154-7602D742F990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78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F33-4A77-8154-7602D742F9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ECF-4701-9473-0DC1B5A703C1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20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CF-4701-9473-0DC1B5A703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2096E-2"/>
          <c:y val="0.119147"/>
          <c:w val="0.93261400000000005"/>
          <c:h val="0.69775200000000004"/>
        </c:manualLayout>
      </c:layout>
      <c:areaChart>
        <c:grouping val="standar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1ACA9B">
                <a:alpha val="30000"/>
              </a:srgbClr>
            </a:solidFill>
            <a:ln w="76200" cap="flat">
              <a:noFill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BB6-4525-ADC8-DED83E064994}"/>
            </c:ext>
          </c:extLst>
        </c:ser>
        <c:ser>
          <c:idx val="0"/>
          <c:order val="1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>
                <a:alpha val="32000"/>
              </a:srgbClr>
            </a:solidFill>
            <a:ln w="76200" cap="flat">
              <a:noFill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BB6-4525-ADC8-DED83E0649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8037808"/>
        <c:axId val="248038368"/>
      </c:areaChart>
      <c:catAx>
        <c:axId val="2480378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248038368"/>
        <c:crosses val="autoZero"/>
        <c:auto val="1"/>
        <c:lblAlgn val="ctr"/>
        <c:lblOffset val="100"/>
        <c:noMultiLvlLbl val="1"/>
      </c:catAx>
      <c:valAx>
        <c:axId val="24803836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248037808"/>
        <c:crosses val="autoZero"/>
        <c:crossBetween val="midCat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602500000000033E-2"/>
          <c:y val="8.9979500000000004E-2"/>
          <c:w val="0.92671899999999996"/>
          <c:h val="0.7670169999999995"/>
        </c:manualLayout>
      </c:layout>
      <c:areaChart>
        <c:grouping val="standard"/>
        <c:varyColors val="0"/>
        <c:ser>
          <c:idx val="2"/>
          <c:order val="0"/>
          <c:tx>
            <c:strRef>
              <c:f>Sheet1!$A$4</c:f>
              <c:strCache>
                <c:ptCount val="1"/>
                <c:pt idx="0">
                  <c:v>Region 2</c:v>
                </c:pt>
              </c:strCache>
            </c:strRef>
          </c:tx>
          <c:spPr>
            <a:noFill/>
            <a:ln w="12700" cap="flat">
              <a:solidFill>
                <a:srgbClr val="1ACA9B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75-485F-8CB9-19BE5851383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1</c:v>
                </c:pt>
              </c:strCache>
            </c:strRef>
          </c:tx>
          <c:spPr>
            <a:noFill/>
            <a:ln w="12700" cap="flat">
              <a:solidFill>
                <a:schemeClr val="accent1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C75-485F-8CB9-19BE58513834}"/>
            </c:ext>
          </c:extLst>
        </c:ser>
        <c:ser>
          <c:idx val="0"/>
          <c:order val="2"/>
          <c:tx>
            <c:strRef>
              <c:f>Sheet1!$A$2</c:f>
              <c:strCache>
                <c:ptCount val="1"/>
                <c:pt idx="0">
                  <c:v>Untitled 1</c:v>
                </c:pt>
              </c:strCache>
            </c:strRef>
          </c:tx>
          <c:spPr>
            <a:noFill/>
            <a:ln w="12700" cap="flat">
              <a:solidFill>
                <a:srgbClr val="4ECF73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80</c:v>
                </c:pt>
                <c:pt idx="1">
                  <c:v>100</c:v>
                </c:pt>
                <c:pt idx="2">
                  <c:v>19</c:v>
                </c:pt>
                <c:pt idx="3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C75-485F-8CB9-19BE58513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0078752"/>
        <c:axId val="300079312"/>
      </c:areaChart>
      <c:catAx>
        <c:axId val="3000787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300079312"/>
        <c:crosses val="autoZero"/>
        <c:auto val="1"/>
        <c:lblAlgn val="ctr"/>
        <c:lblOffset val="100"/>
        <c:noMultiLvlLbl val="1"/>
      </c:catAx>
      <c:valAx>
        <c:axId val="30007931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300078752"/>
        <c:crosses val="autoZero"/>
        <c:crossBetween val="midCat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5CF-4E74-B549-F01C568C08BA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20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5CF-4E74-B549-F01C568C08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F08-40A5-81A1-ACAF48DD24E9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91</c:v>
                </c:pt>
                <c:pt idx="1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F08-40A5-81A1-ACAF48DD24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1ACA9B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82A-451F-9207-035CA1959205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78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82A-451F-9207-035CA19592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6-22T11:20:58.883" idx="7">
    <p:pos x="4238" y="1463"/>
    <p:text>Текст очень растянут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2" name="Shape 522"/>
          <p:cNvSpPr>
            <a:spLocks noGrp="1"/>
          </p:cNvSpPr>
          <p:nvPr>
            <p:ph type="body" sz="quarter" idx="1"/>
          </p:nvPr>
        </p:nvSpPr>
        <p:spPr>
          <a:xfrm>
            <a:off x="907415" y="4723448"/>
            <a:ext cx="4990783" cy="447484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230713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prosv.ru/" TargetMode="External"/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113CE-6510-4FE3-8AE8-AB7421FA5CD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803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51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9127F8F-791C-490F-99E2-C2B0957090B3}" type="slidenum">
              <a:rPr lang="ru-RU" smtClean="0"/>
              <a:pPr/>
              <a:t>22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98414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51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9127F8F-791C-490F-99E2-C2B0957090B3}" type="slidenum">
              <a:rPr lang="ru-RU" smtClean="0"/>
              <a:pPr/>
              <a:t>23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07397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51556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54939" y="9445169"/>
            <a:ext cx="2949099" cy="49720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89127F8F-791C-490F-99E2-C2B0957090B3}" type="slidenum">
              <a:rPr lang="ru-RU" smtClean="0"/>
              <a:pPr/>
              <a:t>24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07397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Согласно</a:t>
            </a:r>
            <a:r>
              <a:rPr lang="ru-RU" sz="1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требованиям Федерального государственного образовательного стандарта изучение второго иностранного языка в школах является обязательным с 1 сентября 2015 года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 В связи с этим издательством «Просвещение» были выпущены учебно-методические комплекты для</a:t>
            </a:r>
            <a:r>
              <a:rPr lang="ru-RU" sz="1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изучения вторых иностранных языков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 немецкого («Горизонты»), французского («Синяя птица»)</a:t>
            </a:r>
            <a:r>
              <a:rPr lang="ru-RU" sz="1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испанского («Завтра»). В 2017 году</a:t>
            </a:r>
            <a:r>
              <a:rPr lang="ru-RU" sz="1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линейка пополнилась учебными пособиями 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«Время учить китайский!» для изучения китайского</a:t>
            </a:r>
            <a:r>
              <a:rPr lang="ru-RU" sz="1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языка как второго иностранного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Все УМК были созданы совместно с носителями</a:t>
            </a:r>
            <a:r>
              <a:rPr lang="ru-RU" sz="1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языка и полностью соответствуют требованиям российских стандартов образования.</a:t>
            </a:r>
            <a:endParaRPr lang="ru-RU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8269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2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УМК по немецкому языку как второму иностранному «Горизонты» – это совместный проект издательства «Просвещение» и немецкого издательства "</a:t>
            </a:r>
            <a:r>
              <a:rPr lang="ru-RU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Cornelsen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(г. Берлин), созданный с учётом требований ФГОС и документов Совета Европы по изучению иностранных языков (Общеевропейских компетенций владения иностранным языком). При изучении немецкого языка с УМК «Горизонты» учитывается опыт обучающихся в изучении первого иностранного языка – английского, что позволяет сделать процесс овладения немецким языком эффективным и результативным, несмотря на сжатые сроки обучения.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A11EA4-6F7E-4DE1-9DA0-7CE3BF3BD837}" type="slidenum">
              <a:rPr lang="ru-RU" altLang="ru-RU" smtClean="0"/>
              <a:pPr>
                <a:defRPr/>
              </a:pPr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3925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113CE-6510-4FE3-8AE8-AB7421FA5CDB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997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>
              <a:solidFill>
                <a:srgbClr val="003366"/>
              </a:solidFill>
            </a:endParaRPr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D981899-492F-429D-97DA-6F521AA91514}" type="slidenum">
              <a:rPr lang="ru-RU" altLang="ru-RU"/>
              <a:pPr/>
              <a:t>36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0191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>
              <a:solidFill>
                <a:srgbClr val="003366"/>
              </a:solidFill>
            </a:endParaRPr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D981899-492F-429D-97DA-6F521AA91514}" type="slidenum">
              <a:rPr lang="ru-RU" altLang="ru-RU"/>
              <a:pPr/>
              <a:t>37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4436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A11EA4-6F7E-4DE1-9DA0-7CE3BF3BD837}" type="slidenum">
              <a:rPr lang="ru-RU" altLang="ru-RU" smtClean="0"/>
              <a:pPr>
                <a:defRPr/>
              </a:pPr>
              <a:t>40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4641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A11EA4-6F7E-4DE1-9DA0-7CE3BF3BD837}" type="slidenum">
              <a:rPr lang="ru-RU" altLang="ru-RU" smtClean="0"/>
              <a:pPr>
                <a:defRPr/>
              </a:pPr>
              <a:t>41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8739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113CE-6510-4FE3-8AE8-AB7421FA5CD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8707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A11EA4-6F7E-4DE1-9DA0-7CE3BF3BD837}" type="slidenum">
              <a:rPr lang="ru-RU" altLang="ru-RU" smtClean="0"/>
              <a:pPr>
                <a:defRPr/>
              </a:pPr>
              <a:t>42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99502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A11EA4-6F7E-4DE1-9DA0-7CE3BF3BD837}" type="slidenum">
              <a:rPr lang="ru-RU" altLang="ru-RU" smtClean="0"/>
              <a:pPr>
                <a:defRPr/>
              </a:pPr>
              <a:t>43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95898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A11EA4-6F7E-4DE1-9DA0-7CE3BF3BD837}" type="slidenum">
              <a:rPr lang="ru-RU" altLang="ru-RU" smtClean="0"/>
              <a:pPr>
                <a:defRPr/>
              </a:pPr>
              <a:t>44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46990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A11EA4-6F7E-4DE1-9DA0-7CE3BF3BD837}" type="slidenum">
              <a:rPr lang="ru-RU" altLang="ru-RU" smtClean="0"/>
              <a:pPr>
                <a:defRPr/>
              </a:pPr>
              <a:t>45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51103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A11EA4-6F7E-4DE1-9DA0-7CE3BF3BD837}" type="slidenum">
              <a:rPr lang="ru-RU" altLang="ru-RU" smtClean="0"/>
              <a:pPr>
                <a:defRPr/>
              </a:pPr>
              <a:t>46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84640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A11EA4-6F7E-4DE1-9DA0-7CE3BF3BD837}" type="slidenum">
              <a:rPr lang="ru-RU" altLang="ru-RU" smtClean="0"/>
              <a:pPr>
                <a:defRPr/>
              </a:pPr>
              <a:t>47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61237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113CE-6510-4FE3-8AE8-AB7421FA5CDB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6989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113CE-6510-4FE3-8AE8-AB7421FA5CDB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1785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ED61FC2-2D72-4EFE-B68D-28058F53725C}" type="slidenum">
              <a:rPr lang="de-DE" smtClean="0"/>
              <a:pPr/>
              <a:t>51</a:t>
            </a:fld>
            <a:endParaRPr lang="de-DE" smtClean="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8900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614794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ED61FC2-2D72-4EFE-B68D-28058F53725C}" type="slidenum">
              <a:rPr lang="de-DE" smtClean="0"/>
              <a:pPr/>
              <a:t>52</a:t>
            </a:fld>
            <a:endParaRPr lang="de-DE" smtClean="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8900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955398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51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9127F8F-791C-490F-99E2-C2B0957090B3}" type="slidenum">
              <a:rPr lang="ru-RU" smtClean="0"/>
              <a:pPr/>
              <a:t>11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165760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ED61FC2-2D72-4EFE-B68D-28058F53725C}" type="slidenum">
              <a:rPr lang="de-DE" smtClean="0"/>
              <a:pPr/>
              <a:t>53</a:t>
            </a:fld>
            <a:endParaRPr lang="de-DE" smtClean="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8900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068026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Вернёмся к группе требований, которые относятся к учителям, - требования к </a:t>
            </a:r>
            <a:r>
              <a:rPr lang="ru-RU" altLang="ru-RU" dirty="0" smtClean="0">
                <a:solidFill>
                  <a:srgbClr val="003366"/>
                </a:solidFill>
              </a:rPr>
              <a:t>результатам освоения</a:t>
            </a:r>
            <a:br>
              <a:rPr lang="ru-RU" altLang="ru-RU" dirty="0" smtClean="0">
                <a:solidFill>
                  <a:srgbClr val="003366"/>
                </a:solidFill>
              </a:rPr>
            </a:br>
            <a:r>
              <a:rPr lang="ru-RU" altLang="ru-RU" dirty="0" smtClean="0">
                <a:solidFill>
                  <a:srgbClr val="003366"/>
                </a:solidFill>
              </a:rPr>
              <a:t>основных образовательных программ. Результатов 3 группы: личностные, </a:t>
            </a:r>
            <a:r>
              <a:rPr lang="ru-RU" altLang="ru-RU" dirty="0" err="1" smtClean="0">
                <a:solidFill>
                  <a:srgbClr val="003366"/>
                </a:solidFill>
              </a:rPr>
              <a:t>метапредметные</a:t>
            </a:r>
            <a:r>
              <a:rPr lang="ru-RU" altLang="ru-RU" dirty="0" smtClean="0">
                <a:solidFill>
                  <a:srgbClr val="003366"/>
                </a:solidFill>
              </a:rPr>
              <a:t>, предметные.</a:t>
            </a:r>
          </a:p>
          <a:p>
            <a:r>
              <a:rPr lang="ru-RU" altLang="ru-RU" dirty="0" smtClean="0">
                <a:solidFill>
                  <a:srgbClr val="003366"/>
                </a:solidFill>
              </a:rPr>
              <a:t>Личностные результаты связаны с развитием и воспитанием личности учащихся. Это идеологическая и методологическая основа ФГОС, которая прописана в Концепции духовно-нравственного развития и воспитания личности гражданина России</a:t>
            </a:r>
            <a:r>
              <a:rPr lang="ru-RU" altLang="ru-RU" dirty="0" smtClean="0"/>
              <a:t>.</a:t>
            </a:r>
            <a:endParaRPr lang="ru-RU" altLang="ru-RU" dirty="0" smtClean="0">
              <a:solidFill>
                <a:srgbClr val="003366"/>
              </a:solidFill>
            </a:endParaRPr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D981899-492F-429D-97DA-6F521AA91514}" type="slidenum">
              <a:rPr lang="ru-RU" altLang="ru-RU"/>
              <a:pPr/>
              <a:t>58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84355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113CE-6510-4FE3-8AE8-AB7421FA5CDB}" type="slidenum">
              <a:rPr lang="ru-RU" smtClean="0"/>
              <a:pPr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3199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14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 введением второго</a:t>
            </a:r>
            <a:r>
              <a:rPr lang="ru-RU" sz="14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иностранного языка перед многими учителями, которые преподают английский язык в качестве второго иностранного, встал вопрос выбора </a:t>
            </a:r>
            <a:r>
              <a:rPr lang="ru-RU" sz="14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УМК.  </a:t>
            </a:r>
          </a:p>
          <a:p>
            <a:endParaRPr lang="ru-RU" sz="14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4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Учебно-методический комплект «Мой выбор – английский!» (</a:t>
            </a:r>
            <a:r>
              <a:rPr lang="ru-RU" sz="14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Options</a:t>
            </a:r>
            <a:r>
              <a:rPr lang="ru-RU" sz="14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ru-RU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для 5-11 классов авторов </a:t>
            </a:r>
            <a:r>
              <a:rPr lang="ru-RU" sz="14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Маневич</a:t>
            </a:r>
            <a:r>
              <a:rPr lang="ru-RU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Е.Г., Поляковой А.А, Дули Д., Эванс В. – новая серия по английскому языку как второму иностранному, совместная продукция российского издательства </a:t>
            </a:r>
            <a:r>
              <a:rPr lang="ru-RU" sz="14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«Просвещение» </a:t>
            </a:r>
            <a:r>
              <a:rPr lang="ru-RU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британского издательства </a:t>
            </a:r>
            <a:r>
              <a:rPr lang="ru-RU" sz="14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ru-RU" sz="1400" b="0" i="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Express</a:t>
            </a:r>
            <a:r>
              <a:rPr lang="ru-RU" sz="14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400" b="0" i="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Publishing</a:t>
            </a:r>
            <a:r>
              <a:rPr lang="ru-RU" sz="14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</a:t>
            </a:r>
            <a:r>
              <a:rPr lang="ru-RU" sz="1400" b="0" i="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УМК создан специально для учащихся, начинающих изучать иностранный язык с 5 класса и рассчитан на 2 часа в неделю.</a:t>
            </a:r>
          </a:p>
          <a:p>
            <a:r>
              <a:rPr lang="ru-RU" sz="14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УМК</a:t>
            </a:r>
            <a:r>
              <a:rPr lang="ru-RU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4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«Мой выбор – английский!» </a:t>
            </a:r>
            <a:r>
              <a:rPr lang="ru-RU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отвечает требованиям Федерального государственного образовательного стандарта общего образования и примерной основной образовательной программе по иностранному языку.</a:t>
            </a:r>
            <a:endParaRPr lang="ru-RU" sz="1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/>
          <a:lstStyle/>
          <a:p>
            <a:fld id="{A573135F-DFD3-44D4-BC51-3AF0C8B69AB4}" type="slidenum">
              <a:rPr lang="ru-RU" smtClean="0"/>
              <a:pPr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6839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27013" y="811213"/>
            <a:ext cx="7210426" cy="40560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УМК</a:t>
            </a:r>
            <a:r>
              <a:rPr lang="ru-RU" baseline="0" dirty="0" smtClean="0"/>
              <a:t> «Мой выбор – английский!» - это новый инновационный УМК по английскому как второму иностранному языку, созданный совместно с нашими партнерами из издательства «</a:t>
            </a:r>
            <a:r>
              <a:rPr lang="en-US" baseline="0" dirty="0" smtClean="0"/>
              <a:t>Express Publishing</a:t>
            </a:r>
            <a:r>
              <a:rPr lang="ru-RU" baseline="0" dirty="0" smtClean="0"/>
              <a:t>». Курс полностью соответствует требованиям ФГОС и рассчитан на два часа в неделю. С 1 сентября 2016 года мы также запускаем бесплатную апробацию учебника для 5 класса этой линии.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A11EA4-6F7E-4DE1-9DA0-7CE3BF3BD837}" type="slidenum">
              <a:rPr lang="ru-RU" altLang="ru-RU" smtClean="0"/>
              <a:pPr>
                <a:defRPr/>
              </a:pPr>
              <a:t>82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7251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A11EA4-6F7E-4DE1-9DA0-7CE3BF3BD837}" type="slidenum">
              <a:rPr lang="ru-RU" altLang="ru-RU" smtClean="0"/>
              <a:pPr>
                <a:defRPr/>
              </a:pPr>
              <a:t>83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42334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27013" y="811213"/>
            <a:ext cx="7210426" cy="40560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11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B98F48-C353-488F-A1E6-07B6F1F5A2A1}" type="slidenum">
              <a:rPr lang="ru-RU" altLang="ru-RU" smtClean="0"/>
              <a:pPr/>
              <a:t>89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197971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27013" y="811213"/>
            <a:ext cx="7210426" cy="40560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21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62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CFA498-1D3E-4704-B046-FB12099D2F50}" type="slidenum">
              <a:rPr lang="ru-RU" altLang="ru-RU" smtClean="0"/>
              <a:pPr/>
              <a:t>90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300567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27013" y="811213"/>
            <a:ext cx="7210426" cy="40560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21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62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CFA498-1D3E-4704-B046-FB12099D2F50}" type="slidenum">
              <a:rPr lang="ru-RU" altLang="ru-RU" smtClean="0"/>
              <a:pPr/>
              <a:t>93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3694925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27013" y="811213"/>
            <a:ext cx="7210426" cy="40560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11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B98F48-C353-488F-A1E6-07B6F1F5A2A1}" type="slidenum">
              <a:rPr lang="ru-RU" altLang="ru-RU" smtClean="0"/>
              <a:pPr/>
              <a:t>96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978518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/>
          <a:lstStyle/>
          <a:p>
            <a:fld id="{6E6113CE-6510-4FE3-8AE8-AB7421FA5CDB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7581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27013" y="811213"/>
            <a:ext cx="7210426" cy="40560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21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algn="ctr" eaLnBrk="1" hangingPunct="1"/>
            <a:r>
              <a:rPr lang="ru-RU" altLang="ru-RU" sz="1200" b="1" dirty="0" smtClean="0">
                <a:solidFill>
                  <a:schemeClr val="tx2"/>
                </a:solidFill>
                <a:latin typeface="Helvetica Neue Black Condensed"/>
              </a:rPr>
              <a:t>В комплекс лексических упражнений системно включены упражнения, развивающие языковую догадку, например, задания типа «Учимся вместе. Прочти мои мысли» и др. </a:t>
            </a:r>
          </a:p>
          <a:p>
            <a:pPr algn="ctr" eaLnBrk="1" hangingPunct="1"/>
            <a:r>
              <a:rPr lang="ru-RU" altLang="ru-RU" sz="1200" b="1" dirty="0" smtClean="0">
                <a:solidFill>
                  <a:schemeClr val="tx2"/>
                </a:solidFill>
                <a:latin typeface="Helvetica Neue Black Condensed"/>
              </a:rPr>
              <a:t>Ознакомление с новым грамматическим материалом происходит индуктивным и дедуктивным способом, что в обоих случаях развивает логическое мышление, учит рассуждать, сравнивать, делать умозаключения и выводы. Грамматический материал объединён в рубрики «Комментарии» и «Упражнения».</a:t>
            </a:r>
          </a:p>
          <a:p>
            <a:pPr algn="ctr" eaLnBrk="1" hangingPunct="1"/>
            <a:r>
              <a:rPr lang="ru-RU" altLang="ru-RU" sz="1200" b="1" dirty="0" smtClean="0">
                <a:solidFill>
                  <a:schemeClr val="tx2"/>
                </a:solidFill>
                <a:latin typeface="Helvetica Neue Black Condensed"/>
              </a:rPr>
              <a:t>Так же формируются умения по заполнению таблиц, пропусков в текстах и т. п. Выполнять подобные задания рекомендовано в личных тетрадях учащихся.</a:t>
            </a:r>
          </a:p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262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CFA498-1D3E-4704-B046-FB12099D2F50}" type="slidenum">
              <a:rPr lang="ru-RU" altLang="ru-RU" smtClean="0"/>
              <a:pPr/>
              <a:t>101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6741421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27013" y="811213"/>
            <a:ext cx="7210426" cy="40560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11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B98F48-C353-488F-A1E6-07B6F1F5A2A1}" type="slidenum">
              <a:rPr lang="ru-RU" altLang="ru-RU" smtClean="0"/>
              <a:pPr/>
              <a:t>102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7798418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27013" y="811213"/>
            <a:ext cx="7210426" cy="40560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21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342900" indent="-342900" eaLnBrk="1" hangingPunct="1">
              <a:buFont typeface="Wingdings" panose="05000000000000000000" pitchFamily="2" charset="2"/>
              <a:buChar char="v"/>
            </a:pPr>
            <a:r>
              <a:rPr lang="ru-RU" altLang="ru-RU" sz="1200" b="1" dirty="0" smtClean="0">
                <a:solidFill>
                  <a:schemeClr val="tx2"/>
                </a:solidFill>
                <a:latin typeface="Helvetica Neue Black Condensed"/>
              </a:rPr>
              <a:t>Совершенствование коммуникативной и общей речевой культуры, совершенствование приобретённых иноязычных коммуникативных умений; существенное расширение лексического запаса и лингвистического кругозора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</a:pPr>
            <a:r>
              <a:rPr lang="ru-RU" altLang="ru-RU" sz="1200" b="1" dirty="0" smtClean="0">
                <a:solidFill>
                  <a:schemeClr val="tx2"/>
                </a:solidFill>
                <a:latin typeface="Helvetica Neue Black Condensed"/>
              </a:rPr>
              <a:t>Достижение </a:t>
            </a:r>
            <a:r>
              <a:rPr lang="ru-RU" altLang="ru-RU" sz="1200" b="1" dirty="0" err="1" smtClean="0">
                <a:solidFill>
                  <a:schemeClr val="tx2"/>
                </a:solidFill>
                <a:latin typeface="Helvetica Neue Black Condensed"/>
              </a:rPr>
              <a:t>допорогового</a:t>
            </a:r>
            <a:r>
              <a:rPr lang="ru-RU" altLang="ru-RU" sz="1200" b="1" dirty="0" smtClean="0">
                <a:solidFill>
                  <a:schemeClr val="tx2"/>
                </a:solidFill>
                <a:latin typeface="Helvetica Neue Black Condensed"/>
              </a:rPr>
              <a:t> уровня иноязычной коммуникативной компетенции, позволяющего школьникам общаться как с носителями изучаемого иностранного языка, так и с представителями других стран, использующими данный язык как средство межличностного и межкультурного общения, в устной и письменной формах.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</a:pPr>
            <a:endParaRPr lang="ru-RU" altLang="ru-RU" sz="1200" b="1" dirty="0" smtClean="0">
              <a:solidFill>
                <a:schemeClr val="tx2"/>
              </a:solidFill>
              <a:latin typeface="Helvetica Neue Black Condensed"/>
            </a:endParaRPr>
          </a:p>
          <a:p>
            <a:pPr algn="ctr" eaLnBrk="1" hangingPunct="1"/>
            <a:r>
              <a:rPr lang="ru-RU" altLang="ru-RU" sz="1200" b="1" dirty="0" smtClean="0">
                <a:solidFill>
                  <a:schemeClr val="tx2"/>
                </a:solidFill>
                <a:latin typeface="Helvetica Neue Black Condensed"/>
              </a:rPr>
              <a:t>Данные цели достигаются последовательным освоением всего материала учебника с </a:t>
            </a:r>
            <a:r>
              <a:rPr lang="ru-RU" altLang="ru-RU" sz="1200" b="1" dirty="0" err="1" smtClean="0">
                <a:solidFill>
                  <a:schemeClr val="tx2"/>
                </a:solidFill>
                <a:latin typeface="Helvetica Neue Black Condensed"/>
              </a:rPr>
              <a:t>задействованием</a:t>
            </a:r>
            <a:r>
              <a:rPr lang="ru-RU" altLang="ru-RU" sz="1200" b="1" dirty="0" smtClean="0">
                <a:solidFill>
                  <a:schemeClr val="tx2"/>
                </a:solidFill>
                <a:latin typeface="Helvetica Neue Black Condensed"/>
              </a:rPr>
              <a:t> всех видов речевой деятельности</a:t>
            </a:r>
          </a:p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262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CFA498-1D3E-4704-B046-FB12099D2F50}" type="slidenum">
              <a:rPr lang="ru-RU" altLang="ru-RU" smtClean="0"/>
              <a:pPr/>
              <a:t>103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494804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27013" y="811213"/>
            <a:ext cx="7210426" cy="40560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CD592-3A85-4682-82E5-E9B22A2FAA07}" type="slidenum">
              <a:rPr lang="ru-RU" smtClean="0"/>
              <a:pPr/>
              <a:t>104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795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27013" y="811213"/>
            <a:ext cx="7210426" cy="40560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CD592-3A85-4682-82E5-E9B22A2FAA07}" type="slidenum">
              <a:rPr lang="ru-RU" smtClean="0"/>
              <a:pPr/>
              <a:t>105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9454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27013" y="811213"/>
            <a:ext cx="7210426" cy="40560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УМК</a:t>
            </a:r>
            <a:r>
              <a:rPr lang="ru-RU" baseline="0" dirty="0" smtClean="0"/>
              <a:t> «Мой выбор – английский!» - это новый инновационный УМК по английскому как второму иностранному языку, созданный совместно с нашими партнерами из издательства «</a:t>
            </a:r>
            <a:r>
              <a:rPr lang="en-US" baseline="0" dirty="0" smtClean="0"/>
              <a:t>Express Publishing</a:t>
            </a:r>
            <a:r>
              <a:rPr lang="ru-RU" baseline="0" dirty="0" smtClean="0"/>
              <a:t>». Курс полностью соответствует требованиям ФГОС и рассчитан на два часа в неделю. С 1 сентября 2016 года мы также запускаем бесплатную апробацию учебника для 5 класса этой линии.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A11EA4-6F7E-4DE1-9DA0-7CE3BF3BD837}" type="slidenum">
              <a:rPr lang="ru-RU" altLang="ru-RU" smtClean="0"/>
              <a:pPr>
                <a:defRPr/>
              </a:pPr>
              <a:t>108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29414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53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15396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54939" y="9445169"/>
            <a:ext cx="2949099" cy="49720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F0DD8E-7B3F-46EE-980E-65F0F81EF331}" type="slidenum">
              <a:rPr lang="ru-RU" altLang="ru-RU" smtClean="0"/>
              <a:pPr/>
              <a:t>140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6396335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53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15396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54939" y="9445169"/>
            <a:ext cx="2949099" cy="49720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F0DD8E-7B3F-46EE-980E-65F0F81EF331}" type="slidenum">
              <a:rPr lang="ru-RU" altLang="ru-RU" smtClean="0"/>
              <a:pPr/>
              <a:t>142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6396335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94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19492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54939" y="9445169"/>
            <a:ext cx="2949099" cy="49720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A497D64-C27E-4A60-97C4-E73FCE4BC613}" type="slidenum">
              <a:rPr lang="ru-RU" altLang="ru-RU" smtClean="0"/>
              <a:pPr/>
              <a:t>143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49775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4450" y="9445625"/>
            <a:ext cx="2949575" cy="496889"/>
          </a:xfrm>
          <a:prstGeom prst="rect">
            <a:avLst/>
          </a:prstGeom>
        </p:spPr>
        <p:txBody>
          <a:bodyPr/>
          <a:lstStyle/>
          <a:p>
            <a:fld id="{A573135F-DFD3-44D4-BC51-3AF0C8B69AB4}" type="slidenum">
              <a:rPr lang="ru-RU" smtClean="0"/>
              <a:pPr/>
              <a:t>148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685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113CE-6510-4FE3-8AE8-AB7421FA5CD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75819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450" y="9445625"/>
            <a:ext cx="2949575" cy="49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98EF352-8AD1-4723-84B6-F55C406CB17E}" type="slidenum">
              <a:rPr lang="ru-RU" altLang="ru-RU"/>
              <a:pPr/>
              <a:t>151</a:t>
            </a:fld>
            <a:endParaRPr lang="ru-RU" altLang="ru-RU"/>
          </a:p>
        </p:txBody>
      </p:sp>
      <p:sp>
        <p:nvSpPr>
          <p:cNvPr id="1331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/>
              <a:t>Линия УМК «Завтра» создан для изучения испанского как второго иностранного языка. В 2017 году серия была завершена старшей школой и учебниками для 10-11 классов. Учебник для 10-11 классов был выпущен как учебное пособие и получил положительные заключения РАО, РАН и РКС.</a:t>
            </a:r>
          </a:p>
        </p:txBody>
      </p:sp>
      <p:sp>
        <p:nvSpPr>
          <p:cNvPr id="13317" name="Номер слайда 3"/>
          <p:cNvSpPr txBox="1">
            <a:spLocks noGrp="1"/>
          </p:cNvSpPr>
          <p:nvPr/>
        </p:nvSpPr>
        <p:spPr bwMode="auto">
          <a:xfrm>
            <a:off x="3884916" y="8685922"/>
            <a:ext cx="2971479" cy="45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613F3478-CEE1-41B5-BACC-79F4BCE03A4D}" type="slidenum">
              <a:rPr lang="ru-RU" altLang="ru-RU" sz="1200"/>
              <a:pPr algn="r" eaLnBrk="1" hangingPunct="1"/>
              <a:t>151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47318235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УМК «Испанский язык» создан для школ с углубленным изучением испанского языка, гимназий, лицеев. Входит в ФП.</a:t>
            </a:r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54450" y="9445625"/>
            <a:ext cx="2949575" cy="49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FFBB7C6-B3D6-4F8A-BF9F-FBF99A68EF35}" type="slidenum">
              <a:rPr lang="ru-RU" altLang="ru-RU"/>
              <a:pPr/>
              <a:t>152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4468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УМК «Испанский язык» создан для школ с углубленным изучением испанского языка, гимназий, лицеев. Входит в ФП.</a:t>
            </a:r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54450" y="9445625"/>
            <a:ext cx="2949575" cy="49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FFBB7C6-B3D6-4F8A-BF9F-FBF99A68EF35}" type="slidenum">
              <a:rPr lang="ru-RU" altLang="ru-RU"/>
              <a:pPr/>
              <a:t>153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4468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УМК «Испанский язык» создан для школ с углубленным изучением испанского языка, гимназий, лицеев. Входит в ФП.</a:t>
            </a:r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54450" y="9445625"/>
            <a:ext cx="2949575" cy="49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FFBB7C6-B3D6-4F8A-BF9F-FBF99A68EF35}" type="slidenum">
              <a:rPr lang="ru-RU" altLang="ru-RU"/>
              <a:pPr/>
              <a:t>154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4468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УМК «Испанский язык» создан для школ с углубленным изучением испанского языка, гимназий, лицеев. Входит в ФП.</a:t>
            </a:r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54450" y="9445625"/>
            <a:ext cx="2949575" cy="49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FFBB7C6-B3D6-4F8A-BF9F-FBF99A68EF35}" type="slidenum">
              <a:rPr lang="ru-RU" altLang="ru-RU"/>
              <a:pPr/>
              <a:t>155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44683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УМК «Испанский язык» создан для школ с углубленным изучением испанского языка, гимназий, лицеев. Входит в ФП.</a:t>
            </a:r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54450" y="9445625"/>
            <a:ext cx="2949575" cy="49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FFBB7C6-B3D6-4F8A-BF9F-FBF99A68EF35}" type="slidenum">
              <a:rPr lang="ru-RU" altLang="ru-RU"/>
              <a:pPr/>
              <a:t>156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4468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УМК «Испанский язык» создан для школ с углубленным изучением испанского языка, гимназий, лицеев. Входит в ФП.</a:t>
            </a:r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54450" y="9445625"/>
            <a:ext cx="2949575" cy="49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FFBB7C6-B3D6-4F8A-BF9F-FBF99A68EF35}" type="slidenum">
              <a:rPr lang="ru-RU" altLang="ru-RU"/>
              <a:pPr/>
              <a:t>157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4468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УМК «Испанский язык» создан для школ с углубленным изучением испанского языка, гимназий, лицеев. Входит в ФП.</a:t>
            </a:r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54450" y="9445625"/>
            <a:ext cx="2949575" cy="49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FFBB7C6-B3D6-4F8A-BF9F-FBF99A68EF35}" type="slidenum">
              <a:rPr lang="ru-RU" altLang="ru-RU"/>
              <a:pPr/>
              <a:t>159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44683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Перед Вами обложки учебников для 5 , 6, 7, 8,и 9 классов</a:t>
            </a:r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4450" y="9445625"/>
            <a:ext cx="2949575" cy="4968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A11EA4-6F7E-4DE1-9DA0-7CE3BF3BD837}" type="slidenum">
              <a:rPr lang="ru-RU" altLang="ru-RU" smtClean="0"/>
              <a:pPr>
                <a:defRPr/>
              </a:pPr>
              <a:t>160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832774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4450" y="9445625"/>
            <a:ext cx="2949575" cy="496889"/>
          </a:xfrm>
          <a:prstGeom prst="rect">
            <a:avLst/>
          </a:prstGeom>
        </p:spPr>
        <p:txBody>
          <a:bodyPr/>
          <a:lstStyle/>
          <a:p>
            <a:fld id="{3EF657DA-8EC0-4AEA-AF71-15EC733A54C8}" type="slidenum">
              <a:rPr lang="ru-RU" smtClean="0"/>
              <a:pPr/>
              <a:t>161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943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113CE-6510-4FE3-8AE8-AB7421FA5CD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37908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4450" y="9445625"/>
            <a:ext cx="2949575" cy="4968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A11EA4-6F7E-4DE1-9DA0-7CE3BF3BD837}" type="slidenum">
              <a:rPr lang="ru-RU" altLang="ru-RU" smtClean="0"/>
              <a:pPr>
                <a:defRPr/>
              </a:pPr>
              <a:t>163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832774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4450" y="9445625"/>
            <a:ext cx="2949575" cy="4968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A11EA4-6F7E-4DE1-9DA0-7CE3BF3BD837}" type="slidenum">
              <a:rPr lang="ru-RU" altLang="ru-RU" smtClean="0"/>
              <a:pPr>
                <a:defRPr/>
              </a:pPr>
              <a:t>168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832774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4450" y="9445625"/>
            <a:ext cx="2949575" cy="4968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A11EA4-6F7E-4DE1-9DA0-7CE3BF3BD837}" type="slidenum">
              <a:rPr lang="ru-RU" altLang="ru-RU" smtClean="0"/>
              <a:pPr>
                <a:defRPr/>
              </a:pPr>
              <a:t>169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832774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Мы стремимся поддерживать с Вами связь</a:t>
            </a:r>
            <a:r>
              <a:rPr lang="ru-RU" sz="1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том числе и через социальные сети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У нас есть официальные одноименные группы «Просвещение.</a:t>
            </a:r>
            <a:r>
              <a:rPr lang="ru-RU" sz="1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Иностранные языки» «В контакте» и в </a:t>
            </a:r>
            <a:r>
              <a:rPr lang="ru-RU" sz="14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фэйсбуке</a:t>
            </a:r>
            <a:r>
              <a:rPr lang="ru-RU" sz="1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где мы проводим конкурсы, размещаем актуальные новости</a:t>
            </a:r>
            <a:r>
              <a:rPr lang="ru-RU" sz="1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отвечаем</a:t>
            </a:r>
            <a:r>
              <a:rPr lang="ru-RU" sz="1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Ваши вопросы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Присоединяйтесь</a:t>
            </a:r>
            <a:r>
              <a:rPr lang="ru-RU" sz="1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 нам и будьте в курсе событий.</a:t>
            </a:r>
            <a:endParaRPr lang="ru-RU" altLang="ru-RU" dirty="0" smtClean="0"/>
          </a:p>
        </p:txBody>
      </p:sp>
      <p:sp>
        <p:nvSpPr>
          <p:cNvPr id="187396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54450" y="9445625"/>
            <a:ext cx="2949575" cy="4968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1400" fontAlgn="base">
              <a:spcBef>
                <a:spcPct val="0"/>
              </a:spcBef>
              <a:spcAft>
                <a:spcPct val="0"/>
              </a:spcAft>
              <a:defRPr/>
            </a:pPr>
            <a:fld id="{CCD46E72-E767-4193-8802-9946CA04646A}" type="slidenum">
              <a:rPr lang="ru-RU" altLang="ru-RU" smtClean="0"/>
              <a:pPr defTabSz="1041400" fontAlgn="base">
                <a:spcBef>
                  <a:spcPct val="0"/>
                </a:spcBef>
                <a:spcAft>
                  <a:spcPct val="0"/>
                </a:spcAft>
                <a:defRPr/>
              </a:pPr>
              <a:t>182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74182330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Также</a:t>
            </a:r>
            <a:r>
              <a:rPr lang="ru-RU" baseline="0" dirty="0" smtClean="0"/>
              <a:t> подписывайтесь на наши </a:t>
            </a:r>
            <a:r>
              <a:rPr lang="ru-RU" baseline="0" dirty="0" err="1" smtClean="0"/>
              <a:t>аккаунты</a:t>
            </a:r>
            <a:r>
              <a:rPr lang="ru-RU" baseline="0" dirty="0" smtClean="0"/>
              <a:t> в </a:t>
            </a:r>
            <a:r>
              <a:rPr lang="ru-RU" baseline="0" dirty="0" err="1" smtClean="0"/>
              <a:t>Инстаграме</a:t>
            </a:r>
            <a:r>
              <a:rPr lang="ru-RU" baseline="0" dirty="0" smtClean="0"/>
              <a:t> и </a:t>
            </a:r>
            <a:r>
              <a:rPr lang="ru-RU" baseline="0" dirty="0" err="1" smtClean="0"/>
              <a:t>Твиттере</a:t>
            </a:r>
            <a:r>
              <a:rPr lang="ru-RU" baseline="0" dirty="0" smtClean="0"/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/>
          <a:lstStyle/>
          <a:p>
            <a:fld id="{A573135F-DFD3-44D4-BC51-3AF0C8B69AB4}" type="slidenum">
              <a:rPr lang="ru-RU" smtClean="0"/>
              <a:pPr/>
              <a:t>183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81325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6763" y="746125"/>
            <a:ext cx="5272087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</a:t>
            </a:r>
            <a:r>
              <a:rPr lang="ru-RU" baseline="0" dirty="0" smtClean="0"/>
              <a:t> всем вопросам обращайтесь к методистам Центра лингвистического образования издательства «Просвещение». Вы можете связаться с нами по электронной почте (назвать) или позвонить по номерам, указанным на экране. Всегда рады ответить на ваши вопросы и выслушать пожелания. Мы работаем для Вас!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/>
          <a:lstStyle/>
          <a:p>
            <a:fld id="{A573135F-DFD3-44D4-BC51-3AF0C8B69AB4}" type="slidenum">
              <a:rPr lang="ru-RU" smtClean="0"/>
              <a:pPr/>
              <a:t>184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703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51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9127F8F-791C-490F-99E2-C2B0957090B3}" type="slidenum">
              <a:rPr lang="ru-RU" smtClean="0"/>
              <a:pPr/>
              <a:t>18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853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51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9127F8F-791C-490F-99E2-C2B0957090B3}" type="slidenum">
              <a:rPr lang="ru-RU" smtClean="0"/>
              <a:pPr/>
              <a:t>20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455146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51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9127F8F-791C-490F-99E2-C2B0957090B3}" type="slidenum">
              <a:rPr lang="ru-RU" smtClean="0"/>
              <a:pPr/>
              <a:t>21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98132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hyperlink" Target="mailto:youremail@myemail.com?subject=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78148" y="-84877"/>
            <a:ext cx="12613335" cy="14069412"/>
          </a:xfrm>
          <a:prstGeom prst="rect">
            <a:avLst/>
          </a:prstGeom>
          <a:blipFill>
            <a:blip r:embed="rId2" cstate="print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4039747" y="4311853"/>
            <a:ext cx="9213336" cy="309221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6734181" y="1745202"/>
            <a:ext cx="10844201" cy="18446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8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176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10424287" y="3481915"/>
            <a:ext cx="3535427" cy="6635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177" name="Прямоугольник"/>
          <p:cNvSpPr/>
          <p:nvPr/>
        </p:nvSpPr>
        <p:spPr>
          <a:xfrm>
            <a:off x="3793" y="-11907"/>
            <a:ext cx="24376414" cy="634939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78" name="Прямоугольник"/>
          <p:cNvSpPr/>
          <p:nvPr/>
        </p:nvSpPr>
        <p:spPr>
          <a:xfrm>
            <a:off x="3868" y="13073398"/>
            <a:ext cx="24384001" cy="634939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79" name="Прямоугольник"/>
          <p:cNvSpPr/>
          <p:nvPr/>
        </p:nvSpPr>
        <p:spPr>
          <a:xfrm>
            <a:off x="4799334" y="5274805"/>
            <a:ext cx="14785331" cy="634939"/>
          </a:xfrm>
          <a:prstGeom prst="rect">
            <a:avLst/>
          </a:prstGeom>
          <a:solidFill>
            <a:srgbClr val="C4C3C4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80" name="2020"/>
          <p:cNvSpPr txBox="1">
            <a:spLocks noGrp="1"/>
          </p:cNvSpPr>
          <p:nvPr>
            <p:ph type="body" sz="quarter" idx="15"/>
          </p:nvPr>
        </p:nvSpPr>
        <p:spPr>
          <a:xfrm>
            <a:off x="6113347" y="5278346"/>
            <a:ext cx="2013181" cy="6635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2020</a:t>
            </a:r>
          </a:p>
        </p:txBody>
      </p:sp>
      <p:sp>
        <p:nvSpPr>
          <p:cNvPr id="181" name="2022"/>
          <p:cNvSpPr txBox="1">
            <a:spLocks noGrp="1"/>
          </p:cNvSpPr>
          <p:nvPr>
            <p:ph type="body" sz="quarter" idx="16"/>
          </p:nvPr>
        </p:nvSpPr>
        <p:spPr>
          <a:xfrm>
            <a:off x="9470909" y="5293229"/>
            <a:ext cx="2013181" cy="6635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2022</a:t>
            </a:r>
          </a:p>
        </p:txBody>
      </p:sp>
      <p:sp>
        <p:nvSpPr>
          <p:cNvPr id="182" name="2024"/>
          <p:cNvSpPr txBox="1">
            <a:spLocks noGrp="1"/>
          </p:cNvSpPr>
          <p:nvPr>
            <p:ph type="body" sz="quarter" idx="17"/>
          </p:nvPr>
        </p:nvSpPr>
        <p:spPr>
          <a:xfrm>
            <a:off x="12828472" y="5278346"/>
            <a:ext cx="2013182" cy="6635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2024</a:t>
            </a:r>
          </a:p>
        </p:txBody>
      </p:sp>
      <p:sp>
        <p:nvSpPr>
          <p:cNvPr id="183" name="2026"/>
          <p:cNvSpPr txBox="1">
            <a:spLocks noGrp="1"/>
          </p:cNvSpPr>
          <p:nvPr>
            <p:ph type="body" sz="quarter" idx="18"/>
          </p:nvPr>
        </p:nvSpPr>
        <p:spPr>
          <a:xfrm>
            <a:off x="16186035" y="5278346"/>
            <a:ext cx="2013181" cy="6635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2026</a:t>
            </a:r>
          </a:p>
        </p:txBody>
      </p:sp>
      <p:sp>
        <p:nvSpPr>
          <p:cNvPr id="184" name="Треугольник"/>
          <p:cNvSpPr/>
          <p:nvPr/>
        </p:nvSpPr>
        <p:spPr>
          <a:xfrm rot="10800000" flipH="1">
            <a:off x="6920135" y="6506021"/>
            <a:ext cx="399605" cy="399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85" name="Треугольник"/>
          <p:cNvSpPr/>
          <p:nvPr/>
        </p:nvSpPr>
        <p:spPr>
          <a:xfrm rot="10800000" flipH="1">
            <a:off x="10277698" y="6506021"/>
            <a:ext cx="399604" cy="399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86" name="In iis qui facit claritatem. Investigationes demonstraverunt lectores legere me lius quod."/>
          <p:cNvSpPr txBox="1">
            <a:spLocks noGrp="1"/>
          </p:cNvSpPr>
          <p:nvPr>
            <p:ph type="body" sz="quarter" idx="19"/>
          </p:nvPr>
        </p:nvSpPr>
        <p:spPr>
          <a:xfrm>
            <a:off x="5781246" y="7486132"/>
            <a:ext cx="2677384" cy="26574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87" name="Треугольник"/>
          <p:cNvSpPr/>
          <p:nvPr/>
        </p:nvSpPr>
        <p:spPr>
          <a:xfrm rot="10800000" flipH="1">
            <a:off x="13635260" y="6506021"/>
            <a:ext cx="399605" cy="399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88" name="Треугольник"/>
          <p:cNvSpPr/>
          <p:nvPr/>
        </p:nvSpPr>
        <p:spPr>
          <a:xfrm rot="10800000" flipH="1">
            <a:off x="16992823" y="6506021"/>
            <a:ext cx="399604" cy="399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89" name="In iis qui facit claritatem. Investigationes demonstraverunt lectores legere me lius quod."/>
          <p:cNvSpPr txBox="1">
            <a:spLocks noGrp="1"/>
          </p:cNvSpPr>
          <p:nvPr>
            <p:ph type="body" sz="quarter" idx="20"/>
          </p:nvPr>
        </p:nvSpPr>
        <p:spPr>
          <a:xfrm>
            <a:off x="9138808" y="7486132"/>
            <a:ext cx="2677384" cy="26574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0" name="In iis qui facit claritatem. Investigationes demonstraverunt lectores legere me lius quod."/>
          <p:cNvSpPr txBox="1">
            <a:spLocks noGrp="1"/>
          </p:cNvSpPr>
          <p:nvPr>
            <p:ph type="body" sz="quarter" idx="21"/>
          </p:nvPr>
        </p:nvSpPr>
        <p:spPr>
          <a:xfrm>
            <a:off x="12496371" y="7486132"/>
            <a:ext cx="2677383" cy="26574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1" name="In iis qui facit claritatem. Investigationes demonstraverunt lectores legere me lius quod."/>
          <p:cNvSpPr txBox="1">
            <a:spLocks noGrp="1"/>
          </p:cNvSpPr>
          <p:nvPr>
            <p:ph type="body" sz="quarter" idx="22"/>
          </p:nvPr>
        </p:nvSpPr>
        <p:spPr>
          <a:xfrm>
            <a:off x="15853933" y="7486132"/>
            <a:ext cx="2677383" cy="26574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2" name="Eodem modo typi, qui nunc nobis videntur parum clari, 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5780234" y="10918704"/>
            <a:ext cx="13707013" cy="5238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19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Изображение"/>
          <p:cNvSpPr>
            <a:spLocks noGrp="1"/>
          </p:cNvSpPr>
          <p:nvPr>
            <p:ph type="pic" idx="13"/>
          </p:nvPr>
        </p:nvSpPr>
        <p:spPr>
          <a:xfrm>
            <a:off x="2491" y="-30230"/>
            <a:ext cx="24379018" cy="13751005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201" name="Прямоугольник"/>
          <p:cNvSpPr>
            <a:spLocks noGrp="1"/>
          </p:cNvSpPr>
          <p:nvPr>
            <p:ph type="body" sz="half" idx="14"/>
          </p:nvPr>
        </p:nvSpPr>
        <p:spPr>
          <a:xfrm>
            <a:off x="4815333" y="4935405"/>
            <a:ext cx="14753334" cy="5156635"/>
          </a:xfrm>
          <a:prstGeom prst="rect">
            <a:avLst/>
          </a:prstGeom>
          <a:solidFill>
            <a:srgbClr val="010E33">
              <a:alpha val="29179"/>
            </a:srgbClr>
          </a:solidFill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02" name="Lorem Ipsum Dolor"/>
          <p:cNvSpPr txBox="1">
            <a:spLocks noGrp="1"/>
          </p:cNvSpPr>
          <p:nvPr>
            <p:ph type="body" sz="quarter" idx="15"/>
          </p:nvPr>
        </p:nvSpPr>
        <p:spPr>
          <a:xfrm>
            <a:off x="6769899" y="1149890"/>
            <a:ext cx="10844201" cy="18446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8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203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10460005" y="2886603"/>
            <a:ext cx="3535427" cy="6635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04" name="Прямоугольник"/>
          <p:cNvSpPr>
            <a:spLocks noGrp="1"/>
          </p:cNvSpPr>
          <p:nvPr>
            <p:ph type="body" sz="quarter" idx="17"/>
          </p:nvPr>
        </p:nvSpPr>
        <p:spPr>
          <a:xfrm>
            <a:off x="4799334" y="4435583"/>
            <a:ext cx="14785331" cy="634939"/>
          </a:xfrm>
          <a:prstGeom prst="rect">
            <a:avLst/>
          </a:prstGeom>
          <a:solidFill>
            <a:srgbClr val="F7F6F8"/>
          </a:solidFill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05" name="2028"/>
          <p:cNvSpPr txBox="1">
            <a:spLocks noGrp="1"/>
          </p:cNvSpPr>
          <p:nvPr>
            <p:ph type="body" sz="quarter" idx="18"/>
          </p:nvPr>
        </p:nvSpPr>
        <p:spPr>
          <a:xfrm>
            <a:off x="6113347" y="4439123"/>
            <a:ext cx="2013181" cy="6635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2028</a:t>
            </a:r>
          </a:p>
        </p:txBody>
      </p:sp>
      <p:sp>
        <p:nvSpPr>
          <p:cNvPr id="206" name="2030"/>
          <p:cNvSpPr txBox="1">
            <a:spLocks noGrp="1"/>
          </p:cNvSpPr>
          <p:nvPr>
            <p:ph type="body" sz="quarter" idx="19"/>
          </p:nvPr>
        </p:nvSpPr>
        <p:spPr>
          <a:xfrm>
            <a:off x="9470909" y="4454006"/>
            <a:ext cx="2013181" cy="6635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2030</a:t>
            </a:r>
          </a:p>
        </p:txBody>
      </p:sp>
      <p:sp>
        <p:nvSpPr>
          <p:cNvPr id="207" name="2032"/>
          <p:cNvSpPr txBox="1">
            <a:spLocks noGrp="1"/>
          </p:cNvSpPr>
          <p:nvPr>
            <p:ph type="body" sz="quarter" idx="20"/>
          </p:nvPr>
        </p:nvSpPr>
        <p:spPr>
          <a:xfrm>
            <a:off x="12828472" y="4439123"/>
            <a:ext cx="2013182" cy="6635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2032</a:t>
            </a:r>
          </a:p>
        </p:txBody>
      </p:sp>
      <p:sp>
        <p:nvSpPr>
          <p:cNvPr id="208" name="2034"/>
          <p:cNvSpPr txBox="1">
            <a:spLocks noGrp="1"/>
          </p:cNvSpPr>
          <p:nvPr>
            <p:ph type="body" sz="quarter" idx="21"/>
          </p:nvPr>
        </p:nvSpPr>
        <p:spPr>
          <a:xfrm>
            <a:off x="16186035" y="4439123"/>
            <a:ext cx="2013181" cy="6635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2034</a:t>
            </a:r>
          </a:p>
        </p:txBody>
      </p:sp>
      <p:sp>
        <p:nvSpPr>
          <p:cNvPr id="209" name="Треугольник"/>
          <p:cNvSpPr>
            <a:spLocks noGrp="1"/>
          </p:cNvSpPr>
          <p:nvPr>
            <p:ph type="body" sz="quarter" idx="22"/>
          </p:nvPr>
        </p:nvSpPr>
        <p:spPr>
          <a:xfrm rot="10800000" flipH="1">
            <a:off x="6920135" y="5702517"/>
            <a:ext cx="399605" cy="399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0" name="Треугольник"/>
          <p:cNvSpPr>
            <a:spLocks noGrp="1"/>
          </p:cNvSpPr>
          <p:nvPr>
            <p:ph type="body" sz="quarter" idx="23"/>
          </p:nvPr>
        </p:nvSpPr>
        <p:spPr>
          <a:xfrm rot="10800000" flipH="1">
            <a:off x="10277698" y="5702517"/>
            <a:ext cx="399604" cy="399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1" name="In iis qui facit claritatem. Investigationes demonstraverunt lectores legere me lius quod."/>
          <p:cNvSpPr txBox="1">
            <a:spLocks noGrp="1"/>
          </p:cNvSpPr>
          <p:nvPr>
            <p:ph type="body" sz="quarter" idx="24"/>
          </p:nvPr>
        </p:nvSpPr>
        <p:spPr>
          <a:xfrm>
            <a:off x="5781246" y="6646909"/>
            <a:ext cx="2677384" cy="26574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2" name="Треугольник"/>
          <p:cNvSpPr>
            <a:spLocks noGrp="1"/>
          </p:cNvSpPr>
          <p:nvPr>
            <p:ph type="body" sz="quarter" idx="25"/>
          </p:nvPr>
        </p:nvSpPr>
        <p:spPr>
          <a:xfrm rot="10800000" flipH="1">
            <a:off x="13635260" y="5702517"/>
            <a:ext cx="399605" cy="399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3" name="Треугольник"/>
          <p:cNvSpPr>
            <a:spLocks noGrp="1"/>
          </p:cNvSpPr>
          <p:nvPr>
            <p:ph type="body" sz="quarter" idx="26"/>
          </p:nvPr>
        </p:nvSpPr>
        <p:spPr>
          <a:xfrm rot="10800000" flipH="1">
            <a:off x="16992823" y="5702517"/>
            <a:ext cx="399604" cy="399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4" name="In iis qui facit claritatem. Investigationes demonstraverunt lectores legere me lius quod."/>
          <p:cNvSpPr txBox="1">
            <a:spLocks noGrp="1"/>
          </p:cNvSpPr>
          <p:nvPr>
            <p:ph type="body" sz="quarter" idx="27"/>
          </p:nvPr>
        </p:nvSpPr>
        <p:spPr>
          <a:xfrm>
            <a:off x="9138808" y="6646909"/>
            <a:ext cx="2677384" cy="26574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5" name="In iis qui facit claritatem. Investigationes demonstraverunt lectores legere me lius quod."/>
          <p:cNvSpPr txBox="1">
            <a:spLocks noGrp="1"/>
          </p:cNvSpPr>
          <p:nvPr>
            <p:ph type="body" sz="quarter" idx="28"/>
          </p:nvPr>
        </p:nvSpPr>
        <p:spPr>
          <a:xfrm>
            <a:off x="12496371" y="6646909"/>
            <a:ext cx="2677383" cy="26574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6" name="In iis qui facit claritatem. Investigationes demonstraverunt lectores legere me lius quod."/>
          <p:cNvSpPr txBox="1">
            <a:spLocks noGrp="1"/>
          </p:cNvSpPr>
          <p:nvPr>
            <p:ph type="body" sz="quarter" idx="29"/>
          </p:nvPr>
        </p:nvSpPr>
        <p:spPr>
          <a:xfrm>
            <a:off x="15853933" y="6646909"/>
            <a:ext cx="2677383" cy="26574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7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30"/>
          </p:nvPr>
        </p:nvSpPr>
        <p:spPr>
          <a:xfrm>
            <a:off x="4799334" y="10965506"/>
            <a:ext cx="14785331" cy="11080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1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Demonstraverunt"/>
          <p:cNvSpPr txBox="1">
            <a:spLocks noGrp="1"/>
          </p:cNvSpPr>
          <p:nvPr>
            <p:ph type="body" sz="quarter" idx="13"/>
          </p:nvPr>
        </p:nvSpPr>
        <p:spPr>
          <a:xfrm>
            <a:off x="7297362" y="1457509"/>
            <a:ext cx="9717838" cy="18446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8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Demonstraverunt</a:t>
            </a:r>
          </a:p>
        </p:txBody>
      </p:sp>
      <p:sp>
        <p:nvSpPr>
          <p:cNvPr id="226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10424287" y="3194222"/>
            <a:ext cx="3535427" cy="6635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27" name="Прямоугольник"/>
          <p:cNvSpPr/>
          <p:nvPr/>
        </p:nvSpPr>
        <p:spPr>
          <a:xfrm>
            <a:off x="-17058" y="-11907"/>
            <a:ext cx="24346679" cy="634939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28" name="Прямоугольник"/>
          <p:cNvSpPr/>
          <p:nvPr/>
        </p:nvSpPr>
        <p:spPr>
          <a:xfrm>
            <a:off x="-3428" y="13073398"/>
            <a:ext cx="24390856" cy="634939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29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5"/>
          </p:nvPr>
        </p:nvSpPr>
        <p:spPr>
          <a:xfrm>
            <a:off x="5176549" y="5978779"/>
            <a:ext cx="6543219" cy="18192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0" name="Комментарий в прямоугольнике"/>
          <p:cNvSpPr/>
          <p:nvPr/>
        </p:nvSpPr>
        <p:spPr>
          <a:xfrm flipH="1">
            <a:off x="5379412" y="4708094"/>
            <a:ext cx="1076326" cy="894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31" name="1"/>
          <p:cNvSpPr txBox="1">
            <a:spLocks noGrp="1"/>
          </p:cNvSpPr>
          <p:nvPr>
            <p:ph type="body" sz="quarter" idx="16"/>
          </p:nvPr>
        </p:nvSpPr>
        <p:spPr>
          <a:xfrm>
            <a:off x="5711587" y="4715006"/>
            <a:ext cx="376556" cy="6635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</a:t>
            </a:r>
          </a:p>
        </p:txBody>
      </p:sp>
      <p:sp>
        <p:nvSpPr>
          <p:cNvPr id="232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7"/>
          </p:nvPr>
        </p:nvSpPr>
        <p:spPr>
          <a:xfrm>
            <a:off x="12653674" y="5978779"/>
            <a:ext cx="6543219" cy="18192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3" name="Комментарий в прямоугольнике"/>
          <p:cNvSpPr/>
          <p:nvPr/>
        </p:nvSpPr>
        <p:spPr>
          <a:xfrm flipH="1">
            <a:off x="12791053" y="4726269"/>
            <a:ext cx="1076326" cy="894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34" name="2"/>
          <p:cNvSpPr txBox="1">
            <a:spLocks noGrp="1"/>
          </p:cNvSpPr>
          <p:nvPr>
            <p:ph type="body" sz="quarter" idx="18"/>
          </p:nvPr>
        </p:nvSpPr>
        <p:spPr>
          <a:xfrm>
            <a:off x="13123227" y="4715321"/>
            <a:ext cx="376556" cy="6635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2</a:t>
            </a:r>
          </a:p>
        </p:txBody>
      </p:sp>
      <p:sp>
        <p:nvSpPr>
          <p:cNvPr id="235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9"/>
          </p:nvPr>
        </p:nvSpPr>
        <p:spPr>
          <a:xfrm>
            <a:off x="5187106" y="9966265"/>
            <a:ext cx="6543220" cy="18192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6" name="Комментарий в прямоугольнике"/>
          <p:cNvSpPr/>
          <p:nvPr/>
        </p:nvSpPr>
        <p:spPr>
          <a:xfrm flipH="1">
            <a:off x="5389970" y="8695580"/>
            <a:ext cx="1076326" cy="894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37" name="3"/>
          <p:cNvSpPr txBox="1">
            <a:spLocks noGrp="1"/>
          </p:cNvSpPr>
          <p:nvPr>
            <p:ph type="body" sz="quarter" idx="20"/>
          </p:nvPr>
        </p:nvSpPr>
        <p:spPr>
          <a:xfrm>
            <a:off x="5722144" y="8684632"/>
            <a:ext cx="376556" cy="6635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</a:t>
            </a:r>
          </a:p>
        </p:txBody>
      </p:sp>
      <p:sp>
        <p:nvSpPr>
          <p:cNvPr id="238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21"/>
          </p:nvPr>
        </p:nvSpPr>
        <p:spPr>
          <a:xfrm>
            <a:off x="12664232" y="9966265"/>
            <a:ext cx="6543219" cy="18192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9" name="Комментарий в прямоугольнике"/>
          <p:cNvSpPr/>
          <p:nvPr/>
        </p:nvSpPr>
        <p:spPr>
          <a:xfrm flipH="1">
            <a:off x="12801611" y="8713754"/>
            <a:ext cx="1076326" cy="8949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40" name="4"/>
          <p:cNvSpPr txBox="1">
            <a:spLocks noGrp="1"/>
          </p:cNvSpPr>
          <p:nvPr>
            <p:ph type="body" sz="quarter" idx="22"/>
          </p:nvPr>
        </p:nvSpPr>
        <p:spPr>
          <a:xfrm>
            <a:off x="13133785" y="8702806"/>
            <a:ext cx="376556" cy="6635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4</a:t>
            </a:r>
          </a:p>
        </p:txBody>
      </p:sp>
      <p:sp>
        <p:nvSpPr>
          <p:cNvPr id="24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imple title here"/>
          <p:cNvSpPr txBox="1">
            <a:spLocks noGrp="1"/>
          </p:cNvSpPr>
          <p:nvPr>
            <p:ph type="body" sz="quarter" idx="13"/>
          </p:nvPr>
        </p:nvSpPr>
        <p:spPr>
          <a:xfrm>
            <a:off x="8652322" y="2860593"/>
            <a:ext cx="3535427" cy="6635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49" name="Прямоугольник"/>
          <p:cNvSpPr/>
          <p:nvPr/>
        </p:nvSpPr>
        <p:spPr>
          <a:xfrm>
            <a:off x="-16410" y="-11907"/>
            <a:ext cx="24384001" cy="634939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50" name="Прямоугольник"/>
          <p:cNvSpPr/>
          <p:nvPr/>
        </p:nvSpPr>
        <p:spPr>
          <a:xfrm>
            <a:off x="-11136" y="13073398"/>
            <a:ext cx="24406272" cy="634939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51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4"/>
          </p:nvPr>
        </p:nvSpPr>
        <p:spPr>
          <a:xfrm>
            <a:off x="8603661" y="3702408"/>
            <a:ext cx="8165167" cy="18192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52" name="Комментарий в прямоугольнике"/>
          <p:cNvSpPr/>
          <p:nvPr/>
        </p:nvSpPr>
        <p:spPr>
          <a:xfrm flipH="1">
            <a:off x="8758900" y="1684049"/>
            <a:ext cx="1076326" cy="894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53" name="1"/>
          <p:cNvSpPr txBox="1">
            <a:spLocks noGrp="1"/>
          </p:cNvSpPr>
          <p:nvPr>
            <p:ph type="body" sz="quarter" idx="15"/>
          </p:nvPr>
        </p:nvSpPr>
        <p:spPr>
          <a:xfrm>
            <a:off x="9091074" y="1690960"/>
            <a:ext cx="376556" cy="6635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</a:t>
            </a:r>
          </a:p>
        </p:txBody>
      </p:sp>
      <p:sp>
        <p:nvSpPr>
          <p:cNvPr id="254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4858121" y="1542671"/>
            <a:ext cx="3299629" cy="3299629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graphicFrame>
        <p:nvGraphicFramePr>
          <p:cNvPr id="255" name="2D‑площадная диаграмма"/>
          <p:cNvGraphicFramePr/>
          <p:nvPr/>
        </p:nvGraphicFramePr>
        <p:xfrm>
          <a:off x="5452112" y="7211014"/>
          <a:ext cx="13775099" cy="2877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6" name="“Eodem modo typi, qui nunc nobis videntur parum clari, fiant sollemnes in futurum.”"/>
          <p:cNvSpPr txBox="1">
            <a:spLocks noGrp="1"/>
          </p:cNvSpPr>
          <p:nvPr>
            <p:ph type="body" sz="quarter" idx="17"/>
          </p:nvPr>
        </p:nvSpPr>
        <p:spPr>
          <a:xfrm>
            <a:off x="6446491" y="10771136"/>
            <a:ext cx="11736900" cy="12604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257" name="Кружок"/>
          <p:cNvSpPr/>
          <p:nvPr/>
        </p:nvSpPr>
        <p:spPr>
          <a:xfrm>
            <a:off x="16028410" y="6031385"/>
            <a:ext cx="2383809" cy="2383809"/>
          </a:xfrm>
          <a:prstGeom prst="ellipse">
            <a:avLst/>
          </a:prstGeom>
          <a:solidFill>
            <a:srgbClr val="D8D7D8">
              <a:alpha val="60000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58" name="89%"/>
          <p:cNvSpPr txBox="1">
            <a:spLocks noGrp="1"/>
          </p:cNvSpPr>
          <p:nvPr>
            <p:ph type="body" sz="quarter" idx="18"/>
          </p:nvPr>
        </p:nvSpPr>
        <p:spPr>
          <a:xfrm>
            <a:off x="16175149" y="6635219"/>
            <a:ext cx="2090333" cy="1176143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8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5200"/>
              <a:t>%</a:t>
            </a:r>
          </a:p>
        </p:txBody>
      </p:sp>
      <p:sp>
        <p:nvSpPr>
          <p:cNvPr id="259" name="Стрелка"/>
          <p:cNvSpPr/>
          <p:nvPr/>
        </p:nvSpPr>
        <p:spPr>
          <a:xfrm rot="16200000">
            <a:off x="17352164" y="6068083"/>
            <a:ext cx="951473" cy="548419"/>
          </a:xfrm>
          <a:prstGeom prst="rightArrow">
            <a:avLst>
              <a:gd name="adj1" fmla="val 32000"/>
              <a:gd name="adj2" fmla="val 102811"/>
            </a:avLst>
          </a:prstGeom>
          <a:solidFill>
            <a:srgbClr val="1ACA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60" name="Eodem modo typi, qui nunc nobis videntur parum clari, fiant sollemnes in futurum."/>
          <p:cNvSpPr txBox="1">
            <a:spLocks noGrp="1"/>
          </p:cNvSpPr>
          <p:nvPr>
            <p:ph type="body" sz="quarter" idx="19"/>
          </p:nvPr>
        </p:nvSpPr>
        <p:spPr>
          <a:xfrm>
            <a:off x="11535947" y="6622024"/>
            <a:ext cx="4369257" cy="10953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2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&amp;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Прямоугольник"/>
          <p:cNvSpPr/>
          <p:nvPr/>
        </p:nvSpPr>
        <p:spPr>
          <a:xfrm>
            <a:off x="3711" y="-11907"/>
            <a:ext cx="24376580" cy="634939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69" name="Прямоугольник"/>
          <p:cNvSpPr/>
          <p:nvPr/>
        </p:nvSpPr>
        <p:spPr>
          <a:xfrm>
            <a:off x="-14261" y="13073398"/>
            <a:ext cx="24412523" cy="634939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70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3"/>
          </p:nvPr>
        </p:nvSpPr>
        <p:spPr>
          <a:xfrm>
            <a:off x="4812005" y="5225552"/>
            <a:ext cx="6543219" cy="18192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71" name="Комментарий в прямоугольнике"/>
          <p:cNvSpPr/>
          <p:nvPr/>
        </p:nvSpPr>
        <p:spPr>
          <a:xfrm flipH="1">
            <a:off x="4949384" y="3973043"/>
            <a:ext cx="1076326" cy="894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72" name="2"/>
          <p:cNvSpPr txBox="1">
            <a:spLocks noGrp="1"/>
          </p:cNvSpPr>
          <p:nvPr>
            <p:ph type="body" sz="quarter" idx="14"/>
          </p:nvPr>
        </p:nvSpPr>
        <p:spPr>
          <a:xfrm>
            <a:off x="5281558" y="3962094"/>
            <a:ext cx="376556" cy="6635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2</a:t>
            </a:r>
          </a:p>
        </p:txBody>
      </p:sp>
      <p:sp>
        <p:nvSpPr>
          <p:cNvPr id="273" name="Demonstraverunt"/>
          <p:cNvSpPr txBox="1">
            <a:spLocks noGrp="1"/>
          </p:cNvSpPr>
          <p:nvPr>
            <p:ph type="body" sz="quarter" idx="15"/>
          </p:nvPr>
        </p:nvSpPr>
        <p:spPr>
          <a:xfrm>
            <a:off x="7261643" y="1364698"/>
            <a:ext cx="9717838" cy="18446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8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Demonstraverunt</a:t>
            </a:r>
          </a:p>
        </p:txBody>
      </p:sp>
      <p:sp>
        <p:nvSpPr>
          <p:cNvPr id="274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10388568" y="3101410"/>
            <a:ext cx="3535427" cy="6635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75" name="Фигура"/>
          <p:cNvSpPr/>
          <p:nvPr/>
        </p:nvSpPr>
        <p:spPr>
          <a:xfrm>
            <a:off x="13440123" y="7010775"/>
            <a:ext cx="1174967" cy="1915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6" h="21346" extrusionOk="0">
                <a:moveTo>
                  <a:pt x="14907" y="13611"/>
                </a:moveTo>
                <a:cubicBezTo>
                  <a:pt x="14908" y="13576"/>
                  <a:pt x="14915" y="13542"/>
                  <a:pt x="14927" y="13508"/>
                </a:cubicBezTo>
                <a:cubicBezTo>
                  <a:pt x="14945" y="13527"/>
                  <a:pt x="14935" y="13561"/>
                  <a:pt x="14907" y="13611"/>
                </a:cubicBezTo>
                <a:cubicBezTo>
                  <a:pt x="14911" y="13596"/>
                  <a:pt x="14935" y="13561"/>
                  <a:pt x="14907" y="13611"/>
                </a:cubicBezTo>
                <a:close/>
                <a:moveTo>
                  <a:pt x="13846" y="3906"/>
                </a:moveTo>
                <a:cubicBezTo>
                  <a:pt x="13745" y="4068"/>
                  <a:pt x="13727" y="4129"/>
                  <a:pt x="13495" y="4231"/>
                </a:cubicBezTo>
                <a:cubicBezTo>
                  <a:pt x="13568" y="4090"/>
                  <a:pt x="13714" y="3995"/>
                  <a:pt x="13864" y="3877"/>
                </a:cubicBezTo>
                <a:lnTo>
                  <a:pt x="13846" y="3906"/>
                </a:lnTo>
                <a:cubicBezTo>
                  <a:pt x="13827" y="3937"/>
                  <a:pt x="13846" y="3906"/>
                  <a:pt x="13846" y="3906"/>
                </a:cubicBezTo>
                <a:close/>
                <a:moveTo>
                  <a:pt x="12475" y="14778"/>
                </a:moveTo>
                <a:cubicBezTo>
                  <a:pt x="12516" y="14778"/>
                  <a:pt x="12564" y="14776"/>
                  <a:pt x="12595" y="14795"/>
                </a:cubicBezTo>
                <a:cubicBezTo>
                  <a:pt x="12555" y="14785"/>
                  <a:pt x="12514" y="14778"/>
                  <a:pt x="12475" y="14778"/>
                </a:cubicBezTo>
                <a:cubicBezTo>
                  <a:pt x="12476" y="14778"/>
                  <a:pt x="12514" y="14778"/>
                  <a:pt x="12475" y="14778"/>
                </a:cubicBezTo>
                <a:close/>
                <a:moveTo>
                  <a:pt x="7113" y="17141"/>
                </a:moveTo>
                <a:cubicBezTo>
                  <a:pt x="7109" y="17139"/>
                  <a:pt x="7101" y="17127"/>
                  <a:pt x="7096" y="17118"/>
                </a:cubicBezTo>
                <a:cubicBezTo>
                  <a:pt x="7113" y="17112"/>
                  <a:pt x="7129" y="17104"/>
                  <a:pt x="7143" y="17096"/>
                </a:cubicBezTo>
                <a:cubicBezTo>
                  <a:pt x="7135" y="17114"/>
                  <a:pt x="7137" y="17132"/>
                  <a:pt x="7149" y="17150"/>
                </a:cubicBezTo>
                <a:lnTo>
                  <a:pt x="7113" y="17141"/>
                </a:lnTo>
                <a:cubicBezTo>
                  <a:pt x="7109" y="17139"/>
                  <a:pt x="7113" y="17141"/>
                  <a:pt x="7113" y="17141"/>
                </a:cubicBezTo>
                <a:close/>
                <a:moveTo>
                  <a:pt x="4271" y="153"/>
                </a:moveTo>
                <a:cubicBezTo>
                  <a:pt x="4271" y="153"/>
                  <a:pt x="4274" y="153"/>
                  <a:pt x="4271" y="153"/>
                </a:cubicBezTo>
                <a:cubicBezTo>
                  <a:pt x="4271" y="153"/>
                  <a:pt x="4271" y="153"/>
                  <a:pt x="4271" y="153"/>
                </a:cubicBezTo>
                <a:close/>
                <a:moveTo>
                  <a:pt x="21083" y="5876"/>
                </a:moveTo>
                <a:cubicBezTo>
                  <a:pt x="20878" y="5351"/>
                  <a:pt x="20177" y="5444"/>
                  <a:pt x="19555" y="5083"/>
                </a:cubicBezTo>
                <a:cubicBezTo>
                  <a:pt x="19066" y="4799"/>
                  <a:pt x="18685" y="4740"/>
                  <a:pt x="18023" y="4717"/>
                </a:cubicBezTo>
                <a:cubicBezTo>
                  <a:pt x="17537" y="4700"/>
                  <a:pt x="17283" y="4482"/>
                  <a:pt x="16812" y="4685"/>
                </a:cubicBezTo>
                <a:cubicBezTo>
                  <a:pt x="16950" y="4215"/>
                  <a:pt x="15462" y="3995"/>
                  <a:pt x="14945" y="4103"/>
                </a:cubicBezTo>
                <a:cubicBezTo>
                  <a:pt x="14955" y="4083"/>
                  <a:pt x="15053" y="3900"/>
                  <a:pt x="15053" y="3900"/>
                </a:cubicBezTo>
                <a:cubicBezTo>
                  <a:pt x="14663" y="3887"/>
                  <a:pt x="14273" y="3873"/>
                  <a:pt x="13883" y="3862"/>
                </a:cubicBezTo>
                <a:cubicBezTo>
                  <a:pt x="14117" y="3655"/>
                  <a:pt x="14501" y="3533"/>
                  <a:pt x="14274" y="3246"/>
                </a:cubicBezTo>
                <a:cubicBezTo>
                  <a:pt x="13791" y="3298"/>
                  <a:pt x="13738" y="2329"/>
                  <a:pt x="13421" y="2513"/>
                </a:cubicBezTo>
                <a:cubicBezTo>
                  <a:pt x="13222" y="2341"/>
                  <a:pt x="12877" y="2206"/>
                  <a:pt x="12575" y="2135"/>
                </a:cubicBezTo>
                <a:cubicBezTo>
                  <a:pt x="12586" y="2119"/>
                  <a:pt x="12595" y="2102"/>
                  <a:pt x="12600" y="2085"/>
                </a:cubicBezTo>
                <a:cubicBezTo>
                  <a:pt x="12472" y="2018"/>
                  <a:pt x="11718" y="1855"/>
                  <a:pt x="11552" y="2009"/>
                </a:cubicBezTo>
                <a:cubicBezTo>
                  <a:pt x="11407" y="1950"/>
                  <a:pt x="11152" y="1951"/>
                  <a:pt x="10982" y="1957"/>
                </a:cubicBezTo>
                <a:lnTo>
                  <a:pt x="10971" y="1915"/>
                </a:lnTo>
                <a:lnTo>
                  <a:pt x="10942" y="1935"/>
                </a:lnTo>
                <a:cubicBezTo>
                  <a:pt x="10847" y="1887"/>
                  <a:pt x="10590" y="1730"/>
                  <a:pt x="10461" y="1730"/>
                </a:cubicBezTo>
                <a:cubicBezTo>
                  <a:pt x="10603" y="1730"/>
                  <a:pt x="10202" y="1408"/>
                  <a:pt x="10132" y="1370"/>
                </a:cubicBezTo>
                <a:cubicBezTo>
                  <a:pt x="10175" y="1376"/>
                  <a:pt x="10205" y="1380"/>
                  <a:pt x="10205" y="1380"/>
                </a:cubicBezTo>
                <a:cubicBezTo>
                  <a:pt x="9946" y="1224"/>
                  <a:pt x="9692" y="1045"/>
                  <a:pt x="9292" y="1115"/>
                </a:cubicBezTo>
                <a:cubicBezTo>
                  <a:pt x="9308" y="1100"/>
                  <a:pt x="9312" y="1069"/>
                  <a:pt x="9318" y="1047"/>
                </a:cubicBezTo>
                <a:cubicBezTo>
                  <a:pt x="9756" y="901"/>
                  <a:pt x="8958" y="655"/>
                  <a:pt x="8719" y="691"/>
                </a:cubicBezTo>
                <a:cubicBezTo>
                  <a:pt x="8697" y="649"/>
                  <a:pt x="8672" y="637"/>
                  <a:pt x="8622" y="605"/>
                </a:cubicBezTo>
                <a:cubicBezTo>
                  <a:pt x="8595" y="615"/>
                  <a:pt x="8857" y="603"/>
                  <a:pt x="8946" y="583"/>
                </a:cubicBezTo>
                <a:lnTo>
                  <a:pt x="8946" y="424"/>
                </a:lnTo>
                <a:cubicBezTo>
                  <a:pt x="8584" y="419"/>
                  <a:pt x="8041" y="370"/>
                  <a:pt x="7753" y="527"/>
                </a:cubicBezTo>
                <a:cubicBezTo>
                  <a:pt x="7325" y="761"/>
                  <a:pt x="7238" y="462"/>
                  <a:pt x="6865" y="462"/>
                </a:cubicBezTo>
                <a:cubicBezTo>
                  <a:pt x="6651" y="462"/>
                  <a:pt x="6162" y="582"/>
                  <a:pt x="6100" y="423"/>
                </a:cubicBezTo>
                <a:cubicBezTo>
                  <a:pt x="6035" y="257"/>
                  <a:pt x="5794" y="173"/>
                  <a:pt x="5530" y="201"/>
                </a:cubicBezTo>
                <a:cubicBezTo>
                  <a:pt x="5798" y="201"/>
                  <a:pt x="4516" y="-254"/>
                  <a:pt x="5126" y="246"/>
                </a:cubicBezTo>
                <a:cubicBezTo>
                  <a:pt x="4964" y="310"/>
                  <a:pt x="4729" y="281"/>
                  <a:pt x="4573" y="365"/>
                </a:cubicBezTo>
                <a:cubicBezTo>
                  <a:pt x="4569" y="357"/>
                  <a:pt x="4565" y="351"/>
                  <a:pt x="4561" y="344"/>
                </a:cubicBezTo>
                <a:cubicBezTo>
                  <a:pt x="4686" y="310"/>
                  <a:pt x="4802" y="265"/>
                  <a:pt x="4906" y="212"/>
                </a:cubicBezTo>
                <a:cubicBezTo>
                  <a:pt x="4915" y="-229"/>
                  <a:pt x="4397" y="153"/>
                  <a:pt x="4270" y="153"/>
                </a:cubicBezTo>
                <a:cubicBezTo>
                  <a:pt x="4167" y="164"/>
                  <a:pt x="3359" y="353"/>
                  <a:pt x="3319" y="417"/>
                </a:cubicBezTo>
                <a:lnTo>
                  <a:pt x="3145" y="383"/>
                </a:lnTo>
                <a:cubicBezTo>
                  <a:pt x="2836" y="502"/>
                  <a:pt x="2710" y="657"/>
                  <a:pt x="2597" y="861"/>
                </a:cubicBezTo>
                <a:lnTo>
                  <a:pt x="2632" y="881"/>
                </a:lnTo>
                <a:lnTo>
                  <a:pt x="2609" y="891"/>
                </a:lnTo>
                <a:cubicBezTo>
                  <a:pt x="2609" y="891"/>
                  <a:pt x="2630" y="919"/>
                  <a:pt x="2631" y="920"/>
                </a:cubicBezTo>
                <a:cubicBezTo>
                  <a:pt x="2441" y="925"/>
                  <a:pt x="2439" y="994"/>
                  <a:pt x="2367" y="1082"/>
                </a:cubicBezTo>
                <a:cubicBezTo>
                  <a:pt x="2327" y="1132"/>
                  <a:pt x="2134" y="1188"/>
                  <a:pt x="2046" y="1216"/>
                </a:cubicBezTo>
                <a:cubicBezTo>
                  <a:pt x="2006" y="1191"/>
                  <a:pt x="1971" y="1160"/>
                  <a:pt x="1938" y="1132"/>
                </a:cubicBezTo>
                <a:lnTo>
                  <a:pt x="1757" y="1278"/>
                </a:lnTo>
                <a:lnTo>
                  <a:pt x="1868" y="1415"/>
                </a:lnTo>
                <a:lnTo>
                  <a:pt x="1840" y="1419"/>
                </a:lnTo>
                <a:lnTo>
                  <a:pt x="1824" y="1473"/>
                </a:lnTo>
                <a:lnTo>
                  <a:pt x="1805" y="1460"/>
                </a:lnTo>
                <a:cubicBezTo>
                  <a:pt x="1758" y="1481"/>
                  <a:pt x="1709" y="1500"/>
                  <a:pt x="1658" y="1517"/>
                </a:cubicBezTo>
                <a:cubicBezTo>
                  <a:pt x="1549" y="1674"/>
                  <a:pt x="1707" y="1979"/>
                  <a:pt x="1798" y="2121"/>
                </a:cubicBezTo>
                <a:lnTo>
                  <a:pt x="1623" y="2198"/>
                </a:lnTo>
                <a:cubicBezTo>
                  <a:pt x="1623" y="2198"/>
                  <a:pt x="1757" y="2274"/>
                  <a:pt x="1768" y="2279"/>
                </a:cubicBezTo>
                <a:cubicBezTo>
                  <a:pt x="1773" y="2424"/>
                  <a:pt x="1650" y="2661"/>
                  <a:pt x="1803" y="2773"/>
                </a:cubicBezTo>
                <a:cubicBezTo>
                  <a:pt x="1723" y="2851"/>
                  <a:pt x="1540" y="2983"/>
                  <a:pt x="1532" y="3078"/>
                </a:cubicBezTo>
                <a:cubicBezTo>
                  <a:pt x="1139" y="3076"/>
                  <a:pt x="1182" y="3360"/>
                  <a:pt x="947" y="3451"/>
                </a:cubicBezTo>
                <a:cubicBezTo>
                  <a:pt x="945" y="3436"/>
                  <a:pt x="951" y="3434"/>
                  <a:pt x="966" y="3447"/>
                </a:cubicBezTo>
                <a:cubicBezTo>
                  <a:pt x="608" y="3513"/>
                  <a:pt x="413" y="3554"/>
                  <a:pt x="434" y="3830"/>
                </a:cubicBezTo>
                <a:cubicBezTo>
                  <a:pt x="410" y="3843"/>
                  <a:pt x="192" y="4024"/>
                  <a:pt x="245" y="4024"/>
                </a:cubicBezTo>
                <a:lnTo>
                  <a:pt x="236" y="4024"/>
                </a:lnTo>
                <a:cubicBezTo>
                  <a:pt x="54" y="4141"/>
                  <a:pt x="48" y="4311"/>
                  <a:pt x="120" y="4482"/>
                </a:cubicBezTo>
                <a:cubicBezTo>
                  <a:pt x="-250" y="4580"/>
                  <a:pt x="355" y="4716"/>
                  <a:pt x="355" y="4730"/>
                </a:cubicBezTo>
                <a:cubicBezTo>
                  <a:pt x="361" y="4790"/>
                  <a:pt x="347" y="4826"/>
                  <a:pt x="446" y="4867"/>
                </a:cubicBezTo>
                <a:cubicBezTo>
                  <a:pt x="418" y="4880"/>
                  <a:pt x="385" y="4889"/>
                  <a:pt x="354" y="4898"/>
                </a:cubicBezTo>
                <a:lnTo>
                  <a:pt x="401" y="5044"/>
                </a:lnTo>
                <a:cubicBezTo>
                  <a:pt x="360" y="5065"/>
                  <a:pt x="295" y="5073"/>
                  <a:pt x="243" y="5074"/>
                </a:cubicBezTo>
                <a:cubicBezTo>
                  <a:pt x="-96" y="5327"/>
                  <a:pt x="100" y="5478"/>
                  <a:pt x="253" y="5724"/>
                </a:cubicBezTo>
                <a:cubicBezTo>
                  <a:pt x="-131" y="5758"/>
                  <a:pt x="906" y="6336"/>
                  <a:pt x="977" y="6405"/>
                </a:cubicBezTo>
                <a:cubicBezTo>
                  <a:pt x="1473" y="6884"/>
                  <a:pt x="1943" y="7410"/>
                  <a:pt x="2366" y="7917"/>
                </a:cubicBezTo>
                <a:cubicBezTo>
                  <a:pt x="2792" y="8429"/>
                  <a:pt x="2834" y="8747"/>
                  <a:pt x="3754" y="9047"/>
                </a:cubicBezTo>
                <a:cubicBezTo>
                  <a:pt x="4138" y="9172"/>
                  <a:pt x="4518" y="9326"/>
                  <a:pt x="4908" y="9441"/>
                </a:cubicBezTo>
                <a:cubicBezTo>
                  <a:pt x="5168" y="9517"/>
                  <a:pt x="5201" y="9759"/>
                  <a:pt x="5520" y="9800"/>
                </a:cubicBezTo>
                <a:cubicBezTo>
                  <a:pt x="5673" y="10251"/>
                  <a:pt x="5783" y="10655"/>
                  <a:pt x="5791" y="11117"/>
                </a:cubicBezTo>
                <a:cubicBezTo>
                  <a:pt x="5711" y="11122"/>
                  <a:pt x="5913" y="12338"/>
                  <a:pt x="5907" y="12464"/>
                </a:cubicBezTo>
                <a:cubicBezTo>
                  <a:pt x="5882" y="13059"/>
                  <a:pt x="5883" y="13548"/>
                  <a:pt x="6193" y="14121"/>
                </a:cubicBezTo>
                <a:lnTo>
                  <a:pt x="6225" y="14132"/>
                </a:lnTo>
                <a:cubicBezTo>
                  <a:pt x="6430" y="14543"/>
                  <a:pt x="6291" y="15161"/>
                  <a:pt x="6165" y="15567"/>
                </a:cubicBezTo>
                <a:lnTo>
                  <a:pt x="5959" y="15469"/>
                </a:lnTo>
                <a:cubicBezTo>
                  <a:pt x="6052" y="15704"/>
                  <a:pt x="6153" y="16040"/>
                  <a:pt x="6421" y="16224"/>
                </a:cubicBezTo>
                <a:cubicBezTo>
                  <a:pt x="6507" y="16420"/>
                  <a:pt x="6366" y="16837"/>
                  <a:pt x="6657" y="17019"/>
                </a:cubicBezTo>
                <a:lnTo>
                  <a:pt x="6608" y="17029"/>
                </a:lnTo>
                <a:cubicBezTo>
                  <a:pt x="6637" y="17135"/>
                  <a:pt x="6673" y="17242"/>
                  <a:pt x="6698" y="17348"/>
                </a:cubicBezTo>
                <a:cubicBezTo>
                  <a:pt x="6724" y="17460"/>
                  <a:pt x="6961" y="17753"/>
                  <a:pt x="7204" y="17552"/>
                </a:cubicBezTo>
                <a:cubicBezTo>
                  <a:pt x="7368" y="17415"/>
                  <a:pt x="7130" y="17379"/>
                  <a:pt x="7104" y="17271"/>
                </a:cubicBezTo>
                <a:cubicBezTo>
                  <a:pt x="7153" y="17247"/>
                  <a:pt x="7205" y="17224"/>
                  <a:pt x="7258" y="17204"/>
                </a:cubicBezTo>
                <a:cubicBezTo>
                  <a:pt x="7266" y="17207"/>
                  <a:pt x="7274" y="17209"/>
                  <a:pt x="7283" y="17212"/>
                </a:cubicBezTo>
                <a:cubicBezTo>
                  <a:pt x="7428" y="17330"/>
                  <a:pt x="7359" y="17669"/>
                  <a:pt x="7457" y="17825"/>
                </a:cubicBezTo>
                <a:cubicBezTo>
                  <a:pt x="7064" y="17733"/>
                  <a:pt x="6781" y="17992"/>
                  <a:pt x="7244" y="18037"/>
                </a:cubicBezTo>
                <a:cubicBezTo>
                  <a:pt x="7249" y="18089"/>
                  <a:pt x="7372" y="18164"/>
                  <a:pt x="7414" y="18219"/>
                </a:cubicBezTo>
                <a:cubicBezTo>
                  <a:pt x="7100" y="18171"/>
                  <a:pt x="6990" y="18391"/>
                  <a:pt x="6948" y="18541"/>
                </a:cubicBezTo>
                <a:cubicBezTo>
                  <a:pt x="6858" y="18867"/>
                  <a:pt x="7590" y="18545"/>
                  <a:pt x="7695" y="18694"/>
                </a:cubicBezTo>
                <a:cubicBezTo>
                  <a:pt x="7722" y="18862"/>
                  <a:pt x="7638" y="18904"/>
                  <a:pt x="7476" y="18960"/>
                </a:cubicBezTo>
                <a:cubicBezTo>
                  <a:pt x="7193" y="19058"/>
                  <a:pt x="7547" y="19380"/>
                  <a:pt x="7676" y="19483"/>
                </a:cubicBezTo>
                <a:cubicBezTo>
                  <a:pt x="7806" y="19585"/>
                  <a:pt x="8719" y="19925"/>
                  <a:pt x="8709" y="20034"/>
                </a:cubicBezTo>
                <a:cubicBezTo>
                  <a:pt x="8675" y="20055"/>
                  <a:pt x="8539" y="20057"/>
                  <a:pt x="8495" y="20060"/>
                </a:cubicBezTo>
                <a:cubicBezTo>
                  <a:pt x="8668" y="20215"/>
                  <a:pt x="8970" y="20245"/>
                  <a:pt x="9155" y="20402"/>
                </a:cubicBezTo>
                <a:cubicBezTo>
                  <a:pt x="9472" y="20673"/>
                  <a:pt x="9686" y="20866"/>
                  <a:pt x="10256" y="20922"/>
                </a:cubicBezTo>
                <a:cubicBezTo>
                  <a:pt x="10224" y="21093"/>
                  <a:pt x="10989" y="21099"/>
                  <a:pt x="11173" y="21106"/>
                </a:cubicBezTo>
                <a:cubicBezTo>
                  <a:pt x="11320" y="21272"/>
                  <a:pt x="11860" y="21266"/>
                  <a:pt x="12121" y="21346"/>
                </a:cubicBezTo>
                <a:cubicBezTo>
                  <a:pt x="12171" y="21325"/>
                  <a:pt x="12226" y="21311"/>
                  <a:pt x="12286" y="21303"/>
                </a:cubicBezTo>
                <a:cubicBezTo>
                  <a:pt x="12279" y="21275"/>
                  <a:pt x="12265" y="21249"/>
                  <a:pt x="12243" y="21224"/>
                </a:cubicBezTo>
                <a:cubicBezTo>
                  <a:pt x="12367" y="21226"/>
                  <a:pt x="12609" y="21245"/>
                  <a:pt x="12688" y="21175"/>
                </a:cubicBezTo>
                <a:cubicBezTo>
                  <a:pt x="13408" y="21075"/>
                  <a:pt x="12856" y="20944"/>
                  <a:pt x="12432" y="20879"/>
                </a:cubicBezTo>
                <a:cubicBezTo>
                  <a:pt x="12038" y="20821"/>
                  <a:pt x="11669" y="20556"/>
                  <a:pt x="11367" y="20396"/>
                </a:cubicBezTo>
                <a:lnTo>
                  <a:pt x="11371" y="20394"/>
                </a:lnTo>
                <a:cubicBezTo>
                  <a:pt x="11287" y="20307"/>
                  <a:pt x="11160" y="20275"/>
                  <a:pt x="11013" y="20336"/>
                </a:cubicBezTo>
                <a:cubicBezTo>
                  <a:pt x="10986" y="20329"/>
                  <a:pt x="10938" y="20310"/>
                  <a:pt x="10929" y="20303"/>
                </a:cubicBezTo>
                <a:cubicBezTo>
                  <a:pt x="10926" y="20288"/>
                  <a:pt x="10923" y="20273"/>
                  <a:pt x="10922" y="20258"/>
                </a:cubicBezTo>
                <a:lnTo>
                  <a:pt x="11154" y="20296"/>
                </a:lnTo>
                <a:lnTo>
                  <a:pt x="11240" y="20191"/>
                </a:lnTo>
                <a:cubicBezTo>
                  <a:pt x="10960" y="20056"/>
                  <a:pt x="10729" y="19885"/>
                  <a:pt x="10600" y="19679"/>
                </a:cubicBezTo>
                <a:cubicBezTo>
                  <a:pt x="11043" y="19491"/>
                  <a:pt x="10850" y="19267"/>
                  <a:pt x="11190" y="19008"/>
                </a:cubicBezTo>
                <a:cubicBezTo>
                  <a:pt x="11610" y="18689"/>
                  <a:pt x="10881" y="18589"/>
                  <a:pt x="10564" y="18488"/>
                </a:cubicBezTo>
                <a:cubicBezTo>
                  <a:pt x="9933" y="18287"/>
                  <a:pt x="10482" y="18110"/>
                  <a:pt x="10762" y="17956"/>
                </a:cubicBezTo>
                <a:cubicBezTo>
                  <a:pt x="11082" y="17780"/>
                  <a:pt x="10532" y="17572"/>
                  <a:pt x="10925" y="17461"/>
                </a:cubicBezTo>
                <a:cubicBezTo>
                  <a:pt x="11053" y="17363"/>
                  <a:pt x="11542" y="17241"/>
                  <a:pt x="11132" y="17081"/>
                </a:cubicBezTo>
                <a:cubicBezTo>
                  <a:pt x="10719" y="16920"/>
                  <a:pt x="10542" y="17195"/>
                  <a:pt x="10370" y="16756"/>
                </a:cubicBezTo>
                <a:cubicBezTo>
                  <a:pt x="10280" y="16736"/>
                  <a:pt x="10698" y="16839"/>
                  <a:pt x="10701" y="16840"/>
                </a:cubicBezTo>
                <a:cubicBezTo>
                  <a:pt x="10852" y="16881"/>
                  <a:pt x="11044" y="16917"/>
                  <a:pt x="11208" y="16880"/>
                </a:cubicBezTo>
                <a:cubicBezTo>
                  <a:pt x="11677" y="16774"/>
                  <a:pt x="11296" y="16620"/>
                  <a:pt x="11327" y="16476"/>
                </a:cubicBezTo>
                <a:lnTo>
                  <a:pt x="11391" y="16465"/>
                </a:lnTo>
                <a:cubicBezTo>
                  <a:pt x="11399" y="16341"/>
                  <a:pt x="11312" y="16265"/>
                  <a:pt x="11208" y="16169"/>
                </a:cubicBezTo>
                <a:cubicBezTo>
                  <a:pt x="11664" y="16259"/>
                  <a:pt x="12455" y="16159"/>
                  <a:pt x="12835" y="15994"/>
                </a:cubicBezTo>
                <a:cubicBezTo>
                  <a:pt x="13028" y="15910"/>
                  <a:pt x="13154" y="15698"/>
                  <a:pt x="13228" y="15565"/>
                </a:cubicBezTo>
                <a:cubicBezTo>
                  <a:pt x="13402" y="15253"/>
                  <a:pt x="12911" y="15333"/>
                  <a:pt x="12834" y="15144"/>
                </a:cubicBezTo>
                <a:cubicBezTo>
                  <a:pt x="12802" y="15022"/>
                  <a:pt x="12963" y="14987"/>
                  <a:pt x="12778" y="14873"/>
                </a:cubicBezTo>
                <a:cubicBezTo>
                  <a:pt x="13254" y="14989"/>
                  <a:pt x="14069" y="14954"/>
                  <a:pt x="14075" y="14543"/>
                </a:cubicBezTo>
                <a:cubicBezTo>
                  <a:pt x="14715" y="14565"/>
                  <a:pt x="14622" y="13934"/>
                  <a:pt x="14861" y="13689"/>
                </a:cubicBezTo>
                <a:cubicBezTo>
                  <a:pt x="14826" y="13753"/>
                  <a:pt x="14779" y="13815"/>
                  <a:pt x="14699" y="13862"/>
                </a:cubicBezTo>
                <a:lnTo>
                  <a:pt x="14810" y="13932"/>
                </a:lnTo>
                <a:lnTo>
                  <a:pt x="14823" y="13925"/>
                </a:lnTo>
                <a:lnTo>
                  <a:pt x="14866" y="13945"/>
                </a:lnTo>
                <a:cubicBezTo>
                  <a:pt x="15391" y="13663"/>
                  <a:pt x="15253" y="13268"/>
                  <a:pt x="15713" y="12979"/>
                </a:cubicBezTo>
                <a:cubicBezTo>
                  <a:pt x="16218" y="12660"/>
                  <a:pt x="15525" y="12151"/>
                  <a:pt x="15954" y="11777"/>
                </a:cubicBezTo>
                <a:cubicBezTo>
                  <a:pt x="16313" y="11463"/>
                  <a:pt x="17360" y="11121"/>
                  <a:pt x="17972" y="11165"/>
                </a:cubicBezTo>
                <a:cubicBezTo>
                  <a:pt x="18474" y="11201"/>
                  <a:pt x="18489" y="10927"/>
                  <a:pt x="18940" y="10851"/>
                </a:cubicBezTo>
                <a:cubicBezTo>
                  <a:pt x="18679" y="10613"/>
                  <a:pt x="19041" y="10505"/>
                  <a:pt x="19136" y="10300"/>
                </a:cubicBezTo>
                <a:cubicBezTo>
                  <a:pt x="19263" y="10026"/>
                  <a:pt x="19440" y="9737"/>
                  <a:pt x="19532" y="9473"/>
                </a:cubicBezTo>
                <a:cubicBezTo>
                  <a:pt x="19677" y="9053"/>
                  <a:pt x="19187" y="8394"/>
                  <a:pt x="19505" y="8013"/>
                </a:cubicBezTo>
                <a:cubicBezTo>
                  <a:pt x="20005" y="8053"/>
                  <a:pt x="20030" y="7526"/>
                  <a:pt x="20245" y="7340"/>
                </a:cubicBezTo>
                <a:cubicBezTo>
                  <a:pt x="20849" y="6817"/>
                  <a:pt x="21350" y="6573"/>
                  <a:pt x="21083" y="5876"/>
                </a:cubicBezTo>
                <a:cubicBezTo>
                  <a:pt x="21071" y="5847"/>
                  <a:pt x="21253" y="6319"/>
                  <a:pt x="21083" y="5876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53578" tIns="53578" rIns="53578" bIns="53578" anchor="ctr"/>
          <a:lstStyle/>
          <a:p>
            <a:pPr defTabSz="642937">
              <a:lnSpc>
                <a:spcPct val="80000"/>
              </a:lnSpc>
              <a:spcBef>
                <a:spcPts val="490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dirty="0"/>
          </a:p>
        </p:txBody>
      </p:sp>
      <p:sp>
        <p:nvSpPr>
          <p:cNvPr id="276" name="Фигура"/>
          <p:cNvSpPr/>
          <p:nvPr/>
        </p:nvSpPr>
        <p:spPr>
          <a:xfrm>
            <a:off x="15071382" y="5217837"/>
            <a:ext cx="1306699" cy="1174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364" extrusionOk="0">
                <a:moveTo>
                  <a:pt x="3010" y="6585"/>
                </a:moveTo>
                <a:cubicBezTo>
                  <a:pt x="2435" y="7097"/>
                  <a:pt x="992" y="7347"/>
                  <a:pt x="363" y="6890"/>
                </a:cubicBezTo>
                <a:cubicBezTo>
                  <a:pt x="444" y="6750"/>
                  <a:pt x="713" y="6786"/>
                  <a:pt x="499" y="6579"/>
                </a:cubicBezTo>
                <a:cubicBezTo>
                  <a:pt x="464" y="6545"/>
                  <a:pt x="118" y="6445"/>
                  <a:pt x="106" y="6460"/>
                </a:cubicBezTo>
                <a:cubicBezTo>
                  <a:pt x="240" y="6289"/>
                  <a:pt x="512" y="6444"/>
                  <a:pt x="654" y="6279"/>
                </a:cubicBezTo>
                <a:cubicBezTo>
                  <a:pt x="796" y="6113"/>
                  <a:pt x="-14" y="6151"/>
                  <a:pt x="0" y="6157"/>
                </a:cubicBezTo>
                <a:cubicBezTo>
                  <a:pt x="226" y="5657"/>
                  <a:pt x="953" y="5687"/>
                  <a:pt x="954" y="6266"/>
                </a:cubicBezTo>
                <a:cubicBezTo>
                  <a:pt x="1102" y="6190"/>
                  <a:pt x="1215" y="6074"/>
                  <a:pt x="1294" y="5918"/>
                </a:cubicBezTo>
                <a:cubicBezTo>
                  <a:pt x="1537" y="5893"/>
                  <a:pt x="2370" y="6107"/>
                  <a:pt x="2491" y="5816"/>
                </a:cubicBezTo>
                <a:cubicBezTo>
                  <a:pt x="2514" y="5759"/>
                  <a:pt x="3682" y="5987"/>
                  <a:pt x="3010" y="6585"/>
                </a:cubicBezTo>
                <a:cubicBezTo>
                  <a:pt x="2843" y="6734"/>
                  <a:pt x="3142" y="6468"/>
                  <a:pt x="3010" y="6585"/>
                </a:cubicBezTo>
                <a:close/>
                <a:moveTo>
                  <a:pt x="11005" y="300"/>
                </a:moveTo>
                <a:cubicBezTo>
                  <a:pt x="11317" y="195"/>
                  <a:pt x="11825" y="280"/>
                  <a:pt x="12088" y="495"/>
                </a:cubicBezTo>
                <a:cubicBezTo>
                  <a:pt x="12051" y="428"/>
                  <a:pt x="12017" y="355"/>
                  <a:pt x="12030" y="274"/>
                </a:cubicBezTo>
                <a:cubicBezTo>
                  <a:pt x="12514" y="182"/>
                  <a:pt x="14125" y="719"/>
                  <a:pt x="14503" y="1064"/>
                </a:cubicBezTo>
                <a:cubicBezTo>
                  <a:pt x="14355" y="1090"/>
                  <a:pt x="13593" y="1487"/>
                  <a:pt x="13494" y="1113"/>
                </a:cubicBezTo>
                <a:cubicBezTo>
                  <a:pt x="13514" y="1074"/>
                  <a:pt x="13535" y="1036"/>
                  <a:pt x="13555" y="997"/>
                </a:cubicBezTo>
                <a:cubicBezTo>
                  <a:pt x="13092" y="666"/>
                  <a:pt x="12573" y="887"/>
                  <a:pt x="12439" y="1482"/>
                </a:cubicBezTo>
                <a:cubicBezTo>
                  <a:pt x="12305" y="1656"/>
                  <a:pt x="11018" y="988"/>
                  <a:pt x="11664" y="897"/>
                </a:cubicBezTo>
                <a:cubicBezTo>
                  <a:pt x="11583" y="891"/>
                  <a:pt x="10294" y="541"/>
                  <a:pt x="11005" y="300"/>
                </a:cubicBezTo>
                <a:cubicBezTo>
                  <a:pt x="11317" y="195"/>
                  <a:pt x="10790" y="373"/>
                  <a:pt x="11005" y="300"/>
                </a:cubicBezTo>
                <a:close/>
                <a:moveTo>
                  <a:pt x="13416" y="415"/>
                </a:moveTo>
                <a:cubicBezTo>
                  <a:pt x="13177" y="380"/>
                  <a:pt x="12943" y="324"/>
                  <a:pt x="12720" y="200"/>
                </a:cubicBezTo>
                <a:cubicBezTo>
                  <a:pt x="13106" y="-111"/>
                  <a:pt x="14518" y="-25"/>
                  <a:pt x="14908" y="222"/>
                </a:cubicBezTo>
                <a:cubicBezTo>
                  <a:pt x="14603" y="635"/>
                  <a:pt x="13826" y="474"/>
                  <a:pt x="13416" y="415"/>
                </a:cubicBezTo>
                <a:cubicBezTo>
                  <a:pt x="13177" y="380"/>
                  <a:pt x="13560" y="435"/>
                  <a:pt x="13416" y="415"/>
                </a:cubicBezTo>
                <a:close/>
                <a:moveTo>
                  <a:pt x="17057" y="21008"/>
                </a:moveTo>
                <a:cubicBezTo>
                  <a:pt x="17044" y="21057"/>
                  <a:pt x="17025" y="21102"/>
                  <a:pt x="16998" y="21143"/>
                </a:cubicBezTo>
                <a:cubicBezTo>
                  <a:pt x="16638" y="21123"/>
                  <a:pt x="16355" y="21046"/>
                  <a:pt x="15994" y="21031"/>
                </a:cubicBezTo>
                <a:cubicBezTo>
                  <a:pt x="15992" y="20975"/>
                  <a:pt x="15985" y="20922"/>
                  <a:pt x="15986" y="20864"/>
                </a:cubicBezTo>
                <a:cubicBezTo>
                  <a:pt x="16167" y="20818"/>
                  <a:pt x="16655" y="20912"/>
                  <a:pt x="16834" y="20976"/>
                </a:cubicBezTo>
                <a:cubicBezTo>
                  <a:pt x="16831" y="20995"/>
                  <a:pt x="16840" y="21021"/>
                  <a:pt x="16837" y="21040"/>
                </a:cubicBezTo>
                <a:cubicBezTo>
                  <a:pt x="16925" y="21067"/>
                  <a:pt x="16976" y="21002"/>
                  <a:pt x="17057" y="21008"/>
                </a:cubicBezTo>
                <a:cubicBezTo>
                  <a:pt x="17069" y="21052"/>
                  <a:pt x="16976" y="21002"/>
                  <a:pt x="17057" y="21008"/>
                </a:cubicBezTo>
                <a:close/>
                <a:moveTo>
                  <a:pt x="15035" y="9329"/>
                </a:moveTo>
                <a:cubicBezTo>
                  <a:pt x="15040" y="9332"/>
                  <a:pt x="15043" y="9336"/>
                  <a:pt x="15046" y="9340"/>
                </a:cubicBezTo>
                <a:cubicBezTo>
                  <a:pt x="15083" y="9411"/>
                  <a:pt x="14747" y="9586"/>
                  <a:pt x="14719" y="9588"/>
                </a:cubicBezTo>
                <a:cubicBezTo>
                  <a:pt x="14509" y="9606"/>
                  <a:pt x="14814" y="9185"/>
                  <a:pt x="15035" y="9329"/>
                </a:cubicBezTo>
                <a:cubicBezTo>
                  <a:pt x="15040" y="9332"/>
                  <a:pt x="15025" y="9323"/>
                  <a:pt x="15035" y="9329"/>
                </a:cubicBezTo>
                <a:close/>
                <a:moveTo>
                  <a:pt x="10464" y="17106"/>
                </a:moveTo>
                <a:lnTo>
                  <a:pt x="10453" y="17083"/>
                </a:lnTo>
                <a:cubicBezTo>
                  <a:pt x="10426" y="17405"/>
                  <a:pt x="10539" y="17595"/>
                  <a:pt x="10345" y="17882"/>
                </a:cubicBezTo>
                <a:cubicBezTo>
                  <a:pt x="9796" y="17382"/>
                  <a:pt x="10473" y="17289"/>
                  <a:pt x="10464" y="17106"/>
                </a:cubicBezTo>
                <a:cubicBezTo>
                  <a:pt x="10464" y="17106"/>
                  <a:pt x="10457" y="16967"/>
                  <a:pt x="10464" y="17106"/>
                </a:cubicBezTo>
                <a:close/>
                <a:moveTo>
                  <a:pt x="10564" y="18237"/>
                </a:moveTo>
                <a:cubicBezTo>
                  <a:pt x="10602" y="18346"/>
                  <a:pt x="10551" y="18790"/>
                  <a:pt x="10530" y="18920"/>
                </a:cubicBezTo>
                <a:cubicBezTo>
                  <a:pt x="10485" y="19203"/>
                  <a:pt x="10300" y="18856"/>
                  <a:pt x="10290" y="19078"/>
                </a:cubicBezTo>
                <a:cubicBezTo>
                  <a:pt x="10271" y="19507"/>
                  <a:pt x="9961" y="18146"/>
                  <a:pt x="9970" y="18150"/>
                </a:cubicBezTo>
                <a:cubicBezTo>
                  <a:pt x="10234" y="18257"/>
                  <a:pt x="10411" y="17796"/>
                  <a:pt x="10564" y="18237"/>
                </a:cubicBezTo>
                <a:cubicBezTo>
                  <a:pt x="10578" y="18275"/>
                  <a:pt x="10539" y="18164"/>
                  <a:pt x="10564" y="18237"/>
                </a:cubicBezTo>
                <a:close/>
                <a:moveTo>
                  <a:pt x="5029" y="10651"/>
                </a:moveTo>
                <a:cubicBezTo>
                  <a:pt x="5077" y="10532"/>
                  <a:pt x="5345" y="10601"/>
                  <a:pt x="5317" y="10393"/>
                </a:cubicBezTo>
                <a:cubicBezTo>
                  <a:pt x="5309" y="10405"/>
                  <a:pt x="5301" y="10411"/>
                  <a:pt x="5295" y="10424"/>
                </a:cubicBezTo>
                <a:cubicBezTo>
                  <a:pt x="5232" y="10439"/>
                  <a:pt x="5176" y="10423"/>
                  <a:pt x="5111" y="10424"/>
                </a:cubicBezTo>
                <a:cubicBezTo>
                  <a:pt x="5102" y="10395"/>
                  <a:pt x="5323" y="9733"/>
                  <a:pt x="5376" y="9698"/>
                </a:cubicBezTo>
                <a:cubicBezTo>
                  <a:pt x="5467" y="9638"/>
                  <a:pt x="5548" y="9315"/>
                  <a:pt x="5670" y="9337"/>
                </a:cubicBezTo>
                <a:cubicBezTo>
                  <a:pt x="5754" y="9352"/>
                  <a:pt x="6274" y="9294"/>
                  <a:pt x="6258" y="9415"/>
                </a:cubicBezTo>
                <a:cubicBezTo>
                  <a:pt x="6253" y="9452"/>
                  <a:pt x="5825" y="9767"/>
                  <a:pt x="5928" y="9811"/>
                </a:cubicBezTo>
                <a:cubicBezTo>
                  <a:pt x="5995" y="9839"/>
                  <a:pt x="6642" y="9635"/>
                  <a:pt x="6636" y="9850"/>
                </a:cubicBezTo>
                <a:cubicBezTo>
                  <a:pt x="6630" y="10107"/>
                  <a:pt x="6142" y="10320"/>
                  <a:pt x="6302" y="10517"/>
                </a:cubicBezTo>
                <a:cubicBezTo>
                  <a:pt x="6401" y="10638"/>
                  <a:pt x="6622" y="10658"/>
                  <a:pt x="6653" y="10846"/>
                </a:cubicBezTo>
                <a:cubicBezTo>
                  <a:pt x="6671" y="10958"/>
                  <a:pt x="6675" y="11181"/>
                  <a:pt x="6785" y="11246"/>
                </a:cubicBezTo>
                <a:cubicBezTo>
                  <a:pt x="7128" y="11447"/>
                  <a:pt x="7055" y="11926"/>
                  <a:pt x="7226" y="12079"/>
                </a:cubicBezTo>
                <a:cubicBezTo>
                  <a:pt x="7345" y="12186"/>
                  <a:pt x="7646" y="11861"/>
                  <a:pt x="7721" y="12232"/>
                </a:cubicBezTo>
                <a:cubicBezTo>
                  <a:pt x="7759" y="12416"/>
                  <a:pt x="7449" y="12755"/>
                  <a:pt x="7292" y="12788"/>
                </a:cubicBezTo>
                <a:cubicBezTo>
                  <a:pt x="7264" y="12782"/>
                  <a:pt x="7615" y="12821"/>
                  <a:pt x="7617" y="12880"/>
                </a:cubicBezTo>
                <a:cubicBezTo>
                  <a:pt x="7622" y="13056"/>
                  <a:pt x="6316" y="13296"/>
                  <a:pt x="6190" y="13215"/>
                </a:cubicBezTo>
                <a:cubicBezTo>
                  <a:pt x="5876" y="13016"/>
                  <a:pt x="5422" y="13624"/>
                  <a:pt x="4985" y="13472"/>
                </a:cubicBezTo>
                <a:cubicBezTo>
                  <a:pt x="5239" y="13140"/>
                  <a:pt x="5940" y="13044"/>
                  <a:pt x="6110" y="12742"/>
                </a:cubicBezTo>
                <a:cubicBezTo>
                  <a:pt x="5925" y="12832"/>
                  <a:pt x="5802" y="12692"/>
                  <a:pt x="5782" y="12693"/>
                </a:cubicBezTo>
                <a:cubicBezTo>
                  <a:pt x="5654" y="12701"/>
                  <a:pt x="5527" y="12674"/>
                  <a:pt x="5405" y="12714"/>
                </a:cubicBezTo>
                <a:cubicBezTo>
                  <a:pt x="5071" y="12824"/>
                  <a:pt x="5664" y="12288"/>
                  <a:pt x="5650" y="12311"/>
                </a:cubicBezTo>
                <a:cubicBezTo>
                  <a:pt x="5754" y="12141"/>
                  <a:pt x="5455" y="11802"/>
                  <a:pt x="5686" y="11851"/>
                </a:cubicBezTo>
                <a:cubicBezTo>
                  <a:pt x="5913" y="11898"/>
                  <a:pt x="6249" y="11772"/>
                  <a:pt x="6176" y="11451"/>
                </a:cubicBezTo>
                <a:cubicBezTo>
                  <a:pt x="5978" y="11400"/>
                  <a:pt x="5859" y="11364"/>
                  <a:pt x="6069" y="11081"/>
                </a:cubicBezTo>
                <a:cubicBezTo>
                  <a:pt x="5935" y="11261"/>
                  <a:pt x="5499" y="11034"/>
                  <a:pt x="5491" y="11228"/>
                </a:cubicBezTo>
                <a:cubicBezTo>
                  <a:pt x="5230" y="11183"/>
                  <a:pt x="5585" y="10919"/>
                  <a:pt x="5602" y="10890"/>
                </a:cubicBezTo>
                <a:cubicBezTo>
                  <a:pt x="5707" y="10709"/>
                  <a:pt x="5363" y="10523"/>
                  <a:pt x="5390" y="10718"/>
                </a:cubicBezTo>
                <a:cubicBezTo>
                  <a:pt x="5581" y="10787"/>
                  <a:pt x="5302" y="10864"/>
                  <a:pt x="5290" y="10905"/>
                </a:cubicBezTo>
                <a:cubicBezTo>
                  <a:pt x="5166" y="10939"/>
                  <a:pt x="5297" y="10688"/>
                  <a:pt x="5272" y="10646"/>
                </a:cubicBezTo>
                <a:cubicBezTo>
                  <a:pt x="5255" y="10619"/>
                  <a:pt x="4940" y="10871"/>
                  <a:pt x="5029" y="10651"/>
                </a:cubicBezTo>
                <a:cubicBezTo>
                  <a:pt x="5047" y="10606"/>
                  <a:pt x="5016" y="10683"/>
                  <a:pt x="5029" y="10651"/>
                </a:cubicBezTo>
                <a:close/>
                <a:moveTo>
                  <a:pt x="19919" y="20951"/>
                </a:moveTo>
                <a:cubicBezTo>
                  <a:pt x="19993" y="20920"/>
                  <a:pt x="20069" y="20888"/>
                  <a:pt x="20137" y="20844"/>
                </a:cubicBezTo>
                <a:cubicBezTo>
                  <a:pt x="20138" y="20843"/>
                  <a:pt x="19724" y="21347"/>
                  <a:pt x="19988" y="21347"/>
                </a:cubicBezTo>
                <a:cubicBezTo>
                  <a:pt x="19707" y="21325"/>
                  <a:pt x="19367" y="21489"/>
                  <a:pt x="19252" y="21103"/>
                </a:cubicBezTo>
                <a:cubicBezTo>
                  <a:pt x="19317" y="21150"/>
                  <a:pt x="19413" y="21101"/>
                  <a:pt x="19487" y="21094"/>
                </a:cubicBezTo>
                <a:cubicBezTo>
                  <a:pt x="19505" y="21064"/>
                  <a:pt x="19515" y="21012"/>
                  <a:pt x="19515" y="20976"/>
                </a:cubicBezTo>
                <a:cubicBezTo>
                  <a:pt x="19659" y="20995"/>
                  <a:pt x="19780" y="21008"/>
                  <a:pt x="19919" y="20951"/>
                </a:cubicBezTo>
                <a:cubicBezTo>
                  <a:pt x="19993" y="20920"/>
                  <a:pt x="19780" y="21008"/>
                  <a:pt x="19919" y="20951"/>
                </a:cubicBezTo>
                <a:close/>
                <a:moveTo>
                  <a:pt x="3448" y="12512"/>
                </a:moveTo>
                <a:lnTo>
                  <a:pt x="3439" y="12467"/>
                </a:lnTo>
                <a:cubicBezTo>
                  <a:pt x="3441" y="12484"/>
                  <a:pt x="3910" y="11973"/>
                  <a:pt x="3927" y="11961"/>
                </a:cubicBezTo>
                <a:cubicBezTo>
                  <a:pt x="3801" y="11949"/>
                  <a:pt x="3649" y="11911"/>
                  <a:pt x="3652" y="11769"/>
                </a:cubicBezTo>
                <a:lnTo>
                  <a:pt x="3653" y="11732"/>
                </a:lnTo>
                <a:cubicBezTo>
                  <a:pt x="3638" y="11187"/>
                  <a:pt x="4036" y="11537"/>
                  <a:pt x="4296" y="11292"/>
                </a:cubicBezTo>
                <a:cubicBezTo>
                  <a:pt x="4019" y="11229"/>
                  <a:pt x="4821" y="10776"/>
                  <a:pt x="5082" y="10841"/>
                </a:cubicBezTo>
                <a:cubicBezTo>
                  <a:pt x="5103" y="10873"/>
                  <a:pt x="5214" y="11022"/>
                  <a:pt x="5230" y="11072"/>
                </a:cubicBezTo>
                <a:cubicBezTo>
                  <a:pt x="5337" y="11212"/>
                  <a:pt x="5329" y="11337"/>
                  <a:pt x="5207" y="11445"/>
                </a:cubicBezTo>
                <a:cubicBezTo>
                  <a:pt x="4948" y="11696"/>
                  <a:pt x="5225" y="11803"/>
                  <a:pt x="5096" y="12165"/>
                </a:cubicBezTo>
                <a:cubicBezTo>
                  <a:pt x="4944" y="12594"/>
                  <a:pt x="3961" y="12830"/>
                  <a:pt x="3623" y="12797"/>
                </a:cubicBezTo>
                <a:lnTo>
                  <a:pt x="3629" y="12759"/>
                </a:lnTo>
                <a:cubicBezTo>
                  <a:pt x="3593" y="12765"/>
                  <a:pt x="3565" y="12764"/>
                  <a:pt x="3528" y="12766"/>
                </a:cubicBezTo>
                <a:cubicBezTo>
                  <a:pt x="3509" y="12734"/>
                  <a:pt x="3505" y="12702"/>
                  <a:pt x="3523" y="12678"/>
                </a:cubicBezTo>
                <a:cubicBezTo>
                  <a:pt x="3435" y="12635"/>
                  <a:pt x="3431" y="12581"/>
                  <a:pt x="3510" y="12516"/>
                </a:cubicBezTo>
                <a:cubicBezTo>
                  <a:pt x="3502" y="12515"/>
                  <a:pt x="3448" y="12512"/>
                  <a:pt x="3448" y="12512"/>
                </a:cubicBezTo>
                <a:cubicBezTo>
                  <a:pt x="3448" y="12512"/>
                  <a:pt x="3448" y="12512"/>
                  <a:pt x="3448" y="12512"/>
                </a:cubicBezTo>
                <a:close/>
                <a:moveTo>
                  <a:pt x="11104" y="9151"/>
                </a:moveTo>
                <a:cubicBezTo>
                  <a:pt x="11102" y="9148"/>
                  <a:pt x="11098" y="9146"/>
                  <a:pt x="11094" y="9143"/>
                </a:cubicBezTo>
                <a:cubicBezTo>
                  <a:pt x="11097" y="9141"/>
                  <a:pt x="11101" y="9138"/>
                  <a:pt x="11105" y="9135"/>
                </a:cubicBezTo>
                <a:cubicBezTo>
                  <a:pt x="11105" y="9140"/>
                  <a:pt x="11105" y="9147"/>
                  <a:pt x="11104" y="9151"/>
                </a:cubicBezTo>
                <a:cubicBezTo>
                  <a:pt x="11102" y="9148"/>
                  <a:pt x="11105" y="9147"/>
                  <a:pt x="11104" y="9151"/>
                </a:cubicBezTo>
                <a:close/>
                <a:moveTo>
                  <a:pt x="21399" y="14198"/>
                </a:moveTo>
                <a:cubicBezTo>
                  <a:pt x="21409" y="14173"/>
                  <a:pt x="21499" y="14149"/>
                  <a:pt x="21520" y="14142"/>
                </a:cubicBezTo>
                <a:lnTo>
                  <a:pt x="21423" y="14087"/>
                </a:lnTo>
                <a:cubicBezTo>
                  <a:pt x="21320" y="14027"/>
                  <a:pt x="21586" y="13723"/>
                  <a:pt x="21296" y="13692"/>
                </a:cubicBezTo>
                <a:cubicBezTo>
                  <a:pt x="21112" y="13672"/>
                  <a:pt x="20805" y="13386"/>
                  <a:pt x="20627" y="13557"/>
                </a:cubicBezTo>
                <a:cubicBezTo>
                  <a:pt x="20375" y="13291"/>
                  <a:pt x="20136" y="13280"/>
                  <a:pt x="19764" y="13317"/>
                </a:cubicBezTo>
                <a:cubicBezTo>
                  <a:pt x="19859" y="13317"/>
                  <a:pt x="19308" y="12896"/>
                  <a:pt x="19323" y="12913"/>
                </a:cubicBezTo>
                <a:cubicBezTo>
                  <a:pt x="19229" y="12913"/>
                  <a:pt x="19162" y="12594"/>
                  <a:pt x="19105" y="12495"/>
                </a:cubicBezTo>
                <a:cubicBezTo>
                  <a:pt x="18878" y="12097"/>
                  <a:pt x="18551" y="12640"/>
                  <a:pt x="18342" y="12454"/>
                </a:cubicBezTo>
                <a:cubicBezTo>
                  <a:pt x="18213" y="12393"/>
                  <a:pt x="18189" y="12168"/>
                  <a:pt x="18086" y="12043"/>
                </a:cubicBezTo>
                <a:cubicBezTo>
                  <a:pt x="18386" y="11994"/>
                  <a:pt x="18733" y="11639"/>
                  <a:pt x="18199" y="11620"/>
                </a:cubicBezTo>
                <a:cubicBezTo>
                  <a:pt x="18172" y="11530"/>
                  <a:pt x="17896" y="11200"/>
                  <a:pt x="17799" y="11143"/>
                </a:cubicBezTo>
                <a:cubicBezTo>
                  <a:pt x="17967" y="10775"/>
                  <a:pt x="17329" y="10571"/>
                  <a:pt x="17149" y="10533"/>
                </a:cubicBezTo>
                <a:cubicBezTo>
                  <a:pt x="16689" y="10533"/>
                  <a:pt x="16796" y="10101"/>
                  <a:pt x="16546" y="9833"/>
                </a:cubicBezTo>
                <a:cubicBezTo>
                  <a:pt x="16590" y="9843"/>
                  <a:pt x="16633" y="9860"/>
                  <a:pt x="16674" y="9878"/>
                </a:cubicBezTo>
                <a:lnTo>
                  <a:pt x="16626" y="9776"/>
                </a:lnTo>
                <a:cubicBezTo>
                  <a:pt x="16769" y="9536"/>
                  <a:pt x="16634" y="9167"/>
                  <a:pt x="16725" y="8824"/>
                </a:cubicBezTo>
                <a:cubicBezTo>
                  <a:pt x="16306" y="8876"/>
                  <a:pt x="15803" y="8638"/>
                  <a:pt x="15397" y="8843"/>
                </a:cubicBezTo>
                <a:cubicBezTo>
                  <a:pt x="14990" y="9046"/>
                  <a:pt x="15218" y="9655"/>
                  <a:pt x="15490" y="9475"/>
                </a:cubicBezTo>
                <a:cubicBezTo>
                  <a:pt x="15446" y="9559"/>
                  <a:pt x="15400" y="9612"/>
                  <a:pt x="15302" y="9624"/>
                </a:cubicBezTo>
                <a:cubicBezTo>
                  <a:pt x="15527" y="10138"/>
                  <a:pt x="15043" y="10023"/>
                  <a:pt x="14840" y="9709"/>
                </a:cubicBezTo>
                <a:lnTo>
                  <a:pt x="14842" y="9700"/>
                </a:lnTo>
                <a:cubicBezTo>
                  <a:pt x="14833" y="9734"/>
                  <a:pt x="14822" y="9767"/>
                  <a:pt x="14810" y="9799"/>
                </a:cubicBezTo>
                <a:cubicBezTo>
                  <a:pt x="14723" y="9791"/>
                  <a:pt x="14635" y="9776"/>
                  <a:pt x="14548" y="9751"/>
                </a:cubicBezTo>
                <a:cubicBezTo>
                  <a:pt x="14418" y="9770"/>
                  <a:pt x="14357" y="9921"/>
                  <a:pt x="14366" y="10048"/>
                </a:cubicBezTo>
                <a:lnTo>
                  <a:pt x="14272" y="10101"/>
                </a:lnTo>
                <a:cubicBezTo>
                  <a:pt x="14229" y="10390"/>
                  <a:pt x="14291" y="10708"/>
                  <a:pt x="14374" y="10979"/>
                </a:cubicBezTo>
                <a:cubicBezTo>
                  <a:pt x="14374" y="10980"/>
                  <a:pt x="14706" y="11039"/>
                  <a:pt x="14271" y="10982"/>
                </a:cubicBezTo>
                <a:cubicBezTo>
                  <a:pt x="14155" y="10964"/>
                  <a:pt x="14030" y="11072"/>
                  <a:pt x="14168" y="11177"/>
                </a:cubicBezTo>
                <a:cubicBezTo>
                  <a:pt x="14151" y="11181"/>
                  <a:pt x="14133" y="11186"/>
                  <a:pt x="14115" y="11190"/>
                </a:cubicBezTo>
                <a:cubicBezTo>
                  <a:pt x="14118" y="11235"/>
                  <a:pt x="14112" y="11279"/>
                  <a:pt x="14095" y="11321"/>
                </a:cubicBezTo>
                <a:cubicBezTo>
                  <a:pt x="14319" y="11407"/>
                  <a:pt x="14597" y="11381"/>
                  <a:pt x="14839" y="11383"/>
                </a:cubicBezTo>
                <a:lnTo>
                  <a:pt x="14792" y="11431"/>
                </a:lnTo>
                <a:cubicBezTo>
                  <a:pt x="14873" y="11397"/>
                  <a:pt x="15020" y="11368"/>
                  <a:pt x="15097" y="11423"/>
                </a:cubicBezTo>
                <a:cubicBezTo>
                  <a:pt x="14771" y="11469"/>
                  <a:pt x="14345" y="11485"/>
                  <a:pt x="14023" y="11419"/>
                </a:cubicBezTo>
                <a:cubicBezTo>
                  <a:pt x="13755" y="11424"/>
                  <a:pt x="13655" y="11208"/>
                  <a:pt x="13442" y="11208"/>
                </a:cubicBezTo>
                <a:cubicBezTo>
                  <a:pt x="13013" y="11208"/>
                  <a:pt x="12497" y="11570"/>
                  <a:pt x="12077" y="11683"/>
                </a:cubicBezTo>
                <a:cubicBezTo>
                  <a:pt x="12021" y="11598"/>
                  <a:pt x="11938" y="11539"/>
                  <a:pt x="11850" y="11498"/>
                </a:cubicBezTo>
                <a:cubicBezTo>
                  <a:pt x="11906" y="11380"/>
                  <a:pt x="11866" y="11334"/>
                  <a:pt x="11769" y="11310"/>
                </a:cubicBezTo>
                <a:lnTo>
                  <a:pt x="11748" y="11359"/>
                </a:lnTo>
                <a:cubicBezTo>
                  <a:pt x="11689" y="11359"/>
                  <a:pt x="11635" y="11383"/>
                  <a:pt x="11585" y="11434"/>
                </a:cubicBezTo>
                <a:cubicBezTo>
                  <a:pt x="11468" y="11434"/>
                  <a:pt x="11068" y="11450"/>
                  <a:pt x="10966" y="11574"/>
                </a:cubicBezTo>
                <a:cubicBezTo>
                  <a:pt x="11003" y="11493"/>
                  <a:pt x="11068" y="11431"/>
                  <a:pt x="11053" y="11329"/>
                </a:cubicBezTo>
                <a:cubicBezTo>
                  <a:pt x="11360" y="11511"/>
                  <a:pt x="11588" y="10834"/>
                  <a:pt x="11473" y="10674"/>
                </a:cubicBezTo>
                <a:cubicBezTo>
                  <a:pt x="11548" y="11455"/>
                  <a:pt x="12215" y="10595"/>
                  <a:pt x="12459" y="10590"/>
                </a:cubicBezTo>
                <a:cubicBezTo>
                  <a:pt x="12794" y="10584"/>
                  <a:pt x="12838" y="10062"/>
                  <a:pt x="12863" y="9783"/>
                </a:cubicBezTo>
                <a:cubicBezTo>
                  <a:pt x="12881" y="9580"/>
                  <a:pt x="13458" y="9031"/>
                  <a:pt x="13427" y="8990"/>
                </a:cubicBezTo>
                <a:cubicBezTo>
                  <a:pt x="13815" y="8727"/>
                  <a:pt x="12477" y="8225"/>
                  <a:pt x="13133" y="7551"/>
                </a:cubicBezTo>
                <a:cubicBezTo>
                  <a:pt x="13342" y="7340"/>
                  <a:pt x="13527" y="7230"/>
                  <a:pt x="13796" y="7110"/>
                </a:cubicBezTo>
                <a:cubicBezTo>
                  <a:pt x="13875" y="7074"/>
                  <a:pt x="14210" y="6821"/>
                  <a:pt x="14230" y="6703"/>
                </a:cubicBezTo>
                <a:cubicBezTo>
                  <a:pt x="14239" y="6653"/>
                  <a:pt x="14134" y="6487"/>
                  <a:pt x="14081" y="6528"/>
                </a:cubicBezTo>
                <a:cubicBezTo>
                  <a:pt x="14339" y="5989"/>
                  <a:pt x="15221" y="5978"/>
                  <a:pt x="15459" y="6484"/>
                </a:cubicBezTo>
                <a:cubicBezTo>
                  <a:pt x="15284" y="6479"/>
                  <a:pt x="14555" y="7035"/>
                  <a:pt x="14534" y="7238"/>
                </a:cubicBezTo>
                <a:cubicBezTo>
                  <a:pt x="14055" y="7196"/>
                  <a:pt x="14378" y="8563"/>
                  <a:pt x="14576" y="8615"/>
                </a:cubicBezTo>
                <a:cubicBezTo>
                  <a:pt x="14918" y="8705"/>
                  <a:pt x="14912" y="8954"/>
                  <a:pt x="15299" y="8832"/>
                </a:cubicBezTo>
                <a:cubicBezTo>
                  <a:pt x="16051" y="8597"/>
                  <a:pt x="16518" y="8623"/>
                  <a:pt x="17126" y="8089"/>
                </a:cubicBezTo>
                <a:cubicBezTo>
                  <a:pt x="17989" y="7332"/>
                  <a:pt x="17131" y="7189"/>
                  <a:pt x="16960" y="6564"/>
                </a:cubicBezTo>
                <a:cubicBezTo>
                  <a:pt x="16891" y="6310"/>
                  <a:pt x="16962" y="6056"/>
                  <a:pt x="16770" y="5802"/>
                </a:cubicBezTo>
                <a:cubicBezTo>
                  <a:pt x="16593" y="5570"/>
                  <a:pt x="16691" y="5715"/>
                  <a:pt x="16751" y="5394"/>
                </a:cubicBezTo>
                <a:cubicBezTo>
                  <a:pt x="16807" y="5092"/>
                  <a:pt x="16443" y="5099"/>
                  <a:pt x="16319" y="4938"/>
                </a:cubicBezTo>
                <a:cubicBezTo>
                  <a:pt x="16366" y="4885"/>
                  <a:pt x="16402" y="4805"/>
                  <a:pt x="16433" y="4739"/>
                </a:cubicBezTo>
                <a:cubicBezTo>
                  <a:pt x="16397" y="4728"/>
                  <a:pt x="16370" y="4705"/>
                  <a:pt x="16352" y="4670"/>
                </a:cubicBezTo>
                <a:cubicBezTo>
                  <a:pt x="16486" y="4552"/>
                  <a:pt x="16817" y="4457"/>
                  <a:pt x="16817" y="4297"/>
                </a:cubicBezTo>
                <a:lnTo>
                  <a:pt x="16777" y="4292"/>
                </a:lnTo>
                <a:lnTo>
                  <a:pt x="16781" y="4239"/>
                </a:lnTo>
                <a:cubicBezTo>
                  <a:pt x="16681" y="4213"/>
                  <a:pt x="16582" y="4186"/>
                  <a:pt x="16483" y="4156"/>
                </a:cubicBezTo>
                <a:cubicBezTo>
                  <a:pt x="16600" y="4125"/>
                  <a:pt x="16712" y="4098"/>
                  <a:pt x="16819" y="4044"/>
                </a:cubicBezTo>
                <a:lnTo>
                  <a:pt x="16812" y="4008"/>
                </a:lnTo>
                <a:cubicBezTo>
                  <a:pt x="16788" y="3879"/>
                  <a:pt x="16102" y="3767"/>
                  <a:pt x="16024" y="3831"/>
                </a:cubicBezTo>
                <a:cubicBezTo>
                  <a:pt x="16035" y="3485"/>
                  <a:pt x="15559" y="3828"/>
                  <a:pt x="15481" y="3933"/>
                </a:cubicBezTo>
                <a:cubicBezTo>
                  <a:pt x="15481" y="3810"/>
                  <a:pt x="15465" y="3728"/>
                  <a:pt x="15353" y="3712"/>
                </a:cubicBezTo>
                <a:cubicBezTo>
                  <a:pt x="15350" y="3712"/>
                  <a:pt x="15455" y="3766"/>
                  <a:pt x="15313" y="3766"/>
                </a:cubicBezTo>
                <a:lnTo>
                  <a:pt x="15313" y="3708"/>
                </a:lnTo>
                <a:cubicBezTo>
                  <a:pt x="14920" y="3686"/>
                  <a:pt x="14462" y="3793"/>
                  <a:pt x="14080" y="3879"/>
                </a:cubicBezTo>
                <a:lnTo>
                  <a:pt x="14055" y="3979"/>
                </a:lnTo>
                <a:cubicBezTo>
                  <a:pt x="14083" y="3996"/>
                  <a:pt x="14112" y="4012"/>
                  <a:pt x="14141" y="4027"/>
                </a:cubicBezTo>
                <a:cubicBezTo>
                  <a:pt x="14126" y="4044"/>
                  <a:pt x="13707" y="4059"/>
                  <a:pt x="13848" y="4178"/>
                </a:cubicBezTo>
                <a:cubicBezTo>
                  <a:pt x="13839" y="4188"/>
                  <a:pt x="13730" y="4250"/>
                  <a:pt x="13705" y="4250"/>
                </a:cubicBezTo>
                <a:cubicBezTo>
                  <a:pt x="13546" y="4221"/>
                  <a:pt x="13373" y="4049"/>
                  <a:pt x="13215" y="4159"/>
                </a:cubicBezTo>
                <a:cubicBezTo>
                  <a:pt x="13149" y="4204"/>
                  <a:pt x="12175" y="4604"/>
                  <a:pt x="12746" y="4666"/>
                </a:cubicBezTo>
                <a:cubicBezTo>
                  <a:pt x="12622" y="4865"/>
                  <a:pt x="12457" y="4653"/>
                  <a:pt x="12460" y="4524"/>
                </a:cubicBezTo>
                <a:cubicBezTo>
                  <a:pt x="12221" y="4504"/>
                  <a:pt x="11580" y="4848"/>
                  <a:pt x="11551" y="5086"/>
                </a:cubicBezTo>
                <a:cubicBezTo>
                  <a:pt x="11780" y="5070"/>
                  <a:pt x="12010" y="5019"/>
                  <a:pt x="12238" y="4987"/>
                </a:cubicBezTo>
                <a:cubicBezTo>
                  <a:pt x="11896" y="5054"/>
                  <a:pt x="11014" y="6216"/>
                  <a:pt x="10964" y="6583"/>
                </a:cubicBezTo>
                <a:cubicBezTo>
                  <a:pt x="10736" y="6624"/>
                  <a:pt x="10558" y="6970"/>
                  <a:pt x="10381" y="6977"/>
                </a:cubicBezTo>
                <a:cubicBezTo>
                  <a:pt x="10180" y="6977"/>
                  <a:pt x="10128" y="6767"/>
                  <a:pt x="10029" y="7058"/>
                </a:cubicBezTo>
                <a:cubicBezTo>
                  <a:pt x="9982" y="7191"/>
                  <a:pt x="9499" y="7414"/>
                  <a:pt x="9402" y="7408"/>
                </a:cubicBezTo>
                <a:cubicBezTo>
                  <a:pt x="9414" y="7463"/>
                  <a:pt x="9398" y="7484"/>
                  <a:pt x="9354" y="7470"/>
                </a:cubicBezTo>
                <a:cubicBezTo>
                  <a:pt x="9353" y="7486"/>
                  <a:pt x="9333" y="7546"/>
                  <a:pt x="9329" y="7554"/>
                </a:cubicBezTo>
                <a:cubicBezTo>
                  <a:pt x="9181" y="7675"/>
                  <a:pt x="8893" y="7604"/>
                  <a:pt x="8949" y="7955"/>
                </a:cubicBezTo>
                <a:cubicBezTo>
                  <a:pt x="8986" y="8192"/>
                  <a:pt x="8876" y="8784"/>
                  <a:pt x="8991" y="8987"/>
                </a:cubicBezTo>
                <a:cubicBezTo>
                  <a:pt x="9205" y="9365"/>
                  <a:pt x="9340" y="9782"/>
                  <a:pt x="9892" y="9648"/>
                </a:cubicBezTo>
                <a:cubicBezTo>
                  <a:pt x="10114" y="9595"/>
                  <a:pt x="10749" y="9192"/>
                  <a:pt x="10777" y="8955"/>
                </a:cubicBezTo>
                <a:cubicBezTo>
                  <a:pt x="10817" y="9053"/>
                  <a:pt x="10800" y="9070"/>
                  <a:pt x="10918" y="9140"/>
                </a:cubicBezTo>
                <a:cubicBezTo>
                  <a:pt x="10889" y="9162"/>
                  <a:pt x="10862" y="9182"/>
                  <a:pt x="10829" y="9197"/>
                </a:cubicBezTo>
                <a:cubicBezTo>
                  <a:pt x="11004" y="9640"/>
                  <a:pt x="11181" y="10022"/>
                  <a:pt x="11497" y="10369"/>
                </a:cubicBezTo>
                <a:cubicBezTo>
                  <a:pt x="11390" y="10425"/>
                  <a:pt x="11363" y="10548"/>
                  <a:pt x="11450" y="10649"/>
                </a:cubicBezTo>
                <a:cubicBezTo>
                  <a:pt x="11391" y="10614"/>
                  <a:pt x="11149" y="10769"/>
                  <a:pt x="11098" y="10800"/>
                </a:cubicBezTo>
                <a:cubicBezTo>
                  <a:pt x="10812" y="10969"/>
                  <a:pt x="11257" y="11023"/>
                  <a:pt x="11209" y="11174"/>
                </a:cubicBezTo>
                <a:cubicBezTo>
                  <a:pt x="11154" y="11353"/>
                  <a:pt x="10994" y="11044"/>
                  <a:pt x="11012" y="11359"/>
                </a:cubicBezTo>
                <a:cubicBezTo>
                  <a:pt x="10937" y="11384"/>
                  <a:pt x="10752" y="11439"/>
                  <a:pt x="10683" y="11373"/>
                </a:cubicBezTo>
                <a:cubicBezTo>
                  <a:pt x="10699" y="11309"/>
                  <a:pt x="10743" y="11117"/>
                  <a:pt x="10714" y="11059"/>
                </a:cubicBezTo>
                <a:cubicBezTo>
                  <a:pt x="10772" y="11086"/>
                  <a:pt x="10965" y="11220"/>
                  <a:pt x="10955" y="11230"/>
                </a:cubicBezTo>
                <a:cubicBezTo>
                  <a:pt x="11264" y="10919"/>
                  <a:pt x="10514" y="10683"/>
                  <a:pt x="10674" y="11018"/>
                </a:cubicBezTo>
                <a:cubicBezTo>
                  <a:pt x="10644" y="11008"/>
                  <a:pt x="10613" y="11003"/>
                  <a:pt x="10583" y="11001"/>
                </a:cubicBezTo>
                <a:cubicBezTo>
                  <a:pt x="10613" y="10960"/>
                  <a:pt x="10785" y="10573"/>
                  <a:pt x="10785" y="10566"/>
                </a:cubicBezTo>
                <a:cubicBezTo>
                  <a:pt x="10800" y="10576"/>
                  <a:pt x="10821" y="10590"/>
                  <a:pt x="10853" y="10592"/>
                </a:cubicBezTo>
                <a:cubicBezTo>
                  <a:pt x="10863" y="10592"/>
                  <a:pt x="10848" y="9927"/>
                  <a:pt x="10934" y="9698"/>
                </a:cubicBezTo>
                <a:cubicBezTo>
                  <a:pt x="10675" y="9764"/>
                  <a:pt x="10420" y="9916"/>
                  <a:pt x="10181" y="10042"/>
                </a:cubicBezTo>
                <a:cubicBezTo>
                  <a:pt x="9963" y="10157"/>
                  <a:pt x="9886" y="10826"/>
                  <a:pt x="10149" y="10909"/>
                </a:cubicBezTo>
                <a:cubicBezTo>
                  <a:pt x="10138" y="10964"/>
                  <a:pt x="10090" y="11008"/>
                  <a:pt x="10090" y="11067"/>
                </a:cubicBezTo>
                <a:cubicBezTo>
                  <a:pt x="10053" y="11050"/>
                  <a:pt x="10016" y="11033"/>
                  <a:pt x="9978" y="11019"/>
                </a:cubicBezTo>
                <a:cubicBezTo>
                  <a:pt x="10028" y="11079"/>
                  <a:pt x="10066" y="11359"/>
                  <a:pt x="10163" y="11359"/>
                </a:cubicBezTo>
                <a:cubicBezTo>
                  <a:pt x="10073" y="11359"/>
                  <a:pt x="10093" y="11378"/>
                  <a:pt x="10048" y="11394"/>
                </a:cubicBezTo>
                <a:cubicBezTo>
                  <a:pt x="10043" y="11379"/>
                  <a:pt x="10156" y="11600"/>
                  <a:pt x="10151" y="11616"/>
                </a:cubicBezTo>
                <a:cubicBezTo>
                  <a:pt x="10064" y="11619"/>
                  <a:pt x="9974" y="11681"/>
                  <a:pt x="10004" y="11789"/>
                </a:cubicBezTo>
                <a:cubicBezTo>
                  <a:pt x="9806" y="11773"/>
                  <a:pt x="8782" y="11721"/>
                  <a:pt x="9003" y="12226"/>
                </a:cubicBezTo>
                <a:cubicBezTo>
                  <a:pt x="8695" y="11907"/>
                  <a:pt x="8967" y="11872"/>
                  <a:pt x="8720" y="12293"/>
                </a:cubicBezTo>
                <a:cubicBezTo>
                  <a:pt x="8561" y="12563"/>
                  <a:pt x="8330" y="12770"/>
                  <a:pt x="8088" y="12915"/>
                </a:cubicBezTo>
                <a:lnTo>
                  <a:pt x="8082" y="12908"/>
                </a:lnTo>
                <a:cubicBezTo>
                  <a:pt x="7634" y="12869"/>
                  <a:pt x="7779" y="13179"/>
                  <a:pt x="7606" y="13396"/>
                </a:cubicBezTo>
                <a:cubicBezTo>
                  <a:pt x="7588" y="13419"/>
                  <a:pt x="7002" y="13803"/>
                  <a:pt x="7051" y="13801"/>
                </a:cubicBezTo>
                <a:cubicBezTo>
                  <a:pt x="6841" y="13801"/>
                  <a:pt x="6602" y="13612"/>
                  <a:pt x="6400" y="13559"/>
                </a:cubicBezTo>
                <a:cubicBezTo>
                  <a:pt x="6489" y="14164"/>
                  <a:pt x="6519" y="13881"/>
                  <a:pt x="6154" y="14145"/>
                </a:cubicBezTo>
                <a:cubicBezTo>
                  <a:pt x="5934" y="14026"/>
                  <a:pt x="5898" y="14077"/>
                  <a:pt x="5673" y="14077"/>
                </a:cubicBezTo>
                <a:cubicBezTo>
                  <a:pt x="5381" y="14162"/>
                  <a:pt x="5116" y="14590"/>
                  <a:pt x="5629" y="14617"/>
                </a:cubicBezTo>
                <a:cubicBezTo>
                  <a:pt x="5897" y="14801"/>
                  <a:pt x="6092" y="14655"/>
                  <a:pt x="6255" y="15020"/>
                </a:cubicBezTo>
                <a:cubicBezTo>
                  <a:pt x="6320" y="15168"/>
                  <a:pt x="6390" y="15262"/>
                  <a:pt x="6508" y="15350"/>
                </a:cubicBezTo>
                <a:cubicBezTo>
                  <a:pt x="6728" y="15390"/>
                  <a:pt x="6465" y="16646"/>
                  <a:pt x="6350" y="16730"/>
                </a:cubicBezTo>
                <a:cubicBezTo>
                  <a:pt x="6365" y="16739"/>
                  <a:pt x="5826" y="16663"/>
                  <a:pt x="5785" y="16667"/>
                </a:cubicBezTo>
                <a:cubicBezTo>
                  <a:pt x="5650" y="16689"/>
                  <a:pt x="5391" y="16822"/>
                  <a:pt x="5281" y="16822"/>
                </a:cubicBezTo>
                <a:cubicBezTo>
                  <a:pt x="5108" y="16822"/>
                  <a:pt x="3913" y="16170"/>
                  <a:pt x="3821" y="16687"/>
                </a:cubicBezTo>
                <a:cubicBezTo>
                  <a:pt x="3737" y="16815"/>
                  <a:pt x="3377" y="16827"/>
                  <a:pt x="3449" y="17021"/>
                </a:cubicBezTo>
                <a:cubicBezTo>
                  <a:pt x="3530" y="17238"/>
                  <a:pt x="3616" y="17337"/>
                  <a:pt x="3535" y="17599"/>
                </a:cubicBezTo>
                <a:cubicBezTo>
                  <a:pt x="3600" y="17542"/>
                  <a:pt x="3710" y="17444"/>
                  <a:pt x="3784" y="17425"/>
                </a:cubicBezTo>
                <a:cubicBezTo>
                  <a:pt x="3784" y="17437"/>
                  <a:pt x="3787" y="17450"/>
                  <a:pt x="3789" y="17462"/>
                </a:cubicBezTo>
                <a:cubicBezTo>
                  <a:pt x="3726" y="17490"/>
                  <a:pt x="3651" y="17551"/>
                  <a:pt x="3593" y="17601"/>
                </a:cubicBezTo>
                <a:cubicBezTo>
                  <a:pt x="3653" y="18066"/>
                  <a:pt x="3066" y="19278"/>
                  <a:pt x="3496" y="19389"/>
                </a:cubicBezTo>
                <a:cubicBezTo>
                  <a:pt x="3578" y="19503"/>
                  <a:pt x="3431" y="20005"/>
                  <a:pt x="3411" y="20118"/>
                </a:cubicBezTo>
                <a:cubicBezTo>
                  <a:pt x="3635" y="20121"/>
                  <a:pt x="3877" y="20136"/>
                  <a:pt x="4087" y="20055"/>
                </a:cubicBezTo>
                <a:cubicBezTo>
                  <a:pt x="4100" y="20019"/>
                  <a:pt x="4106" y="19981"/>
                  <a:pt x="4104" y="19942"/>
                </a:cubicBezTo>
                <a:cubicBezTo>
                  <a:pt x="4297" y="19997"/>
                  <a:pt x="4530" y="20799"/>
                  <a:pt x="4764" y="20513"/>
                </a:cubicBezTo>
                <a:cubicBezTo>
                  <a:pt x="4977" y="20254"/>
                  <a:pt x="5179" y="20132"/>
                  <a:pt x="5537" y="20162"/>
                </a:cubicBezTo>
                <a:cubicBezTo>
                  <a:pt x="5614" y="20158"/>
                  <a:pt x="5904" y="20197"/>
                  <a:pt x="5920" y="20206"/>
                </a:cubicBezTo>
                <a:cubicBezTo>
                  <a:pt x="6029" y="20263"/>
                  <a:pt x="6288" y="19747"/>
                  <a:pt x="6500" y="19720"/>
                </a:cubicBezTo>
                <a:cubicBezTo>
                  <a:pt x="6516" y="19542"/>
                  <a:pt x="6994" y="19064"/>
                  <a:pt x="6943" y="19014"/>
                </a:cubicBezTo>
                <a:cubicBezTo>
                  <a:pt x="6523" y="18603"/>
                  <a:pt x="7185" y="18457"/>
                  <a:pt x="7212" y="18069"/>
                </a:cubicBezTo>
                <a:cubicBezTo>
                  <a:pt x="7226" y="17872"/>
                  <a:pt x="8104" y="17676"/>
                  <a:pt x="8191" y="17252"/>
                </a:cubicBezTo>
                <a:cubicBezTo>
                  <a:pt x="7967" y="16762"/>
                  <a:pt x="8592" y="16828"/>
                  <a:pt x="8806" y="16828"/>
                </a:cubicBezTo>
                <a:cubicBezTo>
                  <a:pt x="9295" y="16828"/>
                  <a:pt x="9284" y="17028"/>
                  <a:pt x="9719" y="16681"/>
                </a:cubicBezTo>
                <a:cubicBezTo>
                  <a:pt x="10053" y="16798"/>
                  <a:pt x="10062" y="16395"/>
                  <a:pt x="10290" y="16395"/>
                </a:cubicBezTo>
                <a:cubicBezTo>
                  <a:pt x="10831" y="16420"/>
                  <a:pt x="10690" y="16988"/>
                  <a:pt x="11024" y="17234"/>
                </a:cubicBezTo>
                <a:cubicBezTo>
                  <a:pt x="11260" y="17408"/>
                  <a:pt x="11458" y="17785"/>
                  <a:pt x="11701" y="17900"/>
                </a:cubicBezTo>
                <a:cubicBezTo>
                  <a:pt x="11758" y="17927"/>
                  <a:pt x="12171" y="18115"/>
                  <a:pt x="12175" y="18125"/>
                </a:cubicBezTo>
                <a:cubicBezTo>
                  <a:pt x="12200" y="18189"/>
                  <a:pt x="12697" y="18605"/>
                  <a:pt x="12766" y="18619"/>
                </a:cubicBezTo>
                <a:cubicBezTo>
                  <a:pt x="12961" y="18658"/>
                  <a:pt x="13173" y="19418"/>
                  <a:pt x="12855" y="19436"/>
                </a:cubicBezTo>
                <a:cubicBezTo>
                  <a:pt x="12711" y="19427"/>
                  <a:pt x="12614" y="19631"/>
                  <a:pt x="12536" y="19631"/>
                </a:cubicBezTo>
                <a:cubicBezTo>
                  <a:pt x="12338" y="19631"/>
                  <a:pt x="11750" y="19355"/>
                  <a:pt x="11649" y="19598"/>
                </a:cubicBezTo>
                <a:cubicBezTo>
                  <a:pt x="11548" y="19838"/>
                  <a:pt x="12500" y="20365"/>
                  <a:pt x="12643" y="20365"/>
                </a:cubicBezTo>
                <a:cubicBezTo>
                  <a:pt x="12872" y="20365"/>
                  <a:pt x="12768" y="19773"/>
                  <a:pt x="12861" y="19652"/>
                </a:cubicBezTo>
                <a:cubicBezTo>
                  <a:pt x="12937" y="19784"/>
                  <a:pt x="13907" y="18987"/>
                  <a:pt x="13268" y="18723"/>
                </a:cubicBezTo>
                <a:cubicBezTo>
                  <a:pt x="13262" y="18582"/>
                  <a:pt x="13314" y="18477"/>
                  <a:pt x="13424" y="18409"/>
                </a:cubicBezTo>
                <a:cubicBezTo>
                  <a:pt x="13567" y="18409"/>
                  <a:pt x="13727" y="18623"/>
                  <a:pt x="13787" y="18743"/>
                </a:cubicBezTo>
                <a:cubicBezTo>
                  <a:pt x="14586" y="18482"/>
                  <a:pt x="13011" y="17868"/>
                  <a:pt x="13024" y="17811"/>
                </a:cubicBezTo>
                <a:cubicBezTo>
                  <a:pt x="13147" y="17540"/>
                  <a:pt x="12981" y="17586"/>
                  <a:pt x="12787" y="17586"/>
                </a:cubicBezTo>
                <a:cubicBezTo>
                  <a:pt x="12361" y="17586"/>
                  <a:pt x="12347" y="17113"/>
                  <a:pt x="12152" y="16852"/>
                </a:cubicBezTo>
                <a:cubicBezTo>
                  <a:pt x="11986" y="16631"/>
                  <a:pt x="11693" y="16567"/>
                  <a:pt x="11625" y="16266"/>
                </a:cubicBezTo>
                <a:cubicBezTo>
                  <a:pt x="11495" y="15947"/>
                  <a:pt x="11716" y="15939"/>
                  <a:pt x="11865" y="15798"/>
                </a:cubicBezTo>
                <a:cubicBezTo>
                  <a:pt x="11841" y="15934"/>
                  <a:pt x="11936" y="16125"/>
                  <a:pt x="12008" y="16225"/>
                </a:cubicBezTo>
                <a:cubicBezTo>
                  <a:pt x="12087" y="16161"/>
                  <a:pt x="12165" y="16158"/>
                  <a:pt x="12238" y="16230"/>
                </a:cubicBezTo>
                <a:cubicBezTo>
                  <a:pt x="12254" y="16203"/>
                  <a:pt x="12301" y="16084"/>
                  <a:pt x="12329" y="16084"/>
                </a:cubicBezTo>
                <a:cubicBezTo>
                  <a:pt x="12326" y="16084"/>
                  <a:pt x="12736" y="16816"/>
                  <a:pt x="12978" y="16874"/>
                </a:cubicBezTo>
                <a:cubicBezTo>
                  <a:pt x="13227" y="16935"/>
                  <a:pt x="13439" y="17177"/>
                  <a:pt x="13668" y="17310"/>
                </a:cubicBezTo>
                <a:lnTo>
                  <a:pt x="13669" y="17307"/>
                </a:lnTo>
                <a:cubicBezTo>
                  <a:pt x="13733" y="17355"/>
                  <a:pt x="13798" y="17400"/>
                  <a:pt x="13864" y="17445"/>
                </a:cubicBezTo>
                <a:cubicBezTo>
                  <a:pt x="13864" y="17445"/>
                  <a:pt x="13884" y="17398"/>
                  <a:pt x="13900" y="17364"/>
                </a:cubicBezTo>
                <a:cubicBezTo>
                  <a:pt x="13996" y="17452"/>
                  <a:pt x="14062" y="17548"/>
                  <a:pt x="14179" y="17579"/>
                </a:cubicBezTo>
                <a:cubicBezTo>
                  <a:pt x="14188" y="18042"/>
                  <a:pt x="14082" y="18142"/>
                  <a:pt x="14348" y="18508"/>
                </a:cubicBezTo>
                <a:cubicBezTo>
                  <a:pt x="14118" y="18572"/>
                  <a:pt x="14350" y="18860"/>
                  <a:pt x="14440" y="18766"/>
                </a:cubicBezTo>
                <a:cubicBezTo>
                  <a:pt x="14548" y="18912"/>
                  <a:pt x="14606" y="19070"/>
                  <a:pt x="14601" y="19267"/>
                </a:cubicBezTo>
                <a:cubicBezTo>
                  <a:pt x="14744" y="19281"/>
                  <a:pt x="14884" y="19339"/>
                  <a:pt x="15005" y="19427"/>
                </a:cubicBezTo>
                <a:cubicBezTo>
                  <a:pt x="14917" y="19488"/>
                  <a:pt x="14848" y="19566"/>
                  <a:pt x="14799" y="19661"/>
                </a:cubicBezTo>
                <a:cubicBezTo>
                  <a:pt x="15088" y="19884"/>
                  <a:pt x="14876" y="20093"/>
                  <a:pt x="15189" y="20301"/>
                </a:cubicBezTo>
                <a:cubicBezTo>
                  <a:pt x="15191" y="20250"/>
                  <a:pt x="15226" y="20114"/>
                  <a:pt x="15288" y="20127"/>
                </a:cubicBezTo>
                <a:cubicBezTo>
                  <a:pt x="15355" y="20187"/>
                  <a:pt x="15355" y="20379"/>
                  <a:pt x="15421" y="20470"/>
                </a:cubicBezTo>
                <a:cubicBezTo>
                  <a:pt x="15434" y="20425"/>
                  <a:pt x="15471" y="20268"/>
                  <a:pt x="15516" y="20268"/>
                </a:cubicBezTo>
                <a:cubicBezTo>
                  <a:pt x="15547" y="20268"/>
                  <a:pt x="15717" y="20454"/>
                  <a:pt x="15743" y="20497"/>
                </a:cubicBezTo>
                <a:cubicBezTo>
                  <a:pt x="15738" y="20305"/>
                  <a:pt x="15706" y="20091"/>
                  <a:pt x="15617" y="19924"/>
                </a:cubicBezTo>
                <a:cubicBezTo>
                  <a:pt x="15719" y="19942"/>
                  <a:pt x="15823" y="19903"/>
                  <a:pt x="15832" y="19775"/>
                </a:cubicBezTo>
                <a:cubicBezTo>
                  <a:pt x="15922" y="19798"/>
                  <a:pt x="16115" y="19795"/>
                  <a:pt x="16041" y="19632"/>
                </a:cubicBezTo>
                <a:cubicBezTo>
                  <a:pt x="16106" y="19623"/>
                  <a:pt x="16168" y="19588"/>
                  <a:pt x="16210" y="19533"/>
                </a:cubicBezTo>
                <a:cubicBezTo>
                  <a:pt x="16138" y="19390"/>
                  <a:pt x="15206" y="18490"/>
                  <a:pt x="15434" y="18346"/>
                </a:cubicBezTo>
                <a:cubicBezTo>
                  <a:pt x="15434" y="18538"/>
                  <a:pt x="16064" y="18478"/>
                  <a:pt x="15848" y="18241"/>
                </a:cubicBezTo>
                <a:cubicBezTo>
                  <a:pt x="16146" y="18267"/>
                  <a:pt x="16258" y="18137"/>
                  <a:pt x="16617" y="18242"/>
                </a:cubicBezTo>
                <a:cubicBezTo>
                  <a:pt x="16734" y="18192"/>
                  <a:pt x="16850" y="18068"/>
                  <a:pt x="16906" y="17901"/>
                </a:cubicBezTo>
                <a:cubicBezTo>
                  <a:pt x="16903" y="17828"/>
                  <a:pt x="16902" y="17624"/>
                  <a:pt x="16866" y="17758"/>
                </a:cubicBezTo>
                <a:cubicBezTo>
                  <a:pt x="16932" y="17767"/>
                  <a:pt x="16992" y="17749"/>
                  <a:pt x="17046" y="17705"/>
                </a:cubicBezTo>
                <a:lnTo>
                  <a:pt x="16983" y="17599"/>
                </a:lnTo>
                <a:cubicBezTo>
                  <a:pt x="17041" y="17535"/>
                  <a:pt x="17165" y="17507"/>
                  <a:pt x="17236" y="17493"/>
                </a:cubicBezTo>
                <a:cubicBezTo>
                  <a:pt x="17318" y="17587"/>
                  <a:pt x="17416" y="17601"/>
                  <a:pt x="17530" y="17550"/>
                </a:cubicBezTo>
                <a:cubicBezTo>
                  <a:pt x="17577" y="17423"/>
                  <a:pt x="17512" y="17280"/>
                  <a:pt x="17384" y="17221"/>
                </a:cubicBezTo>
                <a:cubicBezTo>
                  <a:pt x="17687" y="16967"/>
                  <a:pt x="17565" y="16430"/>
                  <a:pt x="17781" y="16125"/>
                </a:cubicBezTo>
                <a:cubicBezTo>
                  <a:pt x="17837" y="16046"/>
                  <a:pt x="18329" y="15956"/>
                  <a:pt x="17971" y="15701"/>
                </a:cubicBezTo>
                <a:cubicBezTo>
                  <a:pt x="18120" y="15585"/>
                  <a:pt x="18165" y="15400"/>
                  <a:pt x="18293" y="15287"/>
                </a:cubicBezTo>
                <a:cubicBezTo>
                  <a:pt x="18372" y="15279"/>
                  <a:pt x="18564" y="15290"/>
                  <a:pt x="18635" y="15243"/>
                </a:cubicBezTo>
                <a:cubicBezTo>
                  <a:pt x="18639" y="15249"/>
                  <a:pt x="18650" y="15264"/>
                  <a:pt x="18652" y="15266"/>
                </a:cubicBezTo>
                <a:cubicBezTo>
                  <a:pt x="18287" y="15517"/>
                  <a:pt x="19128" y="15507"/>
                  <a:pt x="19226" y="15549"/>
                </a:cubicBezTo>
                <a:cubicBezTo>
                  <a:pt x="19228" y="15542"/>
                  <a:pt x="18587" y="15928"/>
                  <a:pt x="18950" y="15928"/>
                </a:cubicBezTo>
                <a:cubicBezTo>
                  <a:pt x="19011" y="15928"/>
                  <a:pt x="19283" y="15953"/>
                  <a:pt x="19298" y="16033"/>
                </a:cubicBezTo>
                <a:cubicBezTo>
                  <a:pt x="19302" y="16103"/>
                  <a:pt x="19240" y="16207"/>
                  <a:pt x="19205" y="16258"/>
                </a:cubicBezTo>
                <a:cubicBezTo>
                  <a:pt x="19386" y="16473"/>
                  <a:pt x="20060" y="16208"/>
                  <a:pt x="20085" y="16167"/>
                </a:cubicBezTo>
                <a:cubicBezTo>
                  <a:pt x="20101" y="16142"/>
                  <a:pt x="20747" y="15587"/>
                  <a:pt x="20176" y="15813"/>
                </a:cubicBezTo>
                <a:cubicBezTo>
                  <a:pt x="19948" y="15902"/>
                  <a:pt x="19869" y="15644"/>
                  <a:pt x="19761" y="15477"/>
                </a:cubicBezTo>
                <a:cubicBezTo>
                  <a:pt x="19950" y="15446"/>
                  <a:pt x="20140" y="15270"/>
                  <a:pt x="20317" y="15219"/>
                </a:cubicBezTo>
                <a:cubicBezTo>
                  <a:pt x="20455" y="15239"/>
                  <a:pt x="21096" y="15033"/>
                  <a:pt x="20948" y="14830"/>
                </a:cubicBezTo>
                <a:cubicBezTo>
                  <a:pt x="21018" y="14787"/>
                  <a:pt x="21111" y="14689"/>
                  <a:pt x="21196" y="14689"/>
                </a:cubicBezTo>
                <a:cubicBezTo>
                  <a:pt x="21540" y="14453"/>
                  <a:pt x="21283" y="14523"/>
                  <a:pt x="21399" y="14198"/>
                </a:cubicBezTo>
                <a:cubicBezTo>
                  <a:pt x="21401" y="14194"/>
                  <a:pt x="21392" y="14218"/>
                  <a:pt x="21399" y="14198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53578" tIns="53578" rIns="53578" bIns="53578" anchor="ctr"/>
          <a:lstStyle/>
          <a:p>
            <a:pPr defTabSz="642937">
              <a:lnSpc>
                <a:spcPct val="80000"/>
              </a:lnSpc>
              <a:spcBef>
                <a:spcPts val="490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dirty="0"/>
          </a:p>
        </p:txBody>
      </p:sp>
      <p:sp>
        <p:nvSpPr>
          <p:cNvPr id="277" name="Фигура"/>
          <p:cNvSpPr/>
          <p:nvPr/>
        </p:nvSpPr>
        <p:spPr>
          <a:xfrm>
            <a:off x="15028228" y="6315903"/>
            <a:ext cx="1722468" cy="2033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4" h="21436" extrusionOk="0">
                <a:moveTo>
                  <a:pt x="21150" y="15574"/>
                </a:moveTo>
                <a:cubicBezTo>
                  <a:pt x="21261" y="15717"/>
                  <a:pt x="21093" y="15952"/>
                  <a:pt x="20924" y="15784"/>
                </a:cubicBezTo>
                <a:cubicBezTo>
                  <a:pt x="20982" y="16021"/>
                  <a:pt x="20891" y="16384"/>
                  <a:pt x="20777" y="16596"/>
                </a:cubicBezTo>
                <a:cubicBezTo>
                  <a:pt x="20505" y="17107"/>
                  <a:pt x="20399" y="17680"/>
                  <a:pt x="20142" y="18190"/>
                </a:cubicBezTo>
                <a:cubicBezTo>
                  <a:pt x="20021" y="18451"/>
                  <a:pt x="19581" y="18883"/>
                  <a:pt x="19210" y="18697"/>
                </a:cubicBezTo>
                <a:cubicBezTo>
                  <a:pt x="19055" y="18620"/>
                  <a:pt x="18983" y="18564"/>
                  <a:pt x="18916" y="18429"/>
                </a:cubicBezTo>
                <a:cubicBezTo>
                  <a:pt x="18874" y="18346"/>
                  <a:pt x="18895" y="18082"/>
                  <a:pt x="18885" y="18073"/>
                </a:cubicBezTo>
                <a:cubicBezTo>
                  <a:pt x="18630" y="17743"/>
                  <a:pt x="18882" y="17612"/>
                  <a:pt x="18985" y="17344"/>
                </a:cubicBezTo>
                <a:cubicBezTo>
                  <a:pt x="19114" y="17002"/>
                  <a:pt x="19115" y="16913"/>
                  <a:pt x="19087" y="16545"/>
                </a:cubicBezTo>
                <a:cubicBezTo>
                  <a:pt x="19035" y="16414"/>
                  <a:pt x="19148" y="15981"/>
                  <a:pt x="19273" y="15913"/>
                </a:cubicBezTo>
                <a:cubicBezTo>
                  <a:pt x="19479" y="15800"/>
                  <a:pt x="19740" y="15772"/>
                  <a:pt x="19957" y="15653"/>
                </a:cubicBezTo>
                <a:cubicBezTo>
                  <a:pt x="20082" y="15574"/>
                  <a:pt x="20117" y="15501"/>
                  <a:pt x="20239" y="15478"/>
                </a:cubicBezTo>
                <a:cubicBezTo>
                  <a:pt x="20387" y="15448"/>
                  <a:pt x="20295" y="14983"/>
                  <a:pt x="20473" y="15143"/>
                </a:cubicBezTo>
                <a:cubicBezTo>
                  <a:pt x="20533" y="15027"/>
                  <a:pt x="20661" y="14865"/>
                  <a:pt x="20739" y="14731"/>
                </a:cubicBezTo>
                <a:cubicBezTo>
                  <a:pt x="20722" y="14552"/>
                  <a:pt x="20909" y="14739"/>
                  <a:pt x="20929" y="14819"/>
                </a:cubicBezTo>
                <a:cubicBezTo>
                  <a:pt x="20973" y="14985"/>
                  <a:pt x="21061" y="15461"/>
                  <a:pt x="21150" y="15574"/>
                </a:cubicBezTo>
                <a:cubicBezTo>
                  <a:pt x="21173" y="15603"/>
                  <a:pt x="21138" y="15559"/>
                  <a:pt x="21150" y="15574"/>
                </a:cubicBezTo>
                <a:close/>
                <a:moveTo>
                  <a:pt x="21449" y="7942"/>
                </a:moveTo>
                <a:cubicBezTo>
                  <a:pt x="21344" y="7731"/>
                  <a:pt x="21600" y="7533"/>
                  <a:pt x="21151" y="7539"/>
                </a:cubicBezTo>
                <a:cubicBezTo>
                  <a:pt x="21008" y="7541"/>
                  <a:pt x="20754" y="7739"/>
                  <a:pt x="20526" y="7739"/>
                </a:cubicBezTo>
                <a:cubicBezTo>
                  <a:pt x="20244" y="7739"/>
                  <a:pt x="20016" y="7865"/>
                  <a:pt x="19729" y="7865"/>
                </a:cubicBezTo>
                <a:cubicBezTo>
                  <a:pt x="19565" y="7865"/>
                  <a:pt x="19469" y="8014"/>
                  <a:pt x="19302" y="7993"/>
                </a:cubicBezTo>
                <a:cubicBezTo>
                  <a:pt x="19093" y="7930"/>
                  <a:pt x="19070" y="7669"/>
                  <a:pt x="18908" y="7605"/>
                </a:cubicBezTo>
                <a:cubicBezTo>
                  <a:pt x="19001" y="7551"/>
                  <a:pt x="19025" y="7458"/>
                  <a:pt x="18981" y="7374"/>
                </a:cubicBezTo>
                <a:cubicBezTo>
                  <a:pt x="19062" y="7284"/>
                  <a:pt x="18938" y="7312"/>
                  <a:pt x="18896" y="7232"/>
                </a:cubicBezTo>
                <a:cubicBezTo>
                  <a:pt x="18780" y="7074"/>
                  <a:pt x="18298" y="6560"/>
                  <a:pt x="18034" y="6598"/>
                </a:cubicBezTo>
                <a:cubicBezTo>
                  <a:pt x="17984" y="6467"/>
                  <a:pt x="17855" y="6463"/>
                  <a:pt x="17803" y="6343"/>
                </a:cubicBezTo>
                <a:cubicBezTo>
                  <a:pt x="17753" y="6232"/>
                  <a:pt x="17703" y="5708"/>
                  <a:pt x="17456" y="5708"/>
                </a:cubicBezTo>
                <a:lnTo>
                  <a:pt x="17455" y="5708"/>
                </a:lnTo>
                <a:cubicBezTo>
                  <a:pt x="17148" y="5708"/>
                  <a:pt x="17061" y="5095"/>
                  <a:pt x="17028" y="4927"/>
                </a:cubicBezTo>
                <a:lnTo>
                  <a:pt x="17085" y="4930"/>
                </a:lnTo>
                <a:cubicBezTo>
                  <a:pt x="16985" y="4575"/>
                  <a:pt x="16629" y="4445"/>
                  <a:pt x="16480" y="4141"/>
                </a:cubicBezTo>
                <a:lnTo>
                  <a:pt x="16435" y="4152"/>
                </a:lnTo>
                <a:cubicBezTo>
                  <a:pt x="16428" y="4118"/>
                  <a:pt x="16411" y="4085"/>
                  <a:pt x="16410" y="4050"/>
                </a:cubicBezTo>
                <a:cubicBezTo>
                  <a:pt x="16418" y="4049"/>
                  <a:pt x="16577" y="4040"/>
                  <a:pt x="16577" y="4040"/>
                </a:cubicBezTo>
                <a:cubicBezTo>
                  <a:pt x="16561" y="4019"/>
                  <a:pt x="16373" y="3888"/>
                  <a:pt x="16373" y="3877"/>
                </a:cubicBezTo>
                <a:cubicBezTo>
                  <a:pt x="16140" y="3556"/>
                  <a:pt x="15927" y="3229"/>
                  <a:pt x="15764" y="2884"/>
                </a:cubicBezTo>
                <a:cubicBezTo>
                  <a:pt x="15810" y="2908"/>
                  <a:pt x="15860" y="2921"/>
                  <a:pt x="15913" y="2924"/>
                </a:cubicBezTo>
                <a:cubicBezTo>
                  <a:pt x="16212" y="2508"/>
                  <a:pt x="16034" y="2139"/>
                  <a:pt x="15828" y="1728"/>
                </a:cubicBezTo>
                <a:cubicBezTo>
                  <a:pt x="15663" y="1776"/>
                  <a:pt x="15487" y="1765"/>
                  <a:pt x="15320" y="1792"/>
                </a:cubicBezTo>
                <a:cubicBezTo>
                  <a:pt x="15262" y="1792"/>
                  <a:pt x="15004" y="1673"/>
                  <a:pt x="14939" y="1652"/>
                </a:cubicBezTo>
                <a:cubicBezTo>
                  <a:pt x="14877" y="1646"/>
                  <a:pt x="14703" y="1675"/>
                  <a:pt x="14673" y="1666"/>
                </a:cubicBezTo>
                <a:cubicBezTo>
                  <a:pt x="14649" y="1666"/>
                  <a:pt x="14604" y="1640"/>
                  <a:pt x="14583" y="1631"/>
                </a:cubicBezTo>
                <a:cubicBezTo>
                  <a:pt x="14579" y="1638"/>
                  <a:pt x="14541" y="1746"/>
                  <a:pt x="14548" y="1746"/>
                </a:cubicBezTo>
                <a:cubicBezTo>
                  <a:pt x="14314" y="1775"/>
                  <a:pt x="14213" y="1915"/>
                  <a:pt x="13949" y="1776"/>
                </a:cubicBezTo>
                <a:cubicBezTo>
                  <a:pt x="13737" y="1662"/>
                  <a:pt x="13370" y="1599"/>
                  <a:pt x="13126" y="1666"/>
                </a:cubicBezTo>
                <a:cubicBezTo>
                  <a:pt x="13114" y="1631"/>
                  <a:pt x="12362" y="1325"/>
                  <a:pt x="12311" y="1315"/>
                </a:cubicBezTo>
                <a:cubicBezTo>
                  <a:pt x="12058" y="1263"/>
                  <a:pt x="11585" y="1295"/>
                  <a:pt x="11468" y="1561"/>
                </a:cubicBezTo>
                <a:cubicBezTo>
                  <a:pt x="11405" y="1704"/>
                  <a:pt x="11546" y="1817"/>
                  <a:pt x="11493" y="1940"/>
                </a:cubicBezTo>
                <a:cubicBezTo>
                  <a:pt x="11411" y="2129"/>
                  <a:pt x="10260" y="1753"/>
                  <a:pt x="10229" y="1583"/>
                </a:cubicBezTo>
                <a:cubicBezTo>
                  <a:pt x="10181" y="1321"/>
                  <a:pt x="9285" y="1213"/>
                  <a:pt x="9029" y="1193"/>
                </a:cubicBezTo>
                <a:cubicBezTo>
                  <a:pt x="9018" y="1125"/>
                  <a:pt x="8978" y="1083"/>
                  <a:pt x="8892" y="1075"/>
                </a:cubicBezTo>
                <a:lnTo>
                  <a:pt x="8892" y="1071"/>
                </a:lnTo>
                <a:cubicBezTo>
                  <a:pt x="8848" y="1075"/>
                  <a:pt x="8690" y="1054"/>
                  <a:pt x="8710" y="986"/>
                </a:cubicBezTo>
                <a:cubicBezTo>
                  <a:pt x="8710" y="964"/>
                  <a:pt x="8994" y="767"/>
                  <a:pt x="9016" y="679"/>
                </a:cubicBezTo>
                <a:cubicBezTo>
                  <a:pt x="9056" y="517"/>
                  <a:pt x="8891" y="519"/>
                  <a:pt x="8901" y="450"/>
                </a:cubicBezTo>
                <a:cubicBezTo>
                  <a:pt x="8820" y="389"/>
                  <a:pt x="9205" y="-90"/>
                  <a:pt x="8780" y="124"/>
                </a:cubicBezTo>
                <a:cubicBezTo>
                  <a:pt x="8738" y="-14"/>
                  <a:pt x="7966" y="-25"/>
                  <a:pt x="7786" y="33"/>
                </a:cubicBezTo>
                <a:cubicBezTo>
                  <a:pt x="7755" y="33"/>
                  <a:pt x="7236" y="45"/>
                  <a:pt x="7284" y="112"/>
                </a:cubicBezTo>
                <a:cubicBezTo>
                  <a:pt x="6980" y="-39"/>
                  <a:pt x="6476" y="127"/>
                  <a:pt x="6182" y="191"/>
                </a:cubicBezTo>
                <a:cubicBezTo>
                  <a:pt x="5782" y="191"/>
                  <a:pt x="5357" y="466"/>
                  <a:pt x="4985" y="577"/>
                </a:cubicBezTo>
                <a:cubicBezTo>
                  <a:pt x="4968" y="561"/>
                  <a:pt x="4957" y="544"/>
                  <a:pt x="4950" y="523"/>
                </a:cubicBezTo>
                <a:lnTo>
                  <a:pt x="4918" y="529"/>
                </a:lnTo>
                <a:lnTo>
                  <a:pt x="4905" y="496"/>
                </a:lnTo>
                <a:cubicBezTo>
                  <a:pt x="4737" y="581"/>
                  <a:pt x="4445" y="574"/>
                  <a:pt x="4277" y="480"/>
                </a:cubicBezTo>
                <a:cubicBezTo>
                  <a:pt x="4282" y="423"/>
                  <a:pt x="4286" y="367"/>
                  <a:pt x="4279" y="311"/>
                </a:cubicBezTo>
                <a:cubicBezTo>
                  <a:pt x="3839" y="327"/>
                  <a:pt x="3931" y="706"/>
                  <a:pt x="3692" y="913"/>
                </a:cubicBezTo>
                <a:cubicBezTo>
                  <a:pt x="3463" y="1112"/>
                  <a:pt x="3139" y="1114"/>
                  <a:pt x="2935" y="1363"/>
                </a:cubicBezTo>
                <a:cubicBezTo>
                  <a:pt x="2899" y="1537"/>
                  <a:pt x="2704" y="1647"/>
                  <a:pt x="2717" y="1829"/>
                </a:cubicBezTo>
                <a:cubicBezTo>
                  <a:pt x="2734" y="2071"/>
                  <a:pt x="2718" y="2224"/>
                  <a:pt x="2488" y="2389"/>
                </a:cubicBezTo>
                <a:cubicBezTo>
                  <a:pt x="2217" y="2584"/>
                  <a:pt x="1913" y="2731"/>
                  <a:pt x="1546" y="2719"/>
                </a:cubicBezTo>
                <a:cubicBezTo>
                  <a:pt x="1507" y="2976"/>
                  <a:pt x="1199" y="3017"/>
                  <a:pt x="1132" y="3212"/>
                </a:cubicBezTo>
                <a:cubicBezTo>
                  <a:pt x="1025" y="3521"/>
                  <a:pt x="918" y="3677"/>
                  <a:pt x="641" y="3906"/>
                </a:cubicBezTo>
                <a:lnTo>
                  <a:pt x="670" y="3942"/>
                </a:lnTo>
                <a:cubicBezTo>
                  <a:pt x="508" y="4166"/>
                  <a:pt x="173" y="4557"/>
                  <a:pt x="339" y="4803"/>
                </a:cubicBezTo>
                <a:lnTo>
                  <a:pt x="391" y="4803"/>
                </a:lnTo>
                <a:cubicBezTo>
                  <a:pt x="467" y="4803"/>
                  <a:pt x="416" y="5040"/>
                  <a:pt x="558" y="5026"/>
                </a:cubicBezTo>
                <a:cubicBezTo>
                  <a:pt x="575" y="5060"/>
                  <a:pt x="612" y="5269"/>
                  <a:pt x="543" y="5269"/>
                </a:cubicBezTo>
                <a:lnTo>
                  <a:pt x="456" y="5299"/>
                </a:lnTo>
                <a:cubicBezTo>
                  <a:pt x="764" y="5604"/>
                  <a:pt x="582" y="5896"/>
                  <a:pt x="452" y="6228"/>
                </a:cubicBezTo>
                <a:cubicBezTo>
                  <a:pt x="401" y="6220"/>
                  <a:pt x="345" y="6229"/>
                  <a:pt x="297" y="6251"/>
                </a:cubicBezTo>
                <a:cubicBezTo>
                  <a:pt x="430" y="6424"/>
                  <a:pt x="154" y="6618"/>
                  <a:pt x="0" y="6730"/>
                </a:cubicBezTo>
                <a:cubicBezTo>
                  <a:pt x="249" y="6752"/>
                  <a:pt x="299" y="6978"/>
                  <a:pt x="276" y="7155"/>
                </a:cubicBezTo>
                <a:lnTo>
                  <a:pt x="307" y="7155"/>
                </a:lnTo>
                <a:cubicBezTo>
                  <a:pt x="294" y="7155"/>
                  <a:pt x="281" y="7155"/>
                  <a:pt x="268" y="7155"/>
                </a:cubicBezTo>
                <a:cubicBezTo>
                  <a:pt x="265" y="7167"/>
                  <a:pt x="258" y="7174"/>
                  <a:pt x="247" y="7177"/>
                </a:cubicBezTo>
                <a:cubicBezTo>
                  <a:pt x="206" y="7341"/>
                  <a:pt x="390" y="7647"/>
                  <a:pt x="654" y="7597"/>
                </a:cubicBezTo>
                <a:cubicBezTo>
                  <a:pt x="662" y="7714"/>
                  <a:pt x="780" y="7762"/>
                  <a:pt x="802" y="7878"/>
                </a:cubicBezTo>
                <a:cubicBezTo>
                  <a:pt x="873" y="7889"/>
                  <a:pt x="913" y="7864"/>
                  <a:pt x="946" y="7814"/>
                </a:cubicBezTo>
                <a:cubicBezTo>
                  <a:pt x="1016" y="8004"/>
                  <a:pt x="1264" y="8051"/>
                  <a:pt x="1309" y="8201"/>
                </a:cubicBezTo>
                <a:cubicBezTo>
                  <a:pt x="1426" y="8354"/>
                  <a:pt x="1416" y="8441"/>
                  <a:pt x="1473" y="8622"/>
                </a:cubicBezTo>
                <a:lnTo>
                  <a:pt x="1520" y="8622"/>
                </a:lnTo>
                <a:cubicBezTo>
                  <a:pt x="1569" y="8710"/>
                  <a:pt x="1975" y="9160"/>
                  <a:pt x="2133" y="9105"/>
                </a:cubicBezTo>
                <a:cubicBezTo>
                  <a:pt x="2414" y="9356"/>
                  <a:pt x="2674" y="9574"/>
                  <a:pt x="3086" y="9750"/>
                </a:cubicBezTo>
                <a:cubicBezTo>
                  <a:pt x="3082" y="9812"/>
                  <a:pt x="3079" y="9875"/>
                  <a:pt x="3077" y="9937"/>
                </a:cubicBezTo>
                <a:cubicBezTo>
                  <a:pt x="3152" y="9898"/>
                  <a:pt x="3229" y="9859"/>
                  <a:pt x="3307" y="9824"/>
                </a:cubicBezTo>
                <a:lnTo>
                  <a:pt x="3321" y="9829"/>
                </a:lnTo>
                <a:lnTo>
                  <a:pt x="3322" y="9817"/>
                </a:lnTo>
                <a:cubicBezTo>
                  <a:pt x="3580" y="9701"/>
                  <a:pt x="3830" y="9612"/>
                  <a:pt x="4125" y="9621"/>
                </a:cubicBezTo>
                <a:cubicBezTo>
                  <a:pt x="4261" y="9626"/>
                  <a:pt x="4581" y="9721"/>
                  <a:pt x="4686" y="9617"/>
                </a:cubicBezTo>
                <a:cubicBezTo>
                  <a:pt x="4748" y="9641"/>
                  <a:pt x="4808" y="9667"/>
                  <a:pt x="4866" y="9695"/>
                </a:cubicBezTo>
                <a:cubicBezTo>
                  <a:pt x="5080" y="9574"/>
                  <a:pt x="5871" y="9431"/>
                  <a:pt x="5918" y="9296"/>
                </a:cubicBezTo>
                <a:cubicBezTo>
                  <a:pt x="5972" y="9317"/>
                  <a:pt x="5995" y="9339"/>
                  <a:pt x="6016" y="9264"/>
                </a:cubicBezTo>
                <a:cubicBezTo>
                  <a:pt x="6022" y="9261"/>
                  <a:pt x="6045" y="9250"/>
                  <a:pt x="6080" y="9241"/>
                </a:cubicBezTo>
                <a:cubicBezTo>
                  <a:pt x="6162" y="9312"/>
                  <a:pt x="6375" y="9249"/>
                  <a:pt x="6476" y="9223"/>
                </a:cubicBezTo>
                <a:lnTo>
                  <a:pt x="6476" y="9214"/>
                </a:lnTo>
                <a:cubicBezTo>
                  <a:pt x="7144" y="9195"/>
                  <a:pt x="6984" y="9378"/>
                  <a:pt x="7304" y="9739"/>
                </a:cubicBezTo>
                <a:cubicBezTo>
                  <a:pt x="7475" y="9932"/>
                  <a:pt x="7980" y="9814"/>
                  <a:pt x="8200" y="9773"/>
                </a:cubicBezTo>
                <a:cubicBezTo>
                  <a:pt x="8223" y="9858"/>
                  <a:pt x="8314" y="9945"/>
                  <a:pt x="8426" y="9941"/>
                </a:cubicBezTo>
                <a:cubicBezTo>
                  <a:pt x="8418" y="9986"/>
                  <a:pt x="8482" y="10342"/>
                  <a:pt x="8493" y="10381"/>
                </a:cubicBezTo>
                <a:lnTo>
                  <a:pt x="8473" y="10381"/>
                </a:lnTo>
                <a:cubicBezTo>
                  <a:pt x="8451" y="10590"/>
                  <a:pt x="8231" y="10752"/>
                  <a:pt x="8455" y="10846"/>
                </a:cubicBezTo>
                <a:cubicBezTo>
                  <a:pt x="8424" y="11002"/>
                  <a:pt x="8415" y="11164"/>
                  <a:pt x="8205" y="11187"/>
                </a:cubicBezTo>
                <a:cubicBezTo>
                  <a:pt x="8322" y="11607"/>
                  <a:pt x="8608" y="11836"/>
                  <a:pt x="8916" y="12161"/>
                </a:cubicBezTo>
                <a:cubicBezTo>
                  <a:pt x="8896" y="12195"/>
                  <a:pt x="8883" y="12228"/>
                  <a:pt x="8856" y="12259"/>
                </a:cubicBezTo>
                <a:cubicBezTo>
                  <a:pt x="9007" y="12382"/>
                  <a:pt x="9103" y="12537"/>
                  <a:pt x="9233" y="12666"/>
                </a:cubicBezTo>
                <a:lnTo>
                  <a:pt x="9303" y="12614"/>
                </a:lnTo>
                <a:cubicBezTo>
                  <a:pt x="9334" y="12654"/>
                  <a:pt x="9303" y="12657"/>
                  <a:pt x="9301" y="12701"/>
                </a:cubicBezTo>
                <a:lnTo>
                  <a:pt x="9265" y="12704"/>
                </a:lnTo>
                <a:cubicBezTo>
                  <a:pt x="9269" y="12865"/>
                  <a:pt x="9736" y="13608"/>
                  <a:pt x="9628" y="13713"/>
                </a:cubicBezTo>
                <a:cubicBezTo>
                  <a:pt x="9399" y="13830"/>
                  <a:pt x="9559" y="14066"/>
                  <a:pt x="9672" y="14224"/>
                </a:cubicBezTo>
                <a:cubicBezTo>
                  <a:pt x="9958" y="14623"/>
                  <a:pt x="9535" y="14683"/>
                  <a:pt x="9477" y="14929"/>
                </a:cubicBezTo>
                <a:cubicBezTo>
                  <a:pt x="9422" y="15139"/>
                  <a:pt x="9270" y="15661"/>
                  <a:pt x="9117" y="15801"/>
                </a:cubicBezTo>
                <a:cubicBezTo>
                  <a:pt x="9132" y="15821"/>
                  <a:pt x="9142" y="15843"/>
                  <a:pt x="9148" y="15865"/>
                </a:cubicBezTo>
                <a:lnTo>
                  <a:pt x="9127" y="15871"/>
                </a:lnTo>
                <a:cubicBezTo>
                  <a:pt x="9147" y="15972"/>
                  <a:pt x="9127" y="16088"/>
                  <a:pt x="9127" y="16190"/>
                </a:cubicBezTo>
                <a:lnTo>
                  <a:pt x="9117" y="16197"/>
                </a:lnTo>
                <a:cubicBezTo>
                  <a:pt x="9045" y="16880"/>
                  <a:pt x="10051" y="17437"/>
                  <a:pt x="9956" y="18137"/>
                </a:cubicBezTo>
                <a:cubicBezTo>
                  <a:pt x="9907" y="18501"/>
                  <a:pt x="10103" y="19517"/>
                  <a:pt x="10608" y="19648"/>
                </a:cubicBezTo>
                <a:cubicBezTo>
                  <a:pt x="10711" y="19738"/>
                  <a:pt x="11215" y="20660"/>
                  <a:pt x="11120" y="20764"/>
                </a:cubicBezTo>
                <a:cubicBezTo>
                  <a:pt x="10785" y="20848"/>
                  <a:pt x="11116" y="20987"/>
                  <a:pt x="11144" y="21115"/>
                </a:cubicBezTo>
                <a:cubicBezTo>
                  <a:pt x="10968" y="21510"/>
                  <a:pt x="11967" y="21476"/>
                  <a:pt x="12221" y="21354"/>
                </a:cubicBezTo>
                <a:cubicBezTo>
                  <a:pt x="12519" y="21209"/>
                  <a:pt x="12813" y="21294"/>
                  <a:pt x="13150" y="21319"/>
                </a:cubicBezTo>
                <a:cubicBezTo>
                  <a:pt x="13150" y="21319"/>
                  <a:pt x="13164" y="21264"/>
                  <a:pt x="13165" y="21262"/>
                </a:cubicBezTo>
                <a:cubicBezTo>
                  <a:pt x="13768" y="21285"/>
                  <a:pt x="14233" y="20805"/>
                  <a:pt x="14641" y="20497"/>
                </a:cubicBezTo>
                <a:cubicBezTo>
                  <a:pt x="14854" y="20335"/>
                  <a:pt x="14941" y="20135"/>
                  <a:pt x="15093" y="19938"/>
                </a:cubicBezTo>
                <a:cubicBezTo>
                  <a:pt x="15177" y="19827"/>
                  <a:pt x="15387" y="19750"/>
                  <a:pt x="15454" y="19635"/>
                </a:cubicBezTo>
                <a:cubicBezTo>
                  <a:pt x="15552" y="19463"/>
                  <a:pt x="15640" y="19307"/>
                  <a:pt x="15688" y="19094"/>
                </a:cubicBezTo>
                <a:lnTo>
                  <a:pt x="15697" y="19094"/>
                </a:lnTo>
                <a:cubicBezTo>
                  <a:pt x="15716" y="18996"/>
                  <a:pt x="15724" y="18898"/>
                  <a:pt x="15722" y="18799"/>
                </a:cubicBezTo>
                <a:lnTo>
                  <a:pt x="15659" y="18795"/>
                </a:lnTo>
                <a:cubicBezTo>
                  <a:pt x="15712" y="18611"/>
                  <a:pt x="15867" y="18624"/>
                  <a:pt x="16053" y="18537"/>
                </a:cubicBezTo>
                <a:cubicBezTo>
                  <a:pt x="16371" y="18385"/>
                  <a:pt x="16454" y="18365"/>
                  <a:pt x="16521" y="18076"/>
                </a:cubicBezTo>
                <a:cubicBezTo>
                  <a:pt x="16544" y="17824"/>
                  <a:pt x="16568" y="17645"/>
                  <a:pt x="16480" y="17400"/>
                </a:cubicBezTo>
                <a:cubicBezTo>
                  <a:pt x="16325" y="16977"/>
                  <a:pt x="16456" y="16954"/>
                  <a:pt x="16829" y="16691"/>
                </a:cubicBezTo>
                <a:cubicBezTo>
                  <a:pt x="17122" y="16484"/>
                  <a:pt x="17222" y="16348"/>
                  <a:pt x="17594" y="16182"/>
                </a:cubicBezTo>
                <a:cubicBezTo>
                  <a:pt x="17872" y="16057"/>
                  <a:pt x="18450" y="15634"/>
                  <a:pt x="18274" y="15310"/>
                </a:cubicBezTo>
                <a:cubicBezTo>
                  <a:pt x="18221" y="15211"/>
                  <a:pt x="18282" y="14088"/>
                  <a:pt x="18165" y="14103"/>
                </a:cubicBezTo>
                <a:cubicBezTo>
                  <a:pt x="18141" y="14052"/>
                  <a:pt x="18023" y="13987"/>
                  <a:pt x="17958" y="13987"/>
                </a:cubicBezTo>
                <a:cubicBezTo>
                  <a:pt x="17817" y="13835"/>
                  <a:pt x="17931" y="13505"/>
                  <a:pt x="17832" y="13353"/>
                </a:cubicBezTo>
                <a:cubicBezTo>
                  <a:pt x="17796" y="13301"/>
                  <a:pt x="17878" y="13216"/>
                  <a:pt x="17887" y="13166"/>
                </a:cubicBezTo>
                <a:cubicBezTo>
                  <a:pt x="17915" y="13016"/>
                  <a:pt x="17749" y="13031"/>
                  <a:pt x="17690" y="12936"/>
                </a:cubicBezTo>
                <a:cubicBezTo>
                  <a:pt x="17639" y="12798"/>
                  <a:pt x="17991" y="12016"/>
                  <a:pt x="18132" y="11894"/>
                </a:cubicBezTo>
                <a:cubicBezTo>
                  <a:pt x="18255" y="11861"/>
                  <a:pt x="18334" y="11800"/>
                  <a:pt x="18421" y="11719"/>
                </a:cubicBezTo>
                <a:lnTo>
                  <a:pt x="18439" y="11747"/>
                </a:lnTo>
                <a:cubicBezTo>
                  <a:pt x="18933" y="11102"/>
                  <a:pt x="19669" y="10727"/>
                  <a:pt x="20222" y="10146"/>
                </a:cubicBezTo>
                <a:cubicBezTo>
                  <a:pt x="20487" y="9868"/>
                  <a:pt x="20746" y="9587"/>
                  <a:pt x="20861" y="9234"/>
                </a:cubicBezTo>
                <a:cubicBezTo>
                  <a:pt x="20916" y="9067"/>
                  <a:pt x="21026" y="8908"/>
                  <a:pt x="21115" y="8753"/>
                </a:cubicBezTo>
                <a:cubicBezTo>
                  <a:pt x="21241" y="8534"/>
                  <a:pt x="21257" y="8322"/>
                  <a:pt x="21357" y="8120"/>
                </a:cubicBezTo>
                <a:cubicBezTo>
                  <a:pt x="21369" y="8126"/>
                  <a:pt x="21377" y="8136"/>
                  <a:pt x="21381" y="8150"/>
                </a:cubicBezTo>
                <a:cubicBezTo>
                  <a:pt x="21416" y="8150"/>
                  <a:pt x="21450" y="8149"/>
                  <a:pt x="21485" y="8146"/>
                </a:cubicBezTo>
                <a:cubicBezTo>
                  <a:pt x="21506" y="8073"/>
                  <a:pt x="21488" y="8022"/>
                  <a:pt x="21449" y="7942"/>
                </a:cubicBezTo>
                <a:cubicBezTo>
                  <a:pt x="21441" y="7926"/>
                  <a:pt x="21477" y="7998"/>
                  <a:pt x="21449" y="7942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53578" tIns="53578" rIns="53578" bIns="53578" anchor="ctr"/>
          <a:lstStyle/>
          <a:p>
            <a:pPr defTabSz="642937">
              <a:lnSpc>
                <a:spcPct val="80000"/>
              </a:lnSpc>
              <a:spcBef>
                <a:spcPts val="490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dirty="0"/>
          </a:p>
        </p:txBody>
      </p:sp>
      <p:sp>
        <p:nvSpPr>
          <p:cNvPr id="278" name="Фигура"/>
          <p:cNvSpPr/>
          <p:nvPr/>
        </p:nvSpPr>
        <p:spPr>
          <a:xfrm>
            <a:off x="12041898" y="5174945"/>
            <a:ext cx="3339032" cy="19869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6" h="21465" extrusionOk="0">
                <a:moveTo>
                  <a:pt x="13469" y="3580"/>
                </a:moveTo>
                <a:cubicBezTo>
                  <a:pt x="13690" y="3383"/>
                  <a:pt x="13241" y="3198"/>
                  <a:pt x="13219" y="3654"/>
                </a:cubicBezTo>
                <a:cubicBezTo>
                  <a:pt x="13301" y="3647"/>
                  <a:pt x="13395" y="3646"/>
                  <a:pt x="13469" y="3580"/>
                </a:cubicBezTo>
                <a:cubicBezTo>
                  <a:pt x="13488" y="3563"/>
                  <a:pt x="13429" y="3616"/>
                  <a:pt x="13469" y="3580"/>
                </a:cubicBezTo>
                <a:close/>
                <a:moveTo>
                  <a:pt x="11812" y="960"/>
                </a:moveTo>
                <a:cubicBezTo>
                  <a:pt x="11873" y="975"/>
                  <a:pt x="12398" y="1247"/>
                  <a:pt x="12369" y="928"/>
                </a:cubicBezTo>
                <a:cubicBezTo>
                  <a:pt x="12352" y="748"/>
                  <a:pt x="11916" y="805"/>
                  <a:pt x="11875" y="809"/>
                </a:cubicBezTo>
                <a:cubicBezTo>
                  <a:pt x="11884" y="836"/>
                  <a:pt x="11971" y="855"/>
                  <a:pt x="11950" y="900"/>
                </a:cubicBezTo>
                <a:cubicBezTo>
                  <a:pt x="11906" y="934"/>
                  <a:pt x="11860" y="954"/>
                  <a:pt x="11812" y="960"/>
                </a:cubicBezTo>
                <a:cubicBezTo>
                  <a:pt x="11855" y="970"/>
                  <a:pt x="11846" y="935"/>
                  <a:pt x="11812" y="960"/>
                </a:cubicBezTo>
                <a:close/>
                <a:moveTo>
                  <a:pt x="11540" y="1517"/>
                </a:moveTo>
                <a:cubicBezTo>
                  <a:pt x="11523" y="1533"/>
                  <a:pt x="11515" y="1556"/>
                  <a:pt x="11513" y="1586"/>
                </a:cubicBezTo>
                <a:cubicBezTo>
                  <a:pt x="11538" y="1636"/>
                  <a:pt x="11761" y="1589"/>
                  <a:pt x="11799" y="1596"/>
                </a:cubicBezTo>
                <a:cubicBezTo>
                  <a:pt x="11765" y="1635"/>
                  <a:pt x="11679" y="1642"/>
                  <a:pt x="11690" y="1736"/>
                </a:cubicBezTo>
                <a:cubicBezTo>
                  <a:pt x="11831" y="1761"/>
                  <a:pt x="11923" y="1736"/>
                  <a:pt x="12042" y="1625"/>
                </a:cubicBezTo>
                <a:cubicBezTo>
                  <a:pt x="12061" y="1607"/>
                  <a:pt x="12223" y="1391"/>
                  <a:pt x="12222" y="1391"/>
                </a:cubicBezTo>
                <a:cubicBezTo>
                  <a:pt x="12126" y="1354"/>
                  <a:pt x="11952" y="1272"/>
                  <a:pt x="11858" y="1369"/>
                </a:cubicBezTo>
                <a:cubicBezTo>
                  <a:pt x="11884" y="1388"/>
                  <a:pt x="11887" y="1414"/>
                  <a:pt x="11867" y="1446"/>
                </a:cubicBezTo>
                <a:cubicBezTo>
                  <a:pt x="11798" y="1500"/>
                  <a:pt x="11752" y="1289"/>
                  <a:pt x="11704" y="1540"/>
                </a:cubicBezTo>
                <a:cubicBezTo>
                  <a:pt x="11678" y="1531"/>
                  <a:pt x="11511" y="1089"/>
                  <a:pt x="11476" y="1479"/>
                </a:cubicBezTo>
                <a:cubicBezTo>
                  <a:pt x="11501" y="1477"/>
                  <a:pt x="11546" y="1464"/>
                  <a:pt x="11540" y="1517"/>
                </a:cubicBezTo>
                <a:cubicBezTo>
                  <a:pt x="11536" y="1546"/>
                  <a:pt x="11546" y="1464"/>
                  <a:pt x="11540" y="1517"/>
                </a:cubicBezTo>
                <a:close/>
                <a:moveTo>
                  <a:pt x="12343" y="1561"/>
                </a:moveTo>
                <a:cubicBezTo>
                  <a:pt x="12265" y="1570"/>
                  <a:pt x="12133" y="1594"/>
                  <a:pt x="12080" y="1710"/>
                </a:cubicBezTo>
                <a:cubicBezTo>
                  <a:pt x="12161" y="1774"/>
                  <a:pt x="12265" y="1833"/>
                  <a:pt x="12355" y="1780"/>
                </a:cubicBezTo>
                <a:cubicBezTo>
                  <a:pt x="12461" y="1718"/>
                  <a:pt x="12469" y="1547"/>
                  <a:pt x="12343" y="1561"/>
                </a:cubicBezTo>
                <a:cubicBezTo>
                  <a:pt x="12307" y="1565"/>
                  <a:pt x="12374" y="1558"/>
                  <a:pt x="12343" y="1561"/>
                </a:cubicBezTo>
                <a:close/>
                <a:moveTo>
                  <a:pt x="12410" y="1343"/>
                </a:moveTo>
                <a:cubicBezTo>
                  <a:pt x="12467" y="1514"/>
                  <a:pt x="12652" y="1308"/>
                  <a:pt x="12689" y="1408"/>
                </a:cubicBezTo>
                <a:cubicBezTo>
                  <a:pt x="12756" y="1588"/>
                  <a:pt x="12564" y="1588"/>
                  <a:pt x="12560" y="1740"/>
                </a:cubicBezTo>
                <a:cubicBezTo>
                  <a:pt x="12559" y="1806"/>
                  <a:pt x="12970" y="1815"/>
                  <a:pt x="12882" y="1823"/>
                </a:cubicBezTo>
                <a:cubicBezTo>
                  <a:pt x="13030" y="1809"/>
                  <a:pt x="13368" y="1722"/>
                  <a:pt x="13506" y="1791"/>
                </a:cubicBezTo>
                <a:cubicBezTo>
                  <a:pt x="13589" y="1831"/>
                  <a:pt x="13984" y="1801"/>
                  <a:pt x="13919" y="1685"/>
                </a:cubicBezTo>
                <a:cubicBezTo>
                  <a:pt x="13920" y="1684"/>
                  <a:pt x="14003" y="1641"/>
                  <a:pt x="13980" y="1596"/>
                </a:cubicBezTo>
                <a:cubicBezTo>
                  <a:pt x="13771" y="1178"/>
                  <a:pt x="13157" y="1950"/>
                  <a:pt x="12958" y="1442"/>
                </a:cubicBezTo>
                <a:cubicBezTo>
                  <a:pt x="12992" y="1431"/>
                  <a:pt x="13058" y="1449"/>
                  <a:pt x="13081" y="1404"/>
                </a:cubicBezTo>
                <a:cubicBezTo>
                  <a:pt x="12885" y="1396"/>
                  <a:pt x="12527" y="1042"/>
                  <a:pt x="12348" y="1306"/>
                </a:cubicBezTo>
                <a:cubicBezTo>
                  <a:pt x="12378" y="1305"/>
                  <a:pt x="12395" y="1296"/>
                  <a:pt x="12410" y="1343"/>
                </a:cubicBezTo>
                <a:cubicBezTo>
                  <a:pt x="12442" y="1437"/>
                  <a:pt x="12395" y="1296"/>
                  <a:pt x="12410" y="1343"/>
                </a:cubicBezTo>
                <a:close/>
                <a:moveTo>
                  <a:pt x="12979" y="817"/>
                </a:moveTo>
                <a:cubicBezTo>
                  <a:pt x="13039" y="880"/>
                  <a:pt x="13140" y="853"/>
                  <a:pt x="13207" y="852"/>
                </a:cubicBezTo>
                <a:cubicBezTo>
                  <a:pt x="13084" y="883"/>
                  <a:pt x="12938" y="1062"/>
                  <a:pt x="13163" y="1076"/>
                </a:cubicBezTo>
                <a:cubicBezTo>
                  <a:pt x="13377" y="1089"/>
                  <a:pt x="13572" y="1002"/>
                  <a:pt x="13782" y="958"/>
                </a:cubicBezTo>
                <a:cubicBezTo>
                  <a:pt x="13737" y="967"/>
                  <a:pt x="13584" y="986"/>
                  <a:pt x="13559" y="1099"/>
                </a:cubicBezTo>
                <a:cubicBezTo>
                  <a:pt x="13580" y="1003"/>
                  <a:pt x="13857" y="1306"/>
                  <a:pt x="13649" y="1256"/>
                </a:cubicBezTo>
                <a:cubicBezTo>
                  <a:pt x="13603" y="1244"/>
                  <a:pt x="13628" y="1137"/>
                  <a:pt x="13533" y="1140"/>
                </a:cubicBezTo>
                <a:cubicBezTo>
                  <a:pt x="13468" y="1141"/>
                  <a:pt x="13398" y="1300"/>
                  <a:pt x="13427" y="1300"/>
                </a:cubicBezTo>
                <a:cubicBezTo>
                  <a:pt x="13372" y="1300"/>
                  <a:pt x="13151" y="1319"/>
                  <a:pt x="13130" y="1438"/>
                </a:cubicBezTo>
                <a:cubicBezTo>
                  <a:pt x="13122" y="1478"/>
                  <a:pt x="13969" y="1488"/>
                  <a:pt x="13968" y="1499"/>
                </a:cubicBezTo>
                <a:cubicBezTo>
                  <a:pt x="13938" y="1648"/>
                  <a:pt x="14311" y="1463"/>
                  <a:pt x="14398" y="1368"/>
                </a:cubicBezTo>
                <a:cubicBezTo>
                  <a:pt x="14357" y="1353"/>
                  <a:pt x="14292" y="1384"/>
                  <a:pt x="14259" y="1341"/>
                </a:cubicBezTo>
                <a:cubicBezTo>
                  <a:pt x="14328" y="1202"/>
                  <a:pt x="14429" y="1318"/>
                  <a:pt x="14487" y="1150"/>
                </a:cubicBezTo>
                <a:cubicBezTo>
                  <a:pt x="14506" y="1095"/>
                  <a:pt x="14889" y="1042"/>
                  <a:pt x="14959" y="976"/>
                </a:cubicBezTo>
                <a:cubicBezTo>
                  <a:pt x="14946" y="967"/>
                  <a:pt x="14932" y="942"/>
                  <a:pt x="14913" y="938"/>
                </a:cubicBezTo>
                <a:cubicBezTo>
                  <a:pt x="15062" y="776"/>
                  <a:pt x="15306" y="784"/>
                  <a:pt x="15473" y="712"/>
                </a:cubicBezTo>
                <a:cubicBezTo>
                  <a:pt x="15689" y="619"/>
                  <a:pt x="15909" y="518"/>
                  <a:pt x="16130" y="463"/>
                </a:cubicBezTo>
                <a:cubicBezTo>
                  <a:pt x="16193" y="447"/>
                  <a:pt x="16764" y="265"/>
                  <a:pt x="16765" y="236"/>
                </a:cubicBezTo>
                <a:cubicBezTo>
                  <a:pt x="16780" y="-66"/>
                  <a:pt x="13963" y="274"/>
                  <a:pt x="13714" y="383"/>
                </a:cubicBezTo>
                <a:cubicBezTo>
                  <a:pt x="13768" y="359"/>
                  <a:pt x="13968" y="567"/>
                  <a:pt x="14046" y="575"/>
                </a:cubicBezTo>
                <a:cubicBezTo>
                  <a:pt x="14043" y="577"/>
                  <a:pt x="14036" y="582"/>
                  <a:pt x="14032" y="585"/>
                </a:cubicBezTo>
                <a:cubicBezTo>
                  <a:pt x="14084" y="583"/>
                  <a:pt x="14144" y="588"/>
                  <a:pt x="14191" y="615"/>
                </a:cubicBezTo>
                <a:cubicBezTo>
                  <a:pt x="14055" y="618"/>
                  <a:pt x="13967" y="761"/>
                  <a:pt x="13851" y="771"/>
                </a:cubicBezTo>
                <a:cubicBezTo>
                  <a:pt x="13991" y="759"/>
                  <a:pt x="13756" y="604"/>
                  <a:pt x="13742" y="599"/>
                </a:cubicBezTo>
                <a:cubicBezTo>
                  <a:pt x="13560" y="535"/>
                  <a:pt x="13514" y="377"/>
                  <a:pt x="13306" y="485"/>
                </a:cubicBezTo>
                <a:cubicBezTo>
                  <a:pt x="13258" y="510"/>
                  <a:pt x="12851" y="682"/>
                  <a:pt x="12979" y="817"/>
                </a:cubicBezTo>
                <a:cubicBezTo>
                  <a:pt x="13039" y="880"/>
                  <a:pt x="12960" y="797"/>
                  <a:pt x="12979" y="817"/>
                </a:cubicBezTo>
                <a:close/>
                <a:moveTo>
                  <a:pt x="9956" y="1618"/>
                </a:moveTo>
                <a:cubicBezTo>
                  <a:pt x="9927" y="1633"/>
                  <a:pt x="9879" y="1633"/>
                  <a:pt x="9868" y="1692"/>
                </a:cubicBezTo>
                <a:cubicBezTo>
                  <a:pt x="10059" y="1776"/>
                  <a:pt x="10254" y="1701"/>
                  <a:pt x="10449" y="1719"/>
                </a:cubicBezTo>
                <a:cubicBezTo>
                  <a:pt x="10414" y="1846"/>
                  <a:pt x="10163" y="1702"/>
                  <a:pt x="10102" y="1839"/>
                </a:cubicBezTo>
                <a:cubicBezTo>
                  <a:pt x="10212" y="2004"/>
                  <a:pt x="11297" y="1629"/>
                  <a:pt x="11264" y="1523"/>
                </a:cubicBezTo>
                <a:cubicBezTo>
                  <a:pt x="11241" y="1448"/>
                  <a:pt x="11154" y="1519"/>
                  <a:pt x="11121" y="1520"/>
                </a:cubicBezTo>
                <a:cubicBezTo>
                  <a:pt x="11011" y="1524"/>
                  <a:pt x="11109" y="1406"/>
                  <a:pt x="11112" y="1336"/>
                </a:cubicBezTo>
                <a:cubicBezTo>
                  <a:pt x="11026" y="1349"/>
                  <a:pt x="10944" y="1421"/>
                  <a:pt x="10859" y="1426"/>
                </a:cubicBezTo>
                <a:cubicBezTo>
                  <a:pt x="10881" y="1445"/>
                  <a:pt x="10896" y="1473"/>
                  <a:pt x="10906" y="1509"/>
                </a:cubicBezTo>
                <a:cubicBezTo>
                  <a:pt x="10875" y="1530"/>
                  <a:pt x="10842" y="1541"/>
                  <a:pt x="10809" y="1541"/>
                </a:cubicBezTo>
                <a:cubicBezTo>
                  <a:pt x="10841" y="1552"/>
                  <a:pt x="10868" y="1578"/>
                  <a:pt x="10889" y="1621"/>
                </a:cubicBezTo>
                <a:cubicBezTo>
                  <a:pt x="10849" y="1635"/>
                  <a:pt x="10644" y="1653"/>
                  <a:pt x="10590" y="1617"/>
                </a:cubicBezTo>
                <a:cubicBezTo>
                  <a:pt x="10607" y="1602"/>
                  <a:pt x="10622" y="1580"/>
                  <a:pt x="10634" y="1552"/>
                </a:cubicBezTo>
                <a:cubicBezTo>
                  <a:pt x="10580" y="1475"/>
                  <a:pt x="10519" y="1438"/>
                  <a:pt x="10450" y="1441"/>
                </a:cubicBezTo>
                <a:cubicBezTo>
                  <a:pt x="10531" y="1424"/>
                  <a:pt x="10345" y="1416"/>
                  <a:pt x="10317" y="1424"/>
                </a:cubicBezTo>
                <a:cubicBezTo>
                  <a:pt x="10190" y="1463"/>
                  <a:pt x="10078" y="1555"/>
                  <a:pt x="9956" y="1618"/>
                </a:cubicBezTo>
                <a:cubicBezTo>
                  <a:pt x="9927" y="1633"/>
                  <a:pt x="9966" y="1613"/>
                  <a:pt x="9956" y="1618"/>
                </a:cubicBezTo>
                <a:close/>
                <a:moveTo>
                  <a:pt x="9929" y="1543"/>
                </a:moveTo>
                <a:cubicBezTo>
                  <a:pt x="9974" y="1525"/>
                  <a:pt x="10014" y="1494"/>
                  <a:pt x="10050" y="1451"/>
                </a:cubicBezTo>
                <a:cubicBezTo>
                  <a:pt x="10045" y="1424"/>
                  <a:pt x="9794" y="1559"/>
                  <a:pt x="9801" y="1595"/>
                </a:cubicBezTo>
                <a:cubicBezTo>
                  <a:pt x="9845" y="1591"/>
                  <a:pt x="9888" y="1574"/>
                  <a:pt x="9929" y="1543"/>
                </a:cubicBezTo>
                <a:cubicBezTo>
                  <a:pt x="9998" y="1504"/>
                  <a:pt x="9860" y="1583"/>
                  <a:pt x="9929" y="1543"/>
                </a:cubicBezTo>
                <a:close/>
                <a:moveTo>
                  <a:pt x="8458" y="2722"/>
                </a:moveTo>
                <a:cubicBezTo>
                  <a:pt x="8713" y="2649"/>
                  <a:pt x="8960" y="2539"/>
                  <a:pt x="9190" y="2343"/>
                </a:cubicBezTo>
                <a:cubicBezTo>
                  <a:pt x="9189" y="2344"/>
                  <a:pt x="9188" y="2345"/>
                  <a:pt x="9187" y="2346"/>
                </a:cubicBezTo>
                <a:cubicBezTo>
                  <a:pt x="9193" y="2361"/>
                  <a:pt x="9203" y="2377"/>
                  <a:pt x="9208" y="2394"/>
                </a:cubicBezTo>
                <a:cubicBezTo>
                  <a:pt x="9114" y="2398"/>
                  <a:pt x="9036" y="2443"/>
                  <a:pt x="8963" y="2542"/>
                </a:cubicBezTo>
                <a:cubicBezTo>
                  <a:pt x="9074" y="2554"/>
                  <a:pt x="9184" y="2585"/>
                  <a:pt x="9297" y="2599"/>
                </a:cubicBezTo>
                <a:cubicBezTo>
                  <a:pt x="9255" y="2594"/>
                  <a:pt x="8938" y="2715"/>
                  <a:pt x="8936" y="2706"/>
                </a:cubicBezTo>
                <a:cubicBezTo>
                  <a:pt x="8936" y="2741"/>
                  <a:pt x="8942" y="2774"/>
                  <a:pt x="8956" y="2805"/>
                </a:cubicBezTo>
                <a:cubicBezTo>
                  <a:pt x="9103" y="2745"/>
                  <a:pt x="9448" y="2691"/>
                  <a:pt x="9582" y="2849"/>
                </a:cubicBezTo>
                <a:cubicBezTo>
                  <a:pt x="9551" y="2913"/>
                  <a:pt x="8856" y="2882"/>
                  <a:pt x="8862" y="2949"/>
                </a:cubicBezTo>
                <a:cubicBezTo>
                  <a:pt x="8874" y="3176"/>
                  <a:pt x="9180" y="3102"/>
                  <a:pt x="9149" y="3199"/>
                </a:cubicBezTo>
                <a:cubicBezTo>
                  <a:pt x="9065" y="3472"/>
                  <a:pt x="9738" y="3231"/>
                  <a:pt x="9834" y="3203"/>
                </a:cubicBezTo>
                <a:cubicBezTo>
                  <a:pt x="9865" y="3194"/>
                  <a:pt x="10026" y="3043"/>
                  <a:pt x="10058" y="3095"/>
                </a:cubicBezTo>
                <a:cubicBezTo>
                  <a:pt x="10131" y="3210"/>
                  <a:pt x="10234" y="3208"/>
                  <a:pt x="10328" y="3224"/>
                </a:cubicBezTo>
                <a:cubicBezTo>
                  <a:pt x="10400" y="3254"/>
                  <a:pt x="10469" y="3241"/>
                  <a:pt x="10535" y="3183"/>
                </a:cubicBezTo>
                <a:cubicBezTo>
                  <a:pt x="10533" y="3091"/>
                  <a:pt x="10553" y="3026"/>
                  <a:pt x="10596" y="2990"/>
                </a:cubicBezTo>
                <a:cubicBezTo>
                  <a:pt x="10666" y="2990"/>
                  <a:pt x="10750" y="3100"/>
                  <a:pt x="10786" y="2926"/>
                </a:cubicBezTo>
                <a:cubicBezTo>
                  <a:pt x="10764" y="2916"/>
                  <a:pt x="10516" y="2683"/>
                  <a:pt x="10523" y="2679"/>
                </a:cubicBezTo>
                <a:cubicBezTo>
                  <a:pt x="10641" y="2630"/>
                  <a:pt x="10784" y="2190"/>
                  <a:pt x="10609" y="2151"/>
                </a:cubicBezTo>
                <a:cubicBezTo>
                  <a:pt x="10498" y="2126"/>
                  <a:pt x="10454" y="2148"/>
                  <a:pt x="10396" y="2332"/>
                </a:cubicBezTo>
                <a:cubicBezTo>
                  <a:pt x="10338" y="2519"/>
                  <a:pt x="10278" y="2435"/>
                  <a:pt x="10222" y="2522"/>
                </a:cubicBezTo>
                <a:cubicBezTo>
                  <a:pt x="10476" y="2095"/>
                  <a:pt x="10069" y="2345"/>
                  <a:pt x="10009" y="2333"/>
                </a:cubicBezTo>
                <a:cubicBezTo>
                  <a:pt x="10021" y="2307"/>
                  <a:pt x="10032" y="2281"/>
                  <a:pt x="10044" y="2255"/>
                </a:cubicBezTo>
                <a:cubicBezTo>
                  <a:pt x="10057" y="2163"/>
                  <a:pt x="9691" y="2285"/>
                  <a:pt x="9691" y="2285"/>
                </a:cubicBezTo>
                <a:cubicBezTo>
                  <a:pt x="9712" y="2219"/>
                  <a:pt x="9831" y="2217"/>
                  <a:pt x="9823" y="2128"/>
                </a:cubicBezTo>
                <a:cubicBezTo>
                  <a:pt x="9715" y="2115"/>
                  <a:pt x="9720" y="1894"/>
                  <a:pt x="9581" y="1939"/>
                </a:cubicBezTo>
                <a:cubicBezTo>
                  <a:pt x="9442" y="1983"/>
                  <a:pt x="9346" y="1886"/>
                  <a:pt x="9211" y="1897"/>
                </a:cubicBezTo>
                <a:cubicBezTo>
                  <a:pt x="9072" y="1909"/>
                  <a:pt x="8936" y="1863"/>
                  <a:pt x="8874" y="2049"/>
                </a:cubicBezTo>
                <a:cubicBezTo>
                  <a:pt x="8829" y="2186"/>
                  <a:pt x="8709" y="2205"/>
                  <a:pt x="8630" y="2247"/>
                </a:cubicBezTo>
                <a:cubicBezTo>
                  <a:pt x="8639" y="2268"/>
                  <a:pt x="8634" y="2283"/>
                  <a:pt x="8637" y="2305"/>
                </a:cubicBezTo>
                <a:cubicBezTo>
                  <a:pt x="8541" y="2315"/>
                  <a:pt x="8399" y="2404"/>
                  <a:pt x="8326" y="2501"/>
                </a:cubicBezTo>
                <a:cubicBezTo>
                  <a:pt x="8414" y="2519"/>
                  <a:pt x="8476" y="2553"/>
                  <a:pt x="8458" y="2722"/>
                </a:cubicBezTo>
                <a:cubicBezTo>
                  <a:pt x="8561" y="2693"/>
                  <a:pt x="8476" y="2553"/>
                  <a:pt x="8458" y="2722"/>
                </a:cubicBezTo>
                <a:close/>
                <a:moveTo>
                  <a:pt x="10788" y="2920"/>
                </a:moveTo>
                <a:cubicBezTo>
                  <a:pt x="10788" y="2922"/>
                  <a:pt x="10787" y="2924"/>
                  <a:pt x="10786" y="2926"/>
                </a:cubicBezTo>
                <a:cubicBezTo>
                  <a:pt x="10787" y="2926"/>
                  <a:pt x="10788" y="2927"/>
                  <a:pt x="10788" y="2927"/>
                </a:cubicBezTo>
                <a:lnTo>
                  <a:pt x="10788" y="2920"/>
                </a:lnTo>
                <a:cubicBezTo>
                  <a:pt x="10788" y="2922"/>
                  <a:pt x="10788" y="2920"/>
                  <a:pt x="10788" y="2920"/>
                </a:cubicBezTo>
                <a:close/>
                <a:moveTo>
                  <a:pt x="14845" y="3703"/>
                </a:moveTo>
                <a:cubicBezTo>
                  <a:pt x="14830" y="3644"/>
                  <a:pt x="14818" y="3583"/>
                  <a:pt x="14809" y="3521"/>
                </a:cubicBezTo>
                <a:cubicBezTo>
                  <a:pt x="14759" y="3396"/>
                  <a:pt x="14636" y="3491"/>
                  <a:pt x="14569" y="3423"/>
                </a:cubicBezTo>
                <a:cubicBezTo>
                  <a:pt x="14417" y="3268"/>
                  <a:pt x="14634" y="3177"/>
                  <a:pt x="14687" y="3172"/>
                </a:cubicBezTo>
                <a:cubicBezTo>
                  <a:pt x="14685" y="3065"/>
                  <a:pt x="14562" y="3082"/>
                  <a:pt x="14562" y="3077"/>
                </a:cubicBezTo>
                <a:cubicBezTo>
                  <a:pt x="14566" y="2987"/>
                  <a:pt x="14661" y="3020"/>
                  <a:pt x="14691" y="3017"/>
                </a:cubicBezTo>
                <a:cubicBezTo>
                  <a:pt x="14715" y="2752"/>
                  <a:pt x="14458" y="2797"/>
                  <a:pt x="14398" y="2674"/>
                </a:cubicBezTo>
                <a:cubicBezTo>
                  <a:pt x="14297" y="2466"/>
                  <a:pt x="14274" y="2638"/>
                  <a:pt x="14138" y="2603"/>
                </a:cubicBezTo>
                <a:cubicBezTo>
                  <a:pt x="14105" y="2594"/>
                  <a:pt x="14091" y="2278"/>
                  <a:pt x="13930" y="2278"/>
                </a:cubicBezTo>
                <a:cubicBezTo>
                  <a:pt x="14160" y="2286"/>
                  <a:pt x="13539" y="1693"/>
                  <a:pt x="13605" y="2213"/>
                </a:cubicBezTo>
                <a:cubicBezTo>
                  <a:pt x="13613" y="2280"/>
                  <a:pt x="13730" y="2294"/>
                  <a:pt x="13757" y="2284"/>
                </a:cubicBezTo>
                <a:cubicBezTo>
                  <a:pt x="13706" y="2303"/>
                  <a:pt x="13443" y="2317"/>
                  <a:pt x="13420" y="2417"/>
                </a:cubicBezTo>
                <a:cubicBezTo>
                  <a:pt x="13454" y="2272"/>
                  <a:pt x="13709" y="1960"/>
                  <a:pt x="13401" y="2025"/>
                </a:cubicBezTo>
                <a:cubicBezTo>
                  <a:pt x="13347" y="2036"/>
                  <a:pt x="12807" y="2150"/>
                  <a:pt x="12973" y="2372"/>
                </a:cubicBezTo>
                <a:cubicBezTo>
                  <a:pt x="12938" y="2360"/>
                  <a:pt x="12807" y="2406"/>
                  <a:pt x="12832" y="2524"/>
                </a:cubicBezTo>
                <a:cubicBezTo>
                  <a:pt x="12710" y="2551"/>
                  <a:pt x="12996" y="2011"/>
                  <a:pt x="13152" y="2009"/>
                </a:cubicBezTo>
                <a:cubicBezTo>
                  <a:pt x="12916" y="2012"/>
                  <a:pt x="12718" y="2051"/>
                  <a:pt x="12507" y="2247"/>
                </a:cubicBezTo>
                <a:cubicBezTo>
                  <a:pt x="12356" y="2388"/>
                  <a:pt x="12233" y="2628"/>
                  <a:pt x="12496" y="2640"/>
                </a:cubicBezTo>
                <a:cubicBezTo>
                  <a:pt x="12501" y="2651"/>
                  <a:pt x="12507" y="2672"/>
                  <a:pt x="12508" y="2684"/>
                </a:cubicBezTo>
                <a:cubicBezTo>
                  <a:pt x="12039" y="2720"/>
                  <a:pt x="12531" y="2917"/>
                  <a:pt x="12735" y="2949"/>
                </a:cubicBezTo>
                <a:cubicBezTo>
                  <a:pt x="12874" y="2971"/>
                  <a:pt x="13393" y="3167"/>
                  <a:pt x="13399" y="2806"/>
                </a:cubicBezTo>
                <a:cubicBezTo>
                  <a:pt x="13466" y="2814"/>
                  <a:pt x="13468" y="2945"/>
                  <a:pt x="13483" y="3002"/>
                </a:cubicBezTo>
                <a:cubicBezTo>
                  <a:pt x="13509" y="2983"/>
                  <a:pt x="13523" y="2978"/>
                  <a:pt x="13552" y="3004"/>
                </a:cubicBezTo>
                <a:cubicBezTo>
                  <a:pt x="13544" y="3015"/>
                  <a:pt x="13540" y="3024"/>
                  <a:pt x="13526" y="3022"/>
                </a:cubicBezTo>
                <a:cubicBezTo>
                  <a:pt x="13583" y="3103"/>
                  <a:pt x="13975" y="3558"/>
                  <a:pt x="13787" y="3676"/>
                </a:cubicBezTo>
                <a:cubicBezTo>
                  <a:pt x="13689" y="3737"/>
                  <a:pt x="13620" y="3857"/>
                  <a:pt x="13513" y="3899"/>
                </a:cubicBezTo>
                <a:cubicBezTo>
                  <a:pt x="13386" y="3949"/>
                  <a:pt x="13559" y="4129"/>
                  <a:pt x="13451" y="4130"/>
                </a:cubicBezTo>
                <a:cubicBezTo>
                  <a:pt x="13251" y="4132"/>
                  <a:pt x="13070" y="4129"/>
                  <a:pt x="12906" y="4244"/>
                </a:cubicBezTo>
                <a:cubicBezTo>
                  <a:pt x="12617" y="4449"/>
                  <a:pt x="13323" y="4431"/>
                  <a:pt x="13292" y="4325"/>
                </a:cubicBezTo>
                <a:cubicBezTo>
                  <a:pt x="13296" y="4354"/>
                  <a:pt x="13301" y="4384"/>
                  <a:pt x="13305" y="4414"/>
                </a:cubicBezTo>
                <a:cubicBezTo>
                  <a:pt x="13334" y="4386"/>
                  <a:pt x="13513" y="4535"/>
                  <a:pt x="13543" y="4612"/>
                </a:cubicBezTo>
                <a:cubicBezTo>
                  <a:pt x="13561" y="4658"/>
                  <a:pt x="13446" y="4615"/>
                  <a:pt x="13484" y="4762"/>
                </a:cubicBezTo>
                <a:cubicBezTo>
                  <a:pt x="13504" y="4844"/>
                  <a:pt x="13682" y="4932"/>
                  <a:pt x="13705" y="4822"/>
                </a:cubicBezTo>
                <a:cubicBezTo>
                  <a:pt x="13671" y="4983"/>
                  <a:pt x="13904" y="5050"/>
                  <a:pt x="13968" y="5073"/>
                </a:cubicBezTo>
                <a:cubicBezTo>
                  <a:pt x="14189" y="5151"/>
                  <a:pt x="13892" y="4680"/>
                  <a:pt x="13879" y="4622"/>
                </a:cubicBezTo>
                <a:cubicBezTo>
                  <a:pt x="14050" y="4744"/>
                  <a:pt x="14339" y="5017"/>
                  <a:pt x="14391" y="4535"/>
                </a:cubicBezTo>
                <a:cubicBezTo>
                  <a:pt x="14398" y="4469"/>
                  <a:pt x="14359" y="4290"/>
                  <a:pt x="14325" y="4275"/>
                </a:cubicBezTo>
                <a:cubicBezTo>
                  <a:pt x="14117" y="4185"/>
                  <a:pt x="14320" y="4031"/>
                  <a:pt x="14265" y="3892"/>
                </a:cubicBezTo>
                <a:cubicBezTo>
                  <a:pt x="14331" y="3906"/>
                  <a:pt x="14429" y="3807"/>
                  <a:pt x="14451" y="3995"/>
                </a:cubicBezTo>
                <a:cubicBezTo>
                  <a:pt x="14473" y="3993"/>
                  <a:pt x="14497" y="3999"/>
                  <a:pt x="14519" y="4006"/>
                </a:cubicBezTo>
                <a:cubicBezTo>
                  <a:pt x="14394" y="4217"/>
                  <a:pt x="14802" y="4398"/>
                  <a:pt x="14726" y="4048"/>
                </a:cubicBezTo>
                <a:cubicBezTo>
                  <a:pt x="14755" y="4180"/>
                  <a:pt x="14950" y="3962"/>
                  <a:pt x="14989" y="3922"/>
                </a:cubicBezTo>
                <a:cubicBezTo>
                  <a:pt x="15173" y="3728"/>
                  <a:pt x="14884" y="3767"/>
                  <a:pt x="14845" y="3703"/>
                </a:cubicBezTo>
                <a:cubicBezTo>
                  <a:pt x="14822" y="3666"/>
                  <a:pt x="14895" y="3785"/>
                  <a:pt x="14845" y="3703"/>
                </a:cubicBezTo>
                <a:close/>
                <a:moveTo>
                  <a:pt x="14709" y="9160"/>
                </a:moveTo>
                <a:cubicBezTo>
                  <a:pt x="14617" y="9033"/>
                  <a:pt x="14757" y="8993"/>
                  <a:pt x="14735" y="8951"/>
                </a:cubicBezTo>
                <a:cubicBezTo>
                  <a:pt x="14705" y="8936"/>
                  <a:pt x="14678" y="8912"/>
                  <a:pt x="14654" y="8877"/>
                </a:cubicBezTo>
                <a:cubicBezTo>
                  <a:pt x="14645" y="8834"/>
                  <a:pt x="14712" y="8712"/>
                  <a:pt x="14720" y="8737"/>
                </a:cubicBezTo>
                <a:cubicBezTo>
                  <a:pt x="14673" y="8602"/>
                  <a:pt x="14427" y="8759"/>
                  <a:pt x="14423" y="8631"/>
                </a:cubicBezTo>
                <a:cubicBezTo>
                  <a:pt x="14420" y="8551"/>
                  <a:pt x="14494" y="8592"/>
                  <a:pt x="14491" y="8520"/>
                </a:cubicBezTo>
                <a:cubicBezTo>
                  <a:pt x="14489" y="8427"/>
                  <a:pt x="14265" y="8564"/>
                  <a:pt x="14263" y="8596"/>
                </a:cubicBezTo>
                <a:cubicBezTo>
                  <a:pt x="14276" y="8366"/>
                  <a:pt x="14607" y="8284"/>
                  <a:pt x="14588" y="8067"/>
                </a:cubicBezTo>
                <a:cubicBezTo>
                  <a:pt x="14565" y="8063"/>
                  <a:pt x="14543" y="8064"/>
                  <a:pt x="14521" y="8070"/>
                </a:cubicBezTo>
                <a:cubicBezTo>
                  <a:pt x="14776" y="7847"/>
                  <a:pt x="14659" y="7551"/>
                  <a:pt x="14538" y="7316"/>
                </a:cubicBezTo>
                <a:cubicBezTo>
                  <a:pt x="14743" y="7252"/>
                  <a:pt x="14251" y="6972"/>
                  <a:pt x="14256" y="6975"/>
                </a:cubicBezTo>
                <a:cubicBezTo>
                  <a:pt x="14276" y="6839"/>
                  <a:pt x="14185" y="6792"/>
                  <a:pt x="14146" y="6708"/>
                </a:cubicBezTo>
                <a:cubicBezTo>
                  <a:pt x="14293" y="6548"/>
                  <a:pt x="14221" y="6508"/>
                  <a:pt x="14189" y="6241"/>
                </a:cubicBezTo>
                <a:cubicBezTo>
                  <a:pt x="14155" y="6035"/>
                  <a:pt x="14161" y="5747"/>
                  <a:pt x="14078" y="5572"/>
                </a:cubicBezTo>
                <a:cubicBezTo>
                  <a:pt x="14009" y="5430"/>
                  <a:pt x="13720" y="5958"/>
                  <a:pt x="13655" y="6014"/>
                </a:cubicBezTo>
                <a:cubicBezTo>
                  <a:pt x="13467" y="6177"/>
                  <a:pt x="13538" y="5901"/>
                  <a:pt x="13365" y="5914"/>
                </a:cubicBezTo>
                <a:cubicBezTo>
                  <a:pt x="13393" y="5777"/>
                  <a:pt x="13582" y="5311"/>
                  <a:pt x="13382" y="5311"/>
                </a:cubicBezTo>
                <a:cubicBezTo>
                  <a:pt x="13337" y="5205"/>
                  <a:pt x="13181" y="4950"/>
                  <a:pt x="13074" y="4950"/>
                </a:cubicBezTo>
                <a:cubicBezTo>
                  <a:pt x="12932" y="4950"/>
                  <a:pt x="12559" y="4824"/>
                  <a:pt x="12498" y="5066"/>
                </a:cubicBezTo>
                <a:cubicBezTo>
                  <a:pt x="12436" y="5312"/>
                  <a:pt x="12366" y="5348"/>
                  <a:pt x="12232" y="5505"/>
                </a:cubicBezTo>
                <a:cubicBezTo>
                  <a:pt x="12278" y="5508"/>
                  <a:pt x="12342" y="5589"/>
                  <a:pt x="12376" y="5589"/>
                </a:cubicBezTo>
                <a:cubicBezTo>
                  <a:pt x="12386" y="5589"/>
                  <a:pt x="12082" y="5973"/>
                  <a:pt x="12079" y="5992"/>
                </a:cubicBezTo>
                <a:cubicBezTo>
                  <a:pt x="12065" y="6088"/>
                  <a:pt x="12148" y="6179"/>
                  <a:pt x="12170" y="6244"/>
                </a:cubicBezTo>
                <a:cubicBezTo>
                  <a:pt x="12230" y="6420"/>
                  <a:pt x="12126" y="6638"/>
                  <a:pt x="12052" y="6744"/>
                </a:cubicBezTo>
                <a:cubicBezTo>
                  <a:pt x="11913" y="6941"/>
                  <a:pt x="11636" y="6905"/>
                  <a:pt x="11529" y="7118"/>
                </a:cubicBezTo>
                <a:cubicBezTo>
                  <a:pt x="11488" y="7201"/>
                  <a:pt x="11474" y="7527"/>
                  <a:pt x="11462" y="7635"/>
                </a:cubicBezTo>
                <a:cubicBezTo>
                  <a:pt x="11441" y="7818"/>
                  <a:pt x="11395" y="7837"/>
                  <a:pt x="11343" y="7990"/>
                </a:cubicBezTo>
                <a:cubicBezTo>
                  <a:pt x="11289" y="7895"/>
                  <a:pt x="11238" y="8061"/>
                  <a:pt x="11184" y="8067"/>
                </a:cubicBezTo>
                <a:cubicBezTo>
                  <a:pt x="11057" y="8067"/>
                  <a:pt x="11066" y="7164"/>
                  <a:pt x="11251" y="7164"/>
                </a:cubicBezTo>
                <a:lnTo>
                  <a:pt x="11266" y="7164"/>
                </a:lnTo>
                <a:lnTo>
                  <a:pt x="11283" y="7016"/>
                </a:lnTo>
                <a:cubicBezTo>
                  <a:pt x="11094" y="6863"/>
                  <a:pt x="10853" y="6979"/>
                  <a:pt x="10681" y="6719"/>
                </a:cubicBezTo>
                <a:cubicBezTo>
                  <a:pt x="10511" y="6465"/>
                  <a:pt x="10435" y="6343"/>
                  <a:pt x="10189" y="6421"/>
                </a:cubicBezTo>
                <a:lnTo>
                  <a:pt x="10260" y="5959"/>
                </a:lnTo>
                <a:lnTo>
                  <a:pt x="10095" y="5959"/>
                </a:lnTo>
                <a:cubicBezTo>
                  <a:pt x="10151" y="5660"/>
                  <a:pt x="10333" y="5500"/>
                  <a:pt x="10477" y="5337"/>
                </a:cubicBezTo>
                <a:cubicBezTo>
                  <a:pt x="10523" y="5292"/>
                  <a:pt x="10894" y="4998"/>
                  <a:pt x="10896" y="4941"/>
                </a:cubicBezTo>
                <a:cubicBezTo>
                  <a:pt x="10959" y="4928"/>
                  <a:pt x="11163" y="4901"/>
                  <a:pt x="11122" y="4713"/>
                </a:cubicBezTo>
                <a:cubicBezTo>
                  <a:pt x="11227" y="4726"/>
                  <a:pt x="11873" y="4466"/>
                  <a:pt x="11831" y="4221"/>
                </a:cubicBezTo>
                <a:cubicBezTo>
                  <a:pt x="11864" y="4202"/>
                  <a:pt x="11899" y="4192"/>
                  <a:pt x="11931" y="4166"/>
                </a:cubicBezTo>
                <a:cubicBezTo>
                  <a:pt x="11885" y="4242"/>
                  <a:pt x="11632" y="4531"/>
                  <a:pt x="11610" y="4604"/>
                </a:cubicBezTo>
                <a:cubicBezTo>
                  <a:pt x="11666" y="4619"/>
                  <a:pt x="11731" y="4582"/>
                  <a:pt x="11790" y="4586"/>
                </a:cubicBezTo>
                <a:cubicBezTo>
                  <a:pt x="11799" y="4643"/>
                  <a:pt x="11765" y="4669"/>
                  <a:pt x="11764" y="4719"/>
                </a:cubicBezTo>
                <a:cubicBezTo>
                  <a:pt x="11882" y="4755"/>
                  <a:pt x="12100" y="4427"/>
                  <a:pt x="12194" y="4524"/>
                </a:cubicBezTo>
                <a:cubicBezTo>
                  <a:pt x="12189" y="4519"/>
                  <a:pt x="12517" y="4797"/>
                  <a:pt x="12468" y="4545"/>
                </a:cubicBezTo>
                <a:cubicBezTo>
                  <a:pt x="12458" y="4494"/>
                  <a:pt x="12362" y="4471"/>
                  <a:pt x="12346" y="4511"/>
                </a:cubicBezTo>
                <a:cubicBezTo>
                  <a:pt x="12443" y="4268"/>
                  <a:pt x="12176" y="4299"/>
                  <a:pt x="12160" y="4129"/>
                </a:cubicBezTo>
                <a:cubicBezTo>
                  <a:pt x="12135" y="4142"/>
                  <a:pt x="12110" y="4155"/>
                  <a:pt x="12086" y="4168"/>
                </a:cubicBezTo>
                <a:cubicBezTo>
                  <a:pt x="12088" y="4121"/>
                  <a:pt x="12095" y="4077"/>
                  <a:pt x="12108" y="4035"/>
                </a:cubicBezTo>
                <a:cubicBezTo>
                  <a:pt x="12091" y="4025"/>
                  <a:pt x="12073" y="4026"/>
                  <a:pt x="12055" y="4033"/>
                </a:cubicBezTo>
                <a:cubicBezTo>
                  <a:pt x="12064" y="4008"/>
                  <a:pt x="12065" y="3982"/>
                  <a:pt x="12058" y="3954"/>
                </a:cubicBezTo>
                <a:cubicBezTo>
                  <a:pt x="12123" y="3937"/>
                  <a:pt x="12112" y="4012"/>
                  <a:pt x="12172" y="4034"/>
                </a:cubicBezTo>
                <a:cubicBezTo>
                  <a:pt x="12209" y="4153"/>
                  <a:pt x="12359" y="4254"/>
                  <a:pt x="12315" y="4049"/>
                </a:cubicBezTo>
                <a:cubicBezTo>
                  <a:pt x="12331" y="4043"/>
                  <a:pt x="12343" y="4028"/>
                  <a:pt x="12349" y="4004"/>
                </a:cubicBezTo>
                <a:cubicBezTo>
                  <a:pt x="12448" y="4054"/>
                  <a:pt x="12868" y="3767"/>
                  <a:pt x="12772" y="3542"/>
                </a:cubicBezTo>
                <a:lnTo>
                  <a:pt x="12798" y="3528"/>
                </a:lnTo>
                <a:cubicBezTo>
                  <a:pt x="12795" y="3501"/>
                  <a:pt x="12790" y="3469"/>
                  <a:pt x="12782" y="3445"/>
                </a:cubicBezTo>
                <a:cubicBezTo>
                  <a:pt x="12837" y="3455"/>
                  <a:pt x="12967" y="3438"/>
                  <a:pt x="12958" y="3307"/>
                </a:cubicBezTo>
                <a:cubicBezTo>
                  <a:pt x="12957" y="3286"/>
                  <a:pt x="12912" y="3085"/>
                  <a:pt x="12912" y="3127"/>
                </a:cubicBezTo>
                <a:cubicBezTo>
                  <a:pt x="12847" y="2986"/>
                  <a:pt x="12622" y="2945"/>
                  <a:pt x="12525" y="3031"/>
                </a:cubicBezTo>
                <a:cubicBezTo>
                  <a:pt x="12489" y="3062"/>
                  <a:pt x="12429" y="3255"/>
                  <a:pt x="12447" y="3255"/>
                </a:cubicBezTo>
                <a:cubicBezTo>
                  <a:pt x="12403" y="3310"/>
                  <a:pt x="12326" y="3392"/>
                  <a:pt x="12276" y="3456"/>
                </a:cubicBezTo>
                <a:cubicBezTo>
                  <a:pt x="12218" y="3448"/>
                  <a:pt x="12089" y="3491"/>
                  <a:pt x="12104" y="3620"/>
                </a:cubicBezTo>
                <a:cubicBezTo>
                  <a:pt x="11972" y="3754"/>
                  <a:pt x="12055" y="3511"/>
                  <a:pt x="12053" y="3550"/>
                </a:cubicBezTo>
                <a:cubicBezTo>
                  <a:pt x="12194" y="3550"/>
                  <a:pt x="12175" y="2901"/>
                  <a:pt x="11880" y="3290"/>
                </a:cubicBezTo>
                <a:cubicBezTo>
                  <a:pt x="11885" y="3266"/>
                  <a:pt x="11886" y="3242"/>
                  <a:pt x="11883" y="3218"/>
                </a:cubicBezTo>
                <a:cubicBezTo>
                  <a:pt x="11937" y="3192"/>
                  <a:pt x="11962" y="3160"/>
                  <a:pt x="11962" y="3116"/>
                </a:cubicBezTo>
                <a:cubicBezTo>
                  <a:pt x="11960" y="3072"/>
                  <a:pt x="11940" y="3025"/>
                  <a:pt x="11890" y="3023"/>
                </a:cubicBezTo>
                <a:cubicBezTo>
                  <a:pt x="11973" y="2946"/>
                  <a:pt x="11928" y="2887"/>
                  <a:pt x="11897" y="2792"/>
                </a:cubicBezTo>
                <a:cubicBezTo>
                  <a:pt x="11923" y="2686"/>
                  <a:pt x="11966" y="2648"/>
                  <a:pt x="11896" y="2538"/>
                </a:cubicBezTo>
                <a:cubicBezTo>
                  <a:pt x="12155" y="2423"/>
                  <a:pt x="12414" y="2194"/>
                  <a:pt x="12683" y="2064"/>
                </a:cubicBezTo>
                <a:cubicBezTo>
                  <a:pt x="12497" y="1923"/>
                  <a:pt x="12275" y="1832"/>
                  <a:pt x="12074" y="1942"/>
                </a:cubicBezTo>
                <a:cubicBezTo>
                  <a:pt x="11870" y="2053"/>
                  <a:pt x="11809" y="2410"/>
                  <a:pt x="11617" y="2516"/>
                </a:cubicBezTo>
                <a:cubicBezTo>
                  <a:pt x="11637" y="2485"/>
                  <a:pt x="11711" y="2388"/>
                  <a:pt x="11713" y="2336"/>
                </a:cubicBezTo>
                <a:cubicBezTo>
                  <a:pt x="11702" y="2340"/>
                  <a:pt x="11686" y="2329"/>
                  <a:pt x="11677" y="2329"/>
                </a:cubicBezTo>
                <a:cubicBezTo>
                  <a:pt x="11686" y="2307"/>
                  <a:pt x="11682" y="2293"/>
                  <a:pt x="11685" y="2269"/>
                </a:cubicBezTo>
                <a:cubicBezTo>
                  <a:pt x="11662" y="2273"/>
                  <a:pt x="11644" y="2265"/>
                  <a:pt x="11630" y="2243"/>
                </a:cubicBezTo>
                <a:cubicBezTo>
                  <a:pt x="11658" y="2212"/>
                  <a:pt x="11851" y="2141"/>
                  <a:pt x="11835" y="2053"/>
                </a:cubicBezTo>
                <a:cubicBezTo>
                  <a:pt x="11814" y="1936"/>
                  <a:pt x="11510" y="2066"/>
                  <a:pt x="11468" y="2073"/>
                </a:cubicBezTo>
                <a:cubicBezTo>
                  <a:pt x="11212" y="2115"/>
                  <a:pt x="11441" y="2211"/>
                  <a:pt x="11298" y="2321"/>
                </a:cubicBezTo>
                <a:cubicBezTo>
                  <a:pt x="11252" y="2357"/>
                  <a:pt x="11067" y="2097"/>
                  <a:pt x="11074" y="2352"/>
                </a:cubicBezTo>
                <a:cubicBezTo>
                  <a:pt x="11077" y="2447"/>
                  <a:pt x="11215" y="2513"/>
                  <a:pt x="11244" y="2664"/>
                </a:cubicBezTo>
                <a:cubicBezTo>
                  <a:pt x="11346" y="2689"/>
                  <a:pt x="11433" y="2586"/>
                  <a:pt x="11533" y="2565"/>
                </a:cubicBezTo>
                <a:cubicBezTo>
                  <a:pt x="11355" y="2678"/>
                  <a:pt x="11253" y="2955"/>
                  <a:pt x="11404" y="3165"/>
                </a:cubicBezTo>
                <a:cubicBezTo>
                  <a:pt x="11351" y="3210"/>
                  <a:pt x="11314" y="3245"/>
                  <a:pt x="11310" y="3351"/>
                </a:cubicBezTo>
                <a:lnTo>
                  <a:pt x="11336" y="3364"/>
                </a:lnTo>
                <a:cubicBezTo>
                  <a:pt x="11179" y="3430"/>
                  <a:pt x="11147" y="3493"/>
                  <a:pt x="11033" y="3630"/>
                </a:cubicBezTo>
                <a:cubicBezTo>
                  <a:pt x="11033" y="3630"/>
                  <a:pt x="11033" y="3630"/>
                  <a:pt x="11033" y="3630"/>
                </a:cubicBezTo>
                <a:cubicBezTo>
                  <a:pt x="11061" y="3545"/>
                  <a:pt x="11117" y="3452"/>
                  <a:pt x="11050" y="3363"/>
                </a:cubicBezTo>
                <a:cubicBezTo>
                  <a:pt x="11125" y="3368"/>
                  <a:pt x="11195" y="3337"/>
                  <a:pt x="11259" y="3272"/>
                </a:cubicBezTo>
                <a:cubicBezTo>
                  <a:pt x="11272" y="3258"/>
                  <a:pt x="11117" y="3018"/>
                  <a:pt x="11091" y="3018"/>
                </a:cubicBezTo>
                <a:cubicBezTo>
                  <a:pt x="11053" y="3018"/>
                  <a:pt x="10830" y="3190"/>
                  <a:pt x="10806" y="3256"/>
                </a:cubicBezTo>
                <a:cubicBezTo>
                  <a:pt x="10845" y="3272"/>
                  <a:pt x="10884" y="3290"/>
                  <a:pt x="10923" y="3309"/>
                </a:cubicBezTo>
                <a:cubicBezTo>
                  <a:pt x="10787" y="3310"/>
                  <a:pt x="10724" y="3477"/>
                  <a:pt x="10581" y="3471"/>
                </a:cubicBezTo>
                <a:cubicBezTo>
                  <a:pt x="10453" y="3498"/>
                  <a:pt x="10173" y="3554"/>
                  <a:pt x="10078" y="3374"/>
                </a:cubicBezTo>
                <a:cubicBezTo>
                  <a:pt x="10185" y="3130"/>
                  <a:pt x="9473" y="3169"/>
                  <a:pt x="9617" y="3516"/>
                </a:cubicBezTo>
                <a:cubicBezTo>
                  <a:pt x="9529" y="3631"/>
                  <a:pt x="9460" y="3480"/>
                  <a:pt x="9368" y="3462"/>
                </a:cubicBezTo>
                <a:cubicBezTo>
                  <a:pt x="9213" y="3481"/>
                  <a:pt x="9060" y="3554"/>
                  <a:pt x="8904" y="3532"/>
                </a:cubicBezTo>
                <a:cubicBezTo>
                  <a:pt x="9137" y="3401"/>
                  <a:pt x="9054" y="3181"/>
                  <a:pt x="8833" y="3214"/>
                </a:cubicBezTo>
                <a:cubicBezTo>
                  <a:pt x="8716" y="3230"/>
                  <a:pt x="8605" y="3153"/>
                  <a:pt x="8498" y="3083"/>
                </a:cubicBezTo>
                <a:cubicBezTo>
                  <a:pt x="8301" y="2955"/>
                  <a:pt x="8276" y="3049"/>
                  <a:pt x="8098" y="3063"/>
                </a:cubicBezTo>
                <a:cubicBezTo>
                  <a:pt x="8243" y="2744"/>
                  <a:pt x="7844" y="3070"/>
                  <a:pt x="7824" y="3072"/>
                </a:cubicBezTo>
                <a:cubicBezTo>
                  <a:pt x="7802" y="3026"/>
                  <a:pt x="7857" y="2925"/>
                  <a:pt x="7822" y="2862"/>
                </a:cubicBezTo>
                <a:cubicBezTo>
                  <a:pt x="7765" y="2758"/>
                  <a:pt x="7615" y="2889"/>
                  <a:pt x="7553" y="2920"/>
                </a:cubicBezTo>
                <a:cubicBezTo>
                  <a:pt x="7482" y="2703"/>
                  <a:pt x="7200" y="3025"/>
                  <a:pt x="7120" y="3025"/>
                </a:cubicBezTo>
                <a:cubicBezTo>
                  <a:pt x="7038" y="3025"/>
                  <a:pt x="6962" y="3004"/>
                  <a:pt x="6879" y="3011"/>
                </a:cubicBezTo>
                <a:cubicBezTo>
                  <a:pt x="6761" y="3020"/>
                  <a:pt x="6643" y="3147"/>
                  <a:pt x="6540" y="3158"/>
                </a:cubicBezTo>
                <a:cubicBezTo>
                  <a:pt x="6435" y="3288"/>
                  <a:pt x="6241" y="2969"/>
                  <a:pt x="6102" y="3002"/>
                </a:cubicBezTo>
                <a:cubicBezTo>
                  <a:pt x="5987" y="2699"/>
                  <a:pt x="5301" y="2658"/>
                  <a:pt x="5108" y="2660"/>
                </a:cubicBezTo>
                <a:lnTo>
                  <a:pt x="5166" y="2595"/>
                </a:lnTo>
                <a:cubicBezTo>
                  <a:pt x="4385" y="2334"/>
                  <a:pt x="3526" y="2801"/>
                  <a:pt x="2781" y="3187"/>
                </a:cubicBezTo>
                <a:cubicBezTo>
                  <a:pt x="2790" y="3245"/>
                  <a:pt x="2794" y="3305"/>
                  <a:pt x="2794" y="3364"/>
                </a:cubicBezTo>
                <a:cubicBezTo>
                  <a:pt x="2821" y="3360"/>
                  <a:pt x="2846" y="3381"/>
                  <a:pt x="2861" y="3411"/>
                </a:cubicBezTo>
                <a:cubicBezTo>
                  <a:pt x="2895" y="3481"/>
                  <a:pt x="2847" y="3560"/>
                  <a:pt x="2808" y="3586"/>
                </a:cubicBezTo>
                <a:cubicBezTo>
                  <a:pt x="2807" y="3616"/>
                  <a:pt x="2818" y="3636"/>
                  <a:pt x="2843" y="3646"/>
                </a:cubicBezTo>
                <a:cubicBezTo>
                  <a:pt x="2669" y="3610"/>
                  <a:pt x="2511" y="3697"/>
                  <a:pt x="2346" y="3775"/>
                </a:cubicBezTo>
                <a:cubicBezTo>
                  <a:pt x="2313" y="3790"/>
                  <a:pt x="1788" y="3962"/>
                  <a:pt x="2020" y="4078"/>
                </a:cubicBezTo>
                <a:cubicBezTo>
                  <a:pt x="1791" y="4457"/>
                  <a:pt x="2405" y="4349"/>
                  <a:pt x="2510" y="4285"/>
                </a:cubicBezTo>
                <a:cubicBezTo>
                  <a:pt x="2433" y="4611"/>
                  <a:pt x="1900" y="4586"/>
                  <a:pt x="1737" y="4688"/>
                </a:cubicBezTo>
                <a:cubicBezTo>
                  <a:pt x="1610" y="4807"/>
                  <a:pt x="1325" y="4847"/>
                  <a:pt x="1294" y="5135"/>
                </a:cubicBezTo>
                <a:cubicBezTo>
                  <a:pt x="1271" y="5347"/>
                  <a:pt x="1078" y="5786"/>
                  <a:pt x="1423" y="5569"/>
                </a:cubicBezTo>
                <a:cubicBezTo>
                  <a:pt x="1382" y="5665"/>
                  <a:pt x="1288" y="5766"/>
                  <a:pt x="1232" y="5830"/>
                </a:cubicBezTo>
                <a:lnTo>
                  <a:pt x="1247" y="5941"/>
                </a:lnTo>
                <a:cubicBezTo>
                  <a:pt x="1305" y="5949"/>
                  <a:pt x="1373" y="5942"/>
                  <a:pt x="1427" y="5909"/>
                </a:cubicBezTo>
                <a:cubicBezTo>
                  <a:pt x="1582" y="5813"/>
                  <a:pt x="1505" y="5986"/>
                  <a:pt x="1616" y="6015"/>
                </a:cubicBezTo>
                <a:cubicBezTo>
                  <a:pt x="1625" y="6015"/>
                  <a:pt x="1632" y="6012"/>
                  <a:pt x="1639" y="6008"/>
                </a:cubicBezTo>
                <a:cubicBezTo>
                  <a:pt x="1268" y="6350"/>
                  <a:pt x="877" y="6521"/>
                  <a:pt x="478" y="6743"/>
                </a:cubicBezTo>
                <a:cubicBezTo>
                  <a:pt x="343" y="6818"/>
                  <a:pt x="175" y="6809"/>
                  <a:pt x="54" y="6949"/>
                </a:cubicBezTo>
                <a:cubicBezTo>
                  <a:pt x="-154" y="7190"/>
                  <a:pt x="297" y="7025"/>
                  <a:pt x="344" y="7001"/>
                </a:cubicBezTo>
                <a:cubicBezTo>
                  <a:pt x="703" y="6820"/>
                  <a:pt x="1068" y="6689"/>
                  <a:pt x="1424" y="6508"/>
                </a:cubicBezTo>
                <a:cubicBezTo>
                  <a:pt x="1621" y="6408"/>
                  <a:pt x="2420" y="6068"/>
                  <a:pt x="2420" y="5738"/>
                </a:cubicBezTo>
                <a:cubicBezTo>
                  <a:pt x="2564" y="5669"/>
                  <a:pt x="2545" y="5757"/>
                  <a:pt x="2664" y="5770"/>
                </a:cubicBezTo>
                <a:cubicBezTo>
                  <a:pt x="2775" y="5884"/>
                  <a:pt x="2982" y="5669"/>
                  <a:pt x="3099" y="5635"/>
                </a:cubicBezTo>
                <a:cubicBezTo>
                  <a:pt x="3270" y="5586"/>
                  <a:pt x="3354" y="5471"/>
                  <a:pt x="3497" y="5332"/>
                </a:cubicBezTo>
                <a:cubicBezTo>
                  <a:pt x="3592" y="5239"/>
                  <a:pt x="3675" y="5420"/>
                  <a:pt x="3762" y="5453"/>
                </a:cubicBezTo>
                <a:cubicBezTo>
                  <a:pt x="3787" y="5623"/>
                  <a:pt x="4109" y="5610"/>
                  <a:pt x="4206" y="5651"/>
                </a:cubicBezTo>
                <a:cubicBezTo>
                  <a:pt x="4425" y="5745"/>
                  <a:pt x="4511" y="6181"/>
                  <a:pt x="4283" y="6388"/>
                </a:cubicBezTo>
                <a:cubicBezTo>
                  <a:pt x="4312" y="6399"/>
                  <a:pt x="4341" y="6409"/>
                  <a:pt x="4370" y="6418"/>
                </a:cubicBezTo>
                <a:cubicBezTo>
                  <a:pt x="4406" y="6521"/>
                  <a:pt x="4318" y="6634"/>
                  <a:pt x="4422" y="6661"/>
                </a:cubicBezTo>
                <a:cubicBezTo>
                  <a:pt x="4430" y="6629"/>
                  <a:pt x="4441" y="6599"/>
                  <a:pt x="4455" y="6573"/>
                </a:cubicBezTo>
                <a:cubicBezTo>
                  <a:pt x="4440" y="6630"/>
                  <a:pt x="4444" y="6678"/>
                  <a:pt x="4466" y="6718"/>
                </a:cubicBezTo>
                <a:cubicBezTo>
                  <a:pt x="4402" y="6900"/>
                  <a:pt x="4481" y="7268"/>
                  <a:pt x="4600" y="6983"/>
                </a:cubicBezTo>
                <a:cubicBezTo>
                  <a:pt x="4616" y="7025"/>
                  <a:pt x="4647" y="7029"/>
                  <a:pt x="4668" y="7000"/>
                </a:cubicBezTo>
                <a:cubicBezTo>
                  <a:pt x="4695" y="7165"/>
                  <a:pt x="4383" y="7512"/>
                  <a:pt x="4572" y="7612"/>
                </a:cubicBezTo>
                <a:cubicBezTo>
                  <a:pt x="4561" y="7639"/>
                  <a:pt x="4537" y="8189"/>
                  <a:pt x="4549" y="8218"/>
                </a:cubicBezTo>
                <a:cubicBezTo>
                  <a:pt x="4218" y="8052"/>
                  <a:pt x="4499" y="8766"/>
                  <a:pt x="4612" y="8908"/>
                </a:cubicBezTo>
                <a:cubicBezTo>
                  <a:pt x="4469" y="9248"/>
                  <a:pt x="4405" y="9703"/>
                  <a:pt x="4249" y="10060"/>
                </a:cubicBezTo>
                <a:cubicBezTo>
                  <a:pt x="4231" y="10103"/>
                  <a:pt x="3863" y="10724"/>
                  <a:pt x="3931" y="10838"/>
                </a:cubicBezTo>
                <a:cubicBezTo>
                  <a:pt x="3904" y="10875"/>
                  <a:pt x="3884" y="11006"/>
                  <a:pt x="3866" y="11057"/>
                </a:cubicBezTo>
                <a:lnTo>
                  <a:pt x="3907" y="11057"/>
                </a:lnTo>
                <a:cubicBezTo>
                  <a:pt x="3683" y="11057"/>
                  <a:pt x="3673" y="12226"/>
                  <a:pt x="3784" y="12411"/>
                </a:cubicBezTo>
                <a:cubicBezTo>
                  <a:pt x="3713" y="12506"/>
                  <a:pt x="3776" y="12866"/>
                  <a:pt x="3821" y="12952"/>
                </a:cubicBezTo>
                <a:cubicBezTo>
                  <a:pt x="3779" y="13102"/>
                  <a:pt x="3952" y="13349"/>
                  <a:pt x="4063" y="13322"/>
                </a:cubicBezTo>
                <a:cubicBezTo>
                  <a:pt x="4060" y="13338"/>
                  <a:pt x="4058" y="13354"/>
                  <a:pt x="4057" y="13370"/>
                </a:cubicBezTo>
                <a:lnTo>
                  <a:pt x="4087" y="13379"/>
                </a:lnTo>
                <a:lnTo>
                  <a:pt x="4093" y="13414"/>
                </a:lnTo>
                <a:cubicBezTo>
                  <a:pt x="4290" y="13490"/>
                  <a:pt x="4102" y="14174"/>
                  <a:pt x="4227" y="14378"/>
                </a:cubicBezTo>
                <a:cubicBezTo>
                  <a:pt x="4190" y="14488"/>
                  <a:pt x="4544" y="15231"/>
                  <a:pt x="4228" y="15052"/>
                </a:cubicBezTo>
                <a:cubicBezTo>
                  <a:pt x="4228" y="15090"/>
                  <a:pt x="4220" y="15124"/>
                  <a:pt x="4204" y="15151"/>
                </a:cubicBezTo>
                <a:cubicBezTo>
                  <a:pt x="4266" y="15264"/>
                  <a:pt x="4305" y="15363"/>
                  <a:pt x="4335" y="15505"/>
                </a:cubicBezTo>
                <a:lnTo>
                  <a:pt x="4346" y="15505"/>
                </a:lnTo>
                <a:cubicBezTo>
                  <a:pt x="4387" y="15457"/>
                  <a:pt x="4394" y="15543"/>
                  <a:pt x="4468" y="15503"/>
                </a:cubicBezTo>
                <a:cubicBezTo>
                  <a:pt x="4571" y="15800"/>
                  <a:pt x="4536" y="15834"/>
                  <a:pt x="4468" y="16154"/>
                </a:cubicBezTo>
                <a:cubicBezTo>
                  <a:pt x="4643" y="16085"/>
                  <a:pt x="4765" y="16495"/>
                  <a:pt x="4806" y="16709"/>
                </a:cubicBezTo>
                <a:cubicBezTo>
                  <a:pt x="5029" y="16623"/>
                  <a:pt x="4935" y="16305"/>
                  <a:pt x="4856" y="16081"/>
                </a:cubicBezTo>
                <a:lnTo>
                  <a:pt x="4819" y="16090"/>
                </a:lnTo>
                <a:cubicBezTo>
                  <a:pt x="4853" y="16027"/>
                  <a:pt x="4845" y="15950"/>
                  <a:pt x="4813" y="15895"/>
                </a:cubicBezTo>
                <a:lnTo>
                  <a:pt x="4799" y="15901"/>
                </a:lnTo>
                <a:cubicBezTo>
                  <a:pt x="4773" y="15687"/>
                  <a:pt x="4711" y="15463"/>
                  <a:pt x="4695" y="15267"/>
                </a:cubicBezTo>
                <a:cubicBezTo>
                  <a:pt x="4682" y="15104"/>
                  <a:pt x="4607" y="15059"/>
                  <a:pt x="4654" y="14857"/>
                </a:cubicBezTo>
                <a:cubicBezTo>
                  <a:pt x="4643" y="14858"/>
                  <a:pt x="4632" y="14860"/>
                  <a:pt x="4621" y="14862"/>
                </a:cubicBezTo>
                <a:cubicBezTo>
                  <a:pt x="4621" y="14691"/>
                  <a:pt x="4335" y="14165"/>
                  <a:pt x="4542" y="14004"/>
                </a:cubicBezTo>
                <a:cubicBezTo>
                  <a:pt x="4568" y="14048"/>
                  <a:pt x="4597" y="14053"/>
                  <a:pt x="4633" y="14051"/>
                </a:cubicBezTo>
                <a:cubicBezTo>
                  <a:pt x="4649" y="14091"/>
                  <a:pt x="4668" y="14112"/>
                  <a:pt x="4694" y="14132"/>
                </a:cubicBezTo>
                <a:cubicBezTo>
                  <a:pt x="4606" y="14386"/>
                  <a:pt x="4732" y="15046"/>
                  <a:pt x="4888" y="15146"/>
                </a:cubicBezTo>
                <a:cubicBezTo>
                  <a:pt x="4868" y="15243"/>
                  <a:pt x="4898" y="15358"/>
                  <a:pt x="4958" y="15388"/>
                </a:cubicBezTo>
                <a:cubicBezTo>
                  <a:pt x="4954" y="15472"/>
                  <a:pt x="4978" y="15520"/>
                  <a:pt x="5030" y="15518"/>
                </a:cubicBezTo>
                <a:cubicBezTo>
                  <a:pt x="5042" y="15595"/>
                  <a:pt x="4993" y="15742"/>
                  <a:pt x="4986" y="15835"/>
                </a:cubicBezTo>
                <a:cubicBezTo>
                  <a:pt x="5221" y="15896"/>
                  <a:pt x="5644" y="17047"/>
                  <a:pt x="5374" y="17327"/>
                </a:cubicBezTo>
                <a:lnTo>
                  <a:pt x="5386" y="17327"/>
                </a:lnTo>
                <a:cubicBezTo>
                  <a:pt x="5363" y="17683"/>
                  <a:pt x="5700" y="18230"/>
                  <a:pt x="5921" y="18189"/>
                </a:cubicBezTo>
                <a:cubicBezTo>
                  <a:pt x="6093" y="18316"/>
                  <a:pt x="6360" y="18812"/>
                  <a:pt x="6568" y="18812"/>
                </a:cubicBezTo>
                <a:cubicBezTo>
                  <a:pt x="6707" y="18812"/>
                  <a:pt x="6794" y="18936"/>
                  <a:pt x="6933" y="18803"/>
                </a:cubicBezTo>
                <a:cubicBezTo>
                  <a:pt x="7112" y="18634"/>
                  <a:pt x="7225" y="18901"/>
                  <a:pt x="7338" y="19138"/>
                </a:cubicBezTo>
                <a:lnTo>
                  <a:pt x="7320" y="19233"/>
                </a:lnTo>
                <a:cubicBezTo>
                  <a:pt x="7452" y="19457"/>
                  <a:pt x="7609" y="19414"/>
                  <a:pt x="7752" y="19578"/>
                </a:cubicBezTo>
                <a:lnTo>
                  <a:pt x="7747" y="19554"/>
                </a:lnTo>
                <a:cubicBezTo>
                  <a:pt x="7831" y="19616"/>
                  <a:pt x="7966" y="19734"/>
                  <a:pt x="8058" y="19655"/>
                </a:cubicBezTo>
                <a:cubicBezTo>
                  <a:pt x="8068" y="19696"/>
                  <a:pt x="8082" y="19732"/>
                  <a:pt x="8102" y="19765"/>
                </a:cubicBezTo>
                <a:cubicBezTo>
                  <a:pt x="8201" y="19848"/>
                  <a:pt x="8249" y="20070"/>
                  <a:pt x="8332" y="20197"/>
                </a:cubicBezTo>
                <a:cubicBezTo>
                  <a:pt x="8328" y="20204"/>
                  <a:pt x="8318" y="20232"/>
                  <a:pt x="8307" y="20232"/>
                </a:cubicBezTo>
                <a:cubicBezTo>
                  <a:pt x="8248" y="20232"/>
                  <a:pt x="8242" y="20374"/>
                  <a:pt x="8290" y="20404"/>
                </a:cubicBezTo>
                <a:cubicBezTo>
                  <a:pt x="8224" y="20558"/>
                  <a:pt x="8335" y="20723"/>
                  <a:pt x="8404" y="20797"/>
                </a:cubicBezTo>
                <a:lnTo>
                  <a:pt x="8421" y="20768"/>
                </a:lnTo>
                <a:lnTo>
                  <a:pt x="8440" y="20786"/>
                </a:lnTo>
                <a:cubicBezTo>
                  <a:pt x="8440" y="20786"/>
                  <a:pt x="8460" y="20734"/>
                  <a:pt x="8463" y="20726"/>
                </a:cubicBezTo>
                <a:cubicBezTo>
                  <a:pt x="8481" y="20791"/>
                  <a:pt x="8506" y="20812"/>
                  <a:pt x="8544" y="20833"/>
                </a:cubicBezTo>
                <a:cubicBezTo>
                  <a:pt x="8631" y="20882"/>
                  <a:pt x="8572" y="21016"/>
                  <a:pt x="8625" y="21113"/>
                </a:cubicBezTo>
                <a:cubicBezTo>
                  <a:pt x="8670" y="21195"/>
                  <a:pt x="8728" y="21169"/>
                  <a:pt x="8774" y="21125"/>
                </a:cubicBezTo>
                <a:cubicBezTo>
                  <a:pt x="8819" y="21180"/>
                  <a:pt x="8955" y="21104"/>
                  <a:pt x="8977" y="21190"/>
                </a:cubicBezTo>
                <a:cubicBezTo>
                  <a:pt x="8994" y="21268"/>
                  <a:pt x="9007" y="21360"/>
                  <a:pt x="9074" y="21327"/>
                </a:cubicBezTo>
                <a:cubicBezTo>
                  <a:pt x="9087" y="21499"/>
                  <a:pt x="9387" y="21534"/>
                  <a:pt x="9242" y="21147"/>
                </a:cubicBezTo>
                <a:cubicBezTo>
                  <a:pt x="9322" y="21112"/>
                  <a:pt x="9334" y="20930"/>
                  <a:pt x="9399" y="20930"/>
                </a:cubicBezTo>
                <a:cubicBezTo>
                  <a:pt x="9476" y="20930"/>
                  <a:pt x="9464" y="21056"/>
                  <a:pt x="9512" y="21099"/>
                </a:cubicBezTo>
                <a:cubicBezTo>
                  <a:pt x="9489" y="21140"/>
                  <a:pt x="9481" y="21184"/>
                  <a:pt x="9489" y="21232"/>
                </a:cubicBezTo>
                <a:cubicBezTo>
                  <a:pt x="9530" y="21294"/>
                  <a:pt x="9567" y="21378"/>
                  <a:pt x="9594" y="21465"/>
                </a:cubicBezTo>
                <a:cubicBezTo>
                  <a:pt x="9613" y="21444"/>
                  <a:pt x="9635" y="21429"/>
                  <a:pt x="9658" y="21420"/>
                </a:cubicBezTo>
                <a:cubicBezTo>
                  <a:pt x="9651" y="21406"/>
                  <a:pt x="9651" y="21393"/>
                  <a:pt x="9656" y="21381"/>
                </a:cubicBezTo>
                <a:lnTo>
                  <a:pt x="9663" y="21393"/>
                </a:lnTo>
                <a:cubicBezTo>
                  <a:pt x="9703" y="21371"/>
                  <a:pt x="9728" y="21327"/>
                  <a:pt x="9733" y="21262"/>
                </a:cubicBezTo>
                <a:lnTo>
                  <a:pt x="9788" y="21239"/>
                </a:lnTo>
                <a:lnTo>
                  <a:pt x="9727" y="21036"/>
                </a:lnTo>
                <a:lnTo>
                  <a:pt x="9751" y="20983"/>
                </a:lnTo>
                <a:cubicBezTo>
                  <a:pt x="9690" y="20841"/>
                  <a:pt x="9591" y="20668"/>
                  <a:pt x="9478" y="20685"/>
                </a:cubicBezTo>
                <a:cubicBezTo>
                  <a:pt x="9386" y="20387"/>
                  <a:pt x="9023" y="21216"/>
                  <a:pt x="8905" y="20641"/>
                </a:cubicBezTo>
                <a:lnTo>
                  <a:pt x="8820" y="20643"/>
                </a:lnTo>
                <a:cubicBezTo>
                  <a:pt x="8820" y="20643"/>
                  <a:pt x="8682" y="20417"/>
                  <a:pt x="8717" y="20417"/>
                </a:cubicBezTo>
                <a:cubicBezTo>
                  <a:pt x="8717" y="20417"/>
                  <a:pt x="8717" y="20417"/>
                  <a:pt x="8717" y="20417"/>
                </a:cubicBezTo>
                <a:cubicBezTo>
                  <a:pt x="8719" y="20417"/>
                  <a:pt x="8885" y="19093"/>
                  <a:pt x="8901" y="18934"/>
                </a:cubicBezTo>
                <a:cubicBezTo>
                  <a:pt x="8865" y="18931"/>
                  <a:pt x="8824" y="18936"/>
                  <a:pt x="8790" y="18958"/>
                </a:cubicBezTo>
                <a:cubicBezTo>
                  <a:pt x="8665" y="18803"/>
                  <a:pt x="8556" y="18836"/>
                  <a:pt x="8451" y="18742"/>
                </a:cubicBezTo>
                <a:cubicBezTo>
                  <a:pt x="8417" y="18712"/>
                  <a:pt x="8071" y="18740"/>
                  <a:pt x="8035" y="18773"/>
                </a:cubicBezTo>
                <a:cubicBezTo>
                  <a:pt x="8032" y="18768"/>
                  <a:pt x="8029" y="18763"/>
                  <a:pt x="8025" y="18757"/>
                </a:cubicBezTo>
                <a:cubicBezTo>
                  <a:pt x="8109" y="18574"/>
                  <a:pt x="8142" y="18312"/>
                  <a:pt x="8200" y="18110"/>
                </a:cubicBezTo>
                <a:cubicBezTo>
                  <a:pt x="8274" y="17968"/>
                  <a:pt x="8508" y="16969"/>
                  <a:pt x="8384" y="16969"/>
                </a:cubicBezTo>
                <a:cubicBezTo>
                  <a:pt x="8284" y="16969"/>
                  <a:pt x="8160" y="16997"/>
                  <a:pt x="8055" y="17030"/>
                </a:cubicBezTo>
                <a:cubicBezTo>
                  <a:pt x="7708" y="17115"/>
                  <a:pt x="7858" y="17667"/>
                  <a:pt x="7599" y="17812"/>
                </a:cubicBezTo>
                <a:cubicBezTo>
                  <a:pt x="7601" y="17840"/>
                  <a:pt x="7595" y="17864"/>
                  <a:pt x="7583" y="17884"/>
                </a:cubicBezTo>
                <a:lnTo>
                  <a:pt x="7589" y="17850"/>
                </a:lnTo>
                <a:cubicBezTo>
                  <a:pt x="7313" y="17803"/>
                  <a:pt x="7206" y="18092"/>
                  <a:pt x="6955" y="17842"/>
                </a:cubicBezTo>
                <a:cubicBezTo>
                  <a:pt x="6928" y="17797"/>
                  <a:pt x="6940" y="17716"/>
                  <a:pt x="6902" y="17678"/>
                </a:cubicBezTo>
                <a:cubicBezTo>
                  <a:pt x="6909" y="17285"/>
                  <a:pt x="6745" y="17009"/>
                  <a:pt x="6787" y="16567"/>
                </a:cubicBezTo>
                <a:cubicBezTo>
                  <a:pt x="6799" y="16444"/>
                  <a:pt x="6795" y="15988"/>
                  <a:pt x="6892" y="15936"/>
                </a:cubicBezTo>
                <a:cubicBezTo>
                  <a:pt x="6964" y="15896"/>
                  <a:pt x="6970" y="15802"/>
                  <a:pt x="6989" y="15695"/>
                </a:cubicBezTo>
                <a:cubicBezTo>
                  <a:pt x="6960" y="15291"/>
                  <a:pt x="7099" y="15132"/>
                  <a:pt x="7297" y="14954"/>
                </a:cubicBezTo>
                <a:cubicBezTo>
                  <a:pt x="7407" y="14847"/>
                  <a:pt x="7530" y="14681"/>
                  <a:pt x="7658" y="14647"/>
                </a:cubicBezTo>
                <a:cubicBezTo>
                  <a:pt x="7726" y="14629"/>
                  <a:pt x="7890" y="14823"/>
                  <a:pt x="7918" y="14651"/>
                </a:cubicBezTo>
                <a:cubicBezTo>
                  <a:pt x="7929" y="14662"/>
                  <a:pt x="7940" y="14672"/>
                  <a:pt x="7951" y="14683"/>
                </a:cubicBezTo>
                <a:cubicBezTo>
                  <a:pt x="7964" y="14784"/>
                  <a:pt x="8062" y="14913"/>
                  <a:pt x="8119" y="14804"/>
                </a:cubicBezTo>
                <a:cubicBezTo>
                  <a:pt x="8158" y="14847"/>
                  <a:pt x="8205" y="14840"/>
                  <a:pt x="8218" y="14755"/>
                </a:cubicBezTo>
                <a:cubicBezTo>
                  <a:pt x="8226" y="14760"/>
                  <a:pt x="8233" y="14769"/>
                  <a:pt x="8237" y="14776"/>
                </a:cubicBezTo>
                <a:cubicBezTo>
                  <a:pt x="8243" y="14815"/>
                  <a:pt x="8236" y="14869"/>
                  <a:pt x="8238" y="14910"/>
                </a:cubicBezTo>
                <a:cubicBezTo>
                  <a:pt x="8321" y="14897"/>
                  <a:pt x="8431" y="14728"/>
                  <a:pt x="8309" y="14652"/>
                </a:cubicBezTo>
                <a:cubicBezTo>
                  <a:pt x="8336" y="14621"/>
                  <a:pt x="8354" y="14568"/>
                  <a:pt x="8341" y="14512"/>
                </a:cubicBezTo>
                <a:cubicBezTo>
                  <a:pt x="8478" y="14435"/>
                  <a:pt x="8881" y="14341"/>
                  <a:pt x="8891" y="14660"/>
                </a:cubicBezTo>
                <a:cubicBezTo>
                  <a:pt x="8953" y="14668"/>
                  <a:pt x="9017" y="14668"/>
                  <a:pt x="9071" y="14607"/>
                </a:cubicBezTo>
                <a:cubicBezTo>
                  <a:pt x="9213" y="14442"/>
                  <a:pt x="9157" y="14782"/>
                  <a:pt x="9269" y="14825"/>
                </a:cubicBezTo>
                <a:cubicBezTo>
                  <a:pt x="9274" y="14919"/>
                  <a:pt x="9158" y="15202"/>
                  <a:pt x="9231" y="15255"/>
                </a:cubicBezTo>
                <a:cubicBezTo>
                  <a:pt x="9194" y="15363"/>
                  <a:pt x="9245" y="15521"/>
                  <a:pt x="9291" y="15598"/>
                </a:cubicBezTo>
                <a:cubicBezTo>
                  <a:pt x="9303" y="15683"/>
                  <a:pt x="9312" y="15745"/>
                  <a:pt x="9294" y="15822"/>
                </a:cubicBezTo>
                <a:cubicBezTo>
                  <a:pt x="9320" y="15840"/>
                  <a:pt x="9347" y="15858"/>
                  <a:pt x="9373" y="15876"/>
                </a:cubicBezTo>
                <a:cubicBezTo>
                  <a:pt x="9376" y="15876"/>
                  <a:pt x="9389" y="16042"/>
                  <a:pt x="9392" y="16062"/>
                </a:cubicBezTo>
                <a:cubicBezTo>
                  <a:pt x="9891" y="16160"/>
                  <a:pt x="9504" y="14453"/>
                  <a:pt x="9669" y="14135"/>
                </a:cubicBezTo>
                <a:cubicBezTo>
                  <a:pt x="9801" y="13882"/>
                  <a:pt x="9965" y="13655"/>
                  <a:pt x="10125" y="13464"/>
                </a:cubicBezTo>
                <a:cubicBezTo>
                  <a:pt x="10212" y="13386"/>
                  <a:pt x="10656" y="13027"/>
                  <a:pt x="10592" y="12952"/>
                </a:cubicBezTo>
                <a:cubicBezTo>
                  <a:pt x="10811" y="12978"/>
                  <a:pt x="10712" y="12540"/>
                  <a:pt x="10767" y="12391"/>
                </a:cubicBezTo>
                <a:cubicBezTo>
                  <a:pt x="10824" y="12240"/>
                  <a:pt x="11053" y="12010"/>
                  <a:pt x="10986" y="11786"/>
                </a:cubicBezTo>
                <a:cubicBezTo>
                  <a:pt x="11080" y="11837"/>
                  <a:pt x="11274" y="11508"/>
                  <a:pt x="11267" y="11344"/>
                </a:cubicBezTo>
                <a:cubicBezTo>
                  <a:pt x="11357" y="11366"/>
                  <a:pt x="11513" y="11281"/>
                  <a:pt x="11556" y="11158"/>
                </a:cubicBezTo>
                <a:lnTo>
                  <a:pt x="11547" y="11137"/>
                </a:lnTo>
                <a:cubicBezTo>
                  <a:pt x="11604" y="11130"/>
                  <a:pt x="11673" y="11149"/>
                  <a:pt x="11708" y="11051"/>
                </a:cubicBezTo>
                <a:cubicBezTo>
                  <a:pt x="11862" y="11256"/>
                  <a:pt x="12051" y="10796"/>
                  <a:pt x="11864" y="10786"/>
                </a:cubicBezTo>
                <a:cubicBezTo>
                  <a:pt x="11862" y="10777"/>
                  <a:pt x="11858" y="10768"/>
                  <a:pt x="11853" y="10760"/>
                </a:cubicBezTo>
                <a:cubicBezTo>
                  <a:pt x="11890" y="10730"/>
                  <a:pt x="11924" y="10692"/>
                  <a:pt x="11955" y="10645"/>
                </a:cubicBezTo>
                <a:lnTo>
                  <a:pt x="11897" y="10613"/>
                </a:lnTo>
                <a:cubicBezTo>
                  <a:pt x="11984" y="10395"/>
                  <a:pt x="12164" y="10420"/>
                  <a:pt x="12245" y="10219"/>
                </a:cubicBezTo>
                <a:cubicBezTo>
                  <a:pt x="12330" y="10329"/>
                  <a:pt x="12661" y="10004"/>
                  <a:pt x="12737" y="9969"/>
                </a:cubicBezTo>
                <a:cubicBezTo>
                  <a:pt x="12664" y="10027"/>
                  <a:pt x="12408" y="10465"/>
                  <a:pt x="12631" y="10503"/>
                </a:cubicBezTo>
                <a:cubicBezTo>
                  <a:pt x="12789" y="10529"/>
                  <a:pt x="13042" y="10150"/>
                  <a:pt x="13212" y="10091"/>
                </a:cubicBezTo>
                <a:cubicBezTo>
                  <a:pt x="13387" y="9998"/>
                  <a:pt x="13656" y="9885"/>
                  <a:pt x="13625" y="9596"/>
                </a:cubicBezTo>
                <a:cubicBezTo>
                  <a:pt x="13619" y="9547"/>
                  <a:pt x="13631" y="9416"/>
                  <a:pt x="13642" y="9372"/>
                </a:cubicBezTo>
                <a:cubicBezTo>
                  <a:pt x="13542" y="9340"/>
                  <a:pt x="13492" y="9469"/>
                  <a:pt x="13428" y="9577"/>
                </a:cubicBezTo>
                <a:cubicBezTo>
                  <a:pt x="13210" y="9948"/>
                  <a:pt x="13126" y="9598"/>
                  <a:pt x="13005" y="9382"/>
                </a:cubicBezTo>
                <a:cubicBezTo>
                  <a:pt x="13043" y="9332"/>
                  <a:pt x="13094" y="9211"/>
                  <a:pt x="13035" y="9143"/>
                </a:cubicBezTo>
                <a:cubicBezTo>
                  <a:pt x="13114" y="9113"/>
                  <a:pt x="13246" y="8984"/>
                  <a:pt x="13198" y="8817"/>
                </a:cubicBezTo>
                <a:cubicBezTo>
                  <a:pt x="13133" y="8591"/>
                  <a:pt x="12921" y="8699"/>
                  <a:pt x="12820" y="8748"/>
                </a:cubicBezTo>
                <a:cubicBezTo>
                  <a:pt x="13042" y="8483"/>
                  <a:pt x="13227" y="8473"/>
                  <a:pt x="13514" y="8498"/>
                </a:cubicBezTo>
                <a:cubicBezTo>
                  <a:pt x="13879" y="8530"/>
                  <a:pt x="14067" y="8267"/>
                  <a:pt x="14414" y="8134"/>
                </a:cubicBezTo>
                <a:cubicBezTo>
                  <a:pt x="14179" y="8347"/>
                  <a:pt x="14080" y="8871"/>
                  <a:pt x="13864" y="9071"/>
                </a:cubicBezTo>
                <a:cubicBezTo>
                  <a:pt x="13717" y="9206"/>
                  <a:pt x="14405" y="9317"/>
                  <a:pt x="14423" y="9210"/>
                </a:cubicBezTo>
                <a:cubicBezTo>
                  <a:pt x="14405" y="9314"/>
                  <a:pt x="14297" y="9379"/>
                  <a:pt x="14243" y="9402"/>
                </a:cubicBezTo>
                <a:cubicBezTo>
                  <a:pt x="14313" y="9418"/>
                  <a:pt x="14553" y="9162"/>
                  <a:pt x="14568" y="9200"/>
                </a:cubicBezTo>
                <a:cubicBezTo>
                  <a:pt x="14597" y="9273"/>
                  <a:pt x="14503" y="9384"/>
                  <a:pt x="14488" y="9436"/>
                </a:cubicBezTo>
                <a:cubicBezTo>
                  <a:pt x="14575" y="9436"/>
                  <a:pt x="14865" y="9376"/>
                  <a:pt x="14709" y="9160"/>
                </a:cubicBezTo>
                <a:cubicBezTo>
                  <a:pt x="14686" y="9129"/>
                  <a:pt x="14726" y="9185"/>
                  <a:pt x="14709" y="9160"/>
                </a:cubicBezTo>
                <a:close/>
                <a:moveTo>
                  <a:pt x="9292" y="15807"/>
                </a:moveTo>
                <a:cubicBezTo>
                  <a:pt x="9294" y="15804"/>
                  <a:pt x="9294" y="15801"/>
                  <a:pt x="9294" y="15797"/>
                </a:cubicBezTo>
                <a:lnTo>
                  <a:pt x="9292" y="15807"/>
                </a:lnTo>
                <a:cubicBezTo>
                  <a:pt x="9292" y="15807"/>
                  <a:pt x="9292" y="15807"/>
                  <a:pt x="9292" y="15807"/>
                </a:cubicBezTo>
                <a:close/>
                <a:moveTo>
                  <a:pt x="10369" y="17468"/>
                </a:moveTo>
                <a:cubicBezTo>
                  <a:pt x="10335" y="17379"/>
                  <a:pt x="10167" y="17362"/>
                  <a:pt x="10156" y="17309"/>
                </a:cubicBezTo>
                <a:cubicBezTo>
                  <a:pt x="10131" y="17189"/>
                  <a:pt x="9829" y="16896"/>
                  <a:pt x="9715" y="16827"/>
                </a:cubicBezTo>
                <a:cubicBezTo>
                  <a:pt x="9533" y="16717"/>
                  <a:pt x="9375" y="16548"/>
                  <a:pt x="9156" y="16596"/>
                </a:cubicBezTo>
                <a:cubicBezTo>
                  <a:pt x="9072" y="16614"/>
                  <a:pt x="8717" y="16808"/>
                  <a:pt x="8728" y="16994"/>
                </a:cubicBezTo>
                <a:cubicBezTo>
                  <a:pt x="8730" y="17027"/>
                  <a:pt x="9190" y="16568"/>
                  <a:pt x="9247" y="16760"/>
                </a:cubicBezTo>
                <a:cubicBezTo>
                  <a:pt x="9236" y="16814"/>
                  <a:pt x="9210" y="16831"/>
                  <a:pt x="9167" y="16810"/>
                </a:cubicBezTo>
                <a:cubicBezTo>
                  <a:pt x="9239" y="16755"/>
                  <a:pt x="9536" y="17035"/>
                  <a:pt x="9629" y="17047"/>
                </a:cubicBezTo>
                <a:cubicBezTo>
                  <a:pt x="9753" y="17062"/>
                  <a:pt x="9684" y="17348"/>
                  <a:pt x="9814" y="17335"/>
                </a:cubicBezTo>
                <a:cubicBezTo>
                  <a:pt x="9981" y="17317"/>
                  <a:pt x="9882" y="17476"/>
                  <a:pt x="9811" y="17585"/>
                </a:cubicBezTo>
                <a:cubicBezTo>
                  <a:pt x="9811" y="17585"/>
                  <a:pt x="9811" y="17585"/>
                  <a:pt x="9811" y="17585"/>
                </a:cubicBezTo>
                <a:cubicBezTo>
                  <a:pt x="9811" y="17585"/>
                  <a:pt x="9811" y="17585"/>
                  <a:pt x="9811" y="17585"/>
                </a:cubicBezTo>
                <a:cubicBezTo>
                  <a:pt x="9831" y="17583"/>
                  <a:pt x="10404" y="17558"/>
                  <a:pt x="10369" y="17468"/>
                </a:cubicBezTo>
                <a:cubicBezTo>
                  <a:pt x="10361" y="17446"/>
                  <a:pt x="10394" y="17532"/>
                  <a:pt x="10369" y="17468"/>
                </a:cubicBezTo>
                <a:close/>
                <a:moveTo>
                  <a:pt x="20788" y="376"/>
                </a:moveTo>
                <a:cubicBezTo>
                  <a:pt x="20661" y="393"/>
                  <a:pt x="20521" y="488"/>
                  <a:pt x="20397" y="482"/>
                </a:cubicBezTo>
                <a:cubicBezTo>
                  <a:pt x="20438" y="401"/>
                  <a:pt x="20552" y="165"/>
                  <a:pt x="20633" y="174"/>
                </a:cubicBezTo>
                <a:cubicBezTo>
                  <a:pt x="20175" y="121"/>
                  <a:pt x="19751" y="-20"/>
                  <a:pt x="19284" y="2"/>
                </a:cubicBezTo>
                <a:cubicBezTo>
                  <a:pt x="19105" y="10"/>
                  <a:pt x="18902" y="130"/>
                  <a:pt x="18728" y="59"/>
                </a:cubicBezTo>
                <a:cubicBezTo>
                  <a:pt x="18578" y="-2"/>
                  <a:pt x="18252" y="-5"/>
                  <a:pt x="18116" y="136"/>
                </a:cubicBezTo>
                <a:cubicBezTo>
                  <a:pt x="18175" y="75"/>
                  <a:pt x="18298" y="279"/>
                  <a:pt x="18361" y="285"/>
                </a:cubicBezTo>
                <a:cubicBezTo>
                  <a:pt x="18166" y="285"/>
                  <a:pt x="17974" y="110"/>
                  <a:pt x="17776" y="149"/>
                </a:cubicBezTo>
                <a:cubicBezTo>
                  <a:pt x="17789" y="245"/>
                  <a:pt x="17791" y="210"/>
                  <a:pt x="17833" y="259"/>
                </a:cubicBezTo>
                <a:cubicBezTo>
                  <a:pt x="17695" y="308"/>
                  <a:pt x="17442" y="191"/>
                  <a:pt x="17296" y="183"/>
                </a:cubicBezTo>
                <a:cubicBezTo>
                  <a:pt x="17097" y="171"/>
                  <a:pt x="16902" y="273"/>
                  <a:pt x="16703" y="270"/>
                </a:cubicBezTo>
                <a:cubicBezTo>
                  <a:pt x="16707" y="477"/>
                  <a:pt x="16045" y="464"/>
                  <a:pt x="15922" y="611"/>
                </a:cubicBezTo>
                <a:cubicBezTo>
                  <a:pt x="15984" y="642"/>
                  <a:pt x="16050" y="632"/>
                  <a:pt x="16114" y="633"/>
                </a:cubicBezTo>
                <a:cubicBezTo>
                  <a:pt x="16093" y="927"/>
                  <a:pt x="15244" y="969"/>
                  <a:pt x="15099" y="1007"/>
                </a:cubicBezTo>
                <a:cubicBezTo>
                  <a:pt x="15125" y="1148"/>
                  <a:pt x="15349" y="1197"/>
                  <a:pt x="15414" y="1212"/>
                </a:cubicBezTo>
                <a:cubicBezTo>
                  <a:pt x="15335" y="1285"/>
                  <a:pt x="15187" y="1268"/>
                  <a:pt x="15096" y="1309"/>
                </a:cubicBezTo>
                <a:cubicBezTo>
                  <a:pt x="15139" y="1389"/>
                  <a:pt x="15278" y="1390"/>
                  <a:pt x="15337" y="1395"/>
                </a:cubicBezTo>
                <a:cubicBezTo>
                  <a:pt x="15292" y="1423"/>
                  <a:pt x="15237" y="1423"/>
                  <a:pt x="15198" y="1474"/>
                </a:cubicBezTo>
                <a:cubicBezTo>
                  <a:pt x="15433" y="1544"/>
                  <a:pt x="15645" y="1461"/>
                  <a:pt x="15880" y="1474"/>
                </a:cubicBezTo>
                <a:cubicBezTo>
                  <a:pt x="15992" y="1480"/>
                  <a:pt x="16131" y="1500"/>
                  <a:pt x="16237" y="1562"/>
                </a:cubicBezTo>
                <a:cubicBezTo>
                  <a:pt x="16344" y="1623"/>
                  <a:pt x="16226" y="1664"/>
                  <a:pt x="16247" y="1717"/>
                </a:cubicBezTo>
                <a:cubicBezTo>
                  <a:pt x="16266" y="1765"/>
                  <a:pt x="16487" y="1880"/>
                  <a:pt x="16313" y="1959"/>
                </a:cubicBezTo>
                <a:cubicBezTo>
                  <a:pt x="16559" y="1847"/>
                  <a:pt x="16204" y="2758"/>
                  <a:pt x="16179" y="2583"/>
                </a:cubicBezTo>
                <a:cubicBezTo>
                  <a:pt x="16203" y="2748"/>
                  <a:pt x="16427" y="2568"/>
                  <a:pt x="16494" y="2630"/>
                </a:cubicBezTo>
                <a:cubicBezTo>
                  <a:pt x="16482" y="2669"/>
                  <a:pt x="16425" y="2638"/>
                  <a:pt x="16428" y="2695"/>
                </a:cubicBezTo>
                <a:cubicBezTo>
                  <a:pt x="16522" y="2661"/>
                  <a:pt x="16598" y="2870"/>
                  <a:pt x="16593" y="2871"/>
                </a:cubicBezTo>
                <a:cubicBezTo>
                  <a:pt x="16581" y="2874"/>
                  <a:pt x="16213" y="2799"/>
                  <a:pt x="16214" y="2802"/>
                </a:cubicBezTo>
                <a:cubicBezTo>
                  <a:pt x="16229" y="2835"/>
                  <a:pt x="16243" y="2868"/>
                  <a:pt x="16257" y="2900"/>
                </a:cubicBezTo>
                <a:cubicBezTo>
                  <a:pt x="16172" y="2904"/>
                  <a:pt x="16137" y="2977"/>
                  <a:pt x="16095" y="3092"/>
                </a:cubicBezTo>
                <a:cubicBezTo>
                  <a:pt x="16186" y="3140"/>
                  <a:pt x="16346" y="3277"/>
                  <a:pt x="16419" y="3092"/>
                </a:cubicBezTo>
                <a:cubicBezTo>
                  <a:pt x="16494" y="2902"/>
                  <a:pt x="16546" y="3028"/>
                  <a:pt x="16502" y="3209"/>
                </a:cubicBezTo>
                <a:cubicBezTo>
                  <a:pt x="16498" y="3224"/>
                  <a:pt x="15861" y="3720"/>
                  <a:pt x="16084" y="3791"/>
                </a:cubicBezTo>
                <a:cubicBezTo>
                  <a:pt x="16081" y="3912"/>
                  <a:pt x="15909" y="3871"/>
                  <a:pt x="15990" y="4074"/>
                </a:cubicBezTo>
                <a:cubicBezTo>
                  <a:pt x="16072" y="4282"/>
                  <a:pt x="15977" y="4328"/>
                  <a:pt x="16012" y="4522"/>
                </a:cubicBezTo>
                <a:cubicBezTo>
                  <a:pt x="16059" y="4791"/>
                  <a:pt x="16218" y="5190"/>
                  <a:pt x="16217" y="5459"/>
                </a:cubicBezTo>
                <a:cubicBezTo>
                  <a:pt x="16477" y="5346"/>
                  <a:pt x="16693" y="5934"/>
                  <a:pt x="16874" y="5492"/>
                </a:cubicBezTo>
                <a:cubicBezTo>
                  <a:pt x="16944" y="5323"/>
                  <a:pt x="17078" y="4978"/>
                  <a:pt x="17178" y="4863"/>
                </a:cubicBezTo>
                <a:cubicBezTo>
                  <a:pt x="17207" y="4830"/>
                  <a:pt x="17468" y="4537"/>
                  <a:pt x="17336" y="4506"/>
                </a:cubicBezTo>
                <a:cubicBezTo>
                  <a:pt x="17352" y="4429"/>
                  <a:pt x="17466" y="4461"/>
                  <a:pt x="17462" y="4414"/>
                </a:cubicBezTo>
                <a:cubicBezTo>
                  <a:pt x="17446" y="4185"/>
                  <a:pt x="17478" y="4318"/>
                  <a:pt x="17603" y="4179"/>
                </a:cubicBezTo>
                <a:cubicBezTo>
                  <a:pt x="17832" y="3924"/>
                  <a:pt x="18176" y="4100"/>
                  <a:pt x="18404" y="3748"/>
                </a:cubicBezTo>
                <a:cubicBezTo>
                  <a:pt x="18623" y="3408"/>
                  <a:pt x="18719" y="3579"/>
                  <a:pt x="18976" y="3474"/>
                </a:cubicBezTo>
                <a:cubicBezTo>
                  <a:pt x="19132" y="3410"/>
                  <a:pt x="19315" y="3416"/>
                  <a:pt x="19459" y="3294"/>
                </a:cubicBezTo>
                <a:cubicBezTo>
                  <a:pt x="19583" y="3189"/>
                  <a:pt x="19779" y="3004"/>
                  <a:pt x="19921" y="2998"/>
                </a:cubicBezTo>
                <a:cubicBezTo>
                  <a:pt x="19863" y="3000"/>
                  <a:pt x="19502" y="2839"/>
                  <a:pt x="19465" y="2948"/>
                </a:cubicBezTo>
                <a:cubicBezTo>
                  <a:pt x="19535" y="2744"/>
                  <a:pt x="19616" y="2666"/>
                  <a:pt x="19736" y="2808"/>
                </a:cubicBezTo>
                <a:cubicBezTo>
                  <a:pt x="19799" y="2882"/>
                  <a:pt x="20006" y="3044"/>
                  <a:pt x="20008" y="2762"/>
                </a:cubicBezTo>
                <a:cubicBezTo>
                  <a:pt x="20009" y="2563"/>
                  <a:pt x="19750" y="2306"/>
                  <a:pt x="19652" y="2240"/>
                </a:cubicBezTo>
                <a:cubicBezTo>
                  <a:pt x="19743" y="2177"/>
                  <a:pt x="20272" y="2315"/>
                  <a:pt x="20290" y="2066"/>
                </a:cubicBezTo>
                <a:cubicBezTo>
                  <a:pt x="20246" y="2069"/>
                  <a:pt x="20204" y="2042"/>
                  <a:pt x="20162" y="2024"/>
                </a:cubicBezTo>
                <a:cubicBezTo>
                  <a:pt x="20196" y="2013"/>
                  <a:pt x="20461" y="2053"/>
                  <a:pt x="20445" y="1920"/>
                </a:cubicBezTo>
                <a:cubicBezTo>
                  <a:pt x="20434" y="1826"/>
                  <a:pt x="20316" y="1823"/>
                  <a:pt x="20426" y="1726"/>
                </a:cubicBezTo>
                <a:cubicBezTo>
                  <a:pt x="20595" y="1578"/>
                  <a:pt x="20285" y="1472"/>
                  <a:pt x="20249" y="1409"/>
                </a:cubicBezTo>
                <a:cubicBezTo>
                  <a:pt x="20284" y="1409"/>
                  <a:pt x="20770" y="1373"/>
                  <a:pt x="20655" y="1204"/>
                </a:cubicBezTo>
                <a:cubicBezTo>
                  <a:pt x="20592" y="1111"/>
                  <a:pt x="20396" y="1087"/>
                  <a:pt x="20327" y="1171"/>
                </a:cubicBezTo>
                <a:cubicBezTo>
                  <a:pt x="20607" y="695"/>
                  <a:pt x="21060" y="526"/>
                  <a:pt x="21446" y="368"/>
                </a:cubicBezTo>
                <a:cubicBezTo>
                  <a:pt x="21259" y="170"/>
                  <a:pt x="20985" y="351"/>
                  <a:pt x="20788" y="376"/>
                </a:cubicBezTo>
                <a:cubicBezTo>
                  <a:pt x="20727" y="384"/>
                  <a:pt x="20985" y="351"/>
                  <a:pt x="20788" y="376"/>
                </a:cubicBezTo>
                <a:close/>
                <a:moveTo>
                  <a:pt x="11250" y="17854"/>
                </a:moveTo>
                <a:cubicBezTo>
                  <a:pt x="11353" y="18121"/>
                  <a:pt x="10932" y="18149"/>
                  <a:pt x="10851" y="18066"/>
                </a:cubicBezTo>
                <a:cubicBezTo>
                  <a:pt x="10834" y="18070"/>
                  <a:pt x="10772" y="18267"/>
                  <a:pt x="10762" y="18295"/>
                </a:cubicBezTo>
                <a:lnTo>
                  <a:pt x="10744" y="18285"/>
                </a:lnTo>
                <a:lnTo>
                  <a:pt x="10730" y="18323"/>
                </a:lnTo>
                <a:cubicBezTo>
                  <a:pt x="10688" y="18281"/>
                  <a:pt x="10661" y="18211"/>
                  <a:pt x="10659" y="18127"/>
                </a:cubicBezTo>
                <a:cubicBezTo>
                  <a:pt x="10636" y="18121"/>
                  <a:pt x="10482" y="18109"/>
                  <a:pt x="10449" y="18132"/>
                </a:cubicBezTo>
                <a:cubicBezTo>
                  <a:pt x="10400" y="18160"/>
                  <a:pt x="10250" y="18170"/>
                  <a:pt x="10272" y="17972"/>
                </a:cubicBezTo>
                <a:cubicBezTo>
                  <a:pt x="10299" y="17723"/>
                  <a:pt x="10501" y="18031"/>
                  <a:pt x="10576" y="17927"/>
                </a:cubicBezTo>
                <a:cubicBezTo>
                  <a:pt x="10576" y="17927"/>
                  <a:pt x="10576" y="17927"/>
                  <a:pt x="10576" y="17927"/>
                </a:cubicBezTo>
                <a:cubicBezTo>
                  <a:pt x="10555" y="17927"/>
                  <a:pt x="10562" y="17743"/>
                  <a:pt x="10562" y="17738"/>
                </a:cubicBezTo>
                <a:lnTo>
                  <a:pt x="10412" y="17627"/>
                </a:lnTo>
                <a:cubicBezTo>
                  <a:pt x="10499" y="17485"/>
                  <a:pt x="10669" y="17484"/>
                  <a:pt x="10776" y="17484"/>
                </a:cubicBezTo>
                <a:cubicBezTo>
                  <a:pt x="10837" y="17484"/>
                  <a:pt x="10950" y="17493"/>
                  <a:pt x="11001" y="17546"/>
                </a:cubicBezTo>
                <a:cubicBezTo>
                  <a:pt x="11036" y="17584"/>
                  <a:pt x="11222" y="17784"/>
                  <a:pt x="11250" y="17854"/>
                </a:cubicBezTo>
                <a:cubicBezTo>
                  <a:pt x="11273" y="17915"/>
                  <a:pt x="11228" y="17798"/>
                  <a:pt x="11250" y="17854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53578" tIns="53578" rIns="53578" bIns="53578" anchor="ctr"/>
          <a:lstStyle/>
          <a:p>
            <a:pPr defTabSz="642937">
              <a:lnSpc>
                <a:spcPct val="80000"/>
              </a:lnSpc>
              <a:spcBef>
                <a:spcPts val="490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dirty="0"/>
          </a:p>
        </p:txBody>
      </p:sp>
      <p:sp>
        <p:nvSpPr>
          <p:cNvPr id="279" name="Фигура"/>
          <p:cNvSpPr/>
          <p:nvPr/>
        </p:nvSpPr>
        <p:spPr>
          <a:xfrm>
            <a:off x="18213069" y="7431136"/>
            <a:ext cx="1085457" cy="11601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0" h="21301" extrusionOk="0">
                <a:moveTo>
                  <a:pt x="19386" y="1922"/>
                </a:moveTo>
                <a:cubicBezTo>
                  <a:pt x="19814" y="2079"/>
                  <a:pt x="20906" y="1684"/>
                  <a:pt x="20889" y="1153"/>
                </a:cubicBezTo>
                <a:cubicBezTo>
                  <a:pt x="20881" y="1256"/>
                  <a:pt x="20912" y="1341"/>
                  <a:pt x="20981" y="1408"/>
                </a:cubicBezTo>
                <a:cubicBezTo>
                  <a:pt x="21526" y="952"/>
                  <a:pt x="20191" y="325"/>
                  <a:pt x="19879" y="191"/>
                </a:cubicBezTo>
                <a:cubicBezTo>
                  <a:pt x="20063" y="604"/>
                  <a:pt x="20673" y="601"/>
                  <a:pt x="20855" y="1057"/>
                </a:cubicBezTo>
                <a:cubicBezTo>
                  <a:pt x="20512" y="588"/>
                  <a:pt x="20469" y="1319"/>
                  <a:pt x="20375" y="1358"/>
                </a:cubicBezTo>
                <a:cubicBezTo>
                  <a:pt x="19827" y="1584"/>
                  <a:pt x="19497" y="1595"/>
                  <a:pt x="18866" y="1649"/>
                </a:cubicBezTo>
                <a:cubicBezTo>
                  <a:pt x="18833" y="1737"/>
                  <a:pt x="19305" y="1892"/>
                  <a:pt x="19386" y="1922"/>
                </a:cubicBezTo>
                <a:cubicBezTo>
                  <a:pt x="19639" y="2015"/>
                  <a:pt x="19305" y="1892"/>
                  <a:pt x="19386" y="1922"/>
                </a:cubicBezTo>
                <a:close/>
                <a:moveTo>
                  <a:pt x="19103" y="11614"/>
                </a:moveTo>
                <a:cubicBezTo>
                  <a:pt x="18975" y="11369"/>
                  <a:pt x="18653" y="11271"/>
                  <a:pt x="18576" y="10982"/>
                </a:cubicBezTo>
                <a:cubicBezTo>
                  <a:pt x="18519" y="10767"/>
                  <a:pt x="18708" y="10228"/>
                  <a:pt x="18266" y="10244"/>
                </a:cubicBezTo>
                <a:cubicBezTo>
                  <a:pt x="18251" y="10303"/>
                  <a:pt x="18237" y="10362"/>
                  <a:pt x="18222" y="10421"/>
                </a:cubicBezTo>
                <a:cubicBezTo>
                  <a:pt x="18247" y="10396"/>
                  <a:pt x="17854" y="9575"/>
                  <a:pt x="17912" y="9416"/>
                </a:cubicBezTo>
                <a:cubicBezTo>
                  <a:pt x="18034" y="9074"/>
                  <a:pt x="17131" y="8901"/>
                  <a:pt x="16984" y="8720"/>
                </a:cubicBezTo>
                <a:cubicBezTo>
                  <a:pt x="16704" y="8377"/>
                  <a:pt x="17067" y="6218"/>
                  <a:pt x="16504" y="6177"/>
                </a:cubicBezTo>
                <a:cubicBezTo>
                  <a:pt x="16273" y="6159"/>
                  <a:pt x="16153" y="6484"/>
                  <a:pt x="16083" y="6080"/>
                </a:cubicBezTo>
                <a:cubicBezTo>
                  <a:pt x="16022" y="5728"/>
                  <a:pt x="15985" y="5371"/>
                  <a:pt x="15924" y="5018"/>
                </a:cubicBezTo>
                <a:cubicBezTo>
                  <a:pt x="15759" y="4079"/>
                  <a:pt x="15690" y="4529"/>
                  <a:pt x="15317" y="5042"/>
                </a:cubicBezTo>
                <a:cubicBezTo>
                  <a:pt x="15183" y="5227"/>
                  <a:pt x="15058" y="5775"/>
                  <a:pt x="15034" y="6013"/>
                </a:cubicBezTo>
                <a:cubicBezTo>
                  <a:pt x="14984" y="6502"/>
                  <a:pt x="14940" y="7628"/>
                  <a:pt x="14375" y="7886"/>
                </a:cubicBezTo>
                <a:cubicBezTo>
                  <a:pt x="13846" y="8128"/>
                  <a:pt x="13658" y="7617"/>
                  <a:pt x="13271" y="7435"/>
                </a:cubicBezTo>
                <a:cubicBezTo>
                  <a:pt x="13079" y="7345"/>
                  <a:pt x="12495" y="6993"/>
                  <a:pt x="12357" y="6844"/>
                </a:cubicBezTo>
                <a:cubicBezTo>
                  <a:pt x="11909" y="6361"/>
                  <a:pt x="12379" y="6386"/>
                  <a:pt x="12379" y="5897"/>
                </a:cubicBezTo>
                <a:cubicBezTo>
                  <a:pt x="12379" y="5657"/>
                  <a:pt x="13041" y="5327"/>
                  <a:pt x="12893" y="5142"/>
                </a:cubicBezTo>
                <a:cubicBezTo>
                  <a:pt x="12638" y="4826"/>
                  <a:pt x="12410" y="5104"/>
                  <a:pt x="12118" y="5167"/>
                </a:cubicBezTo>
                <a:cubicBezTo>
                  <a:pt x="12073" y="5176"/>
                  <a:pt x="11507" y="4979"/>
                  <a:pt x="11456" y="4956"/>
                </a:cubicBezTo>
                <a:cubicBezTo>
                  <a:pt x="11258" y="4883"/>
                  <a:pt x="11085" y="4777"/>
                  <a:pt x="10936" y="4638"/>
                </a:cubicBezTo>
                <a:cubicBezTo>
                  <a:pt x="10808" y="4516"/>
                  <a:pt x="10485" y="4622"/>
                  <a:pt x="10582" y="4696"/>
                </a:cubicBezTo>
                <a:cubicBezTo>
                  <a:pt x="11287" y="5235"/>
                  <a:pt x="10445" y="4961"/>
                  <a:pt x="10047" y="5209"/>
                </a:cubicBezTo>
                <a:cubicBezTo>
                  <a:pt x="9664" y="5449"/>
                  <a:pt x="9179" y="6015"/>
                  <a:pt x="9314" y="6398"/>
                </a:cubicBezTo>
                <a:cubicBezTo>
                  <a:pt x="9371" y="6558"/>
                  <a:pt x="8566" y="6395"/>
                  <a:pt x="8566" y="6529"/>
                </a:cubicBezTo>
                <a:cubicBezTo>
                  <a:pt x="8531" y="5234"/>
                  <a:pt x="7201" y="6528"/>
                  <a:pt x="6847" y="6707"/>
                </a:cubicBezTo>
                <a:cubicBezTo>
                  <a:pt x="6570" y="6847"/>
                  <a:pt x="6760" y="7297"/>
                  <a:pt x="6430" y="7209"/>
                </a:cubicBezTo>
                <a:cubicBezTo>
                  <a:pt x="5937" y="7077"/>
                  <a:pt x="6342" y="7794"/>
                  <a:pt x="6208" y="7535"/>
                </a:cubicBezTo>
                <a:cubicBezTo>
                  <a:pt x="6184" y="7632"/>
                  <a:pt x="6160" y="7729"/>
                  <a:pt x="6135" y="7825"/>
                </a:cubicBezTo>
                <a:cubicBezTo>
                  <a:pt x="6054" y="7657"/>
                  <a:pt x="5985" y="7487"/>
                  <a:pt x="5914" y="7315"/>
                </a:cubicBezTo>
                <a:cubicBezTo>
                  <a:pt x="5873" y="7238"/>
                  <a:pt x="5208" y="8371"/>
                  <a:pt x="5154" y="8419"/>
                </a:cubicBezTo>
                <a:cubicBezTo>
                  <a:pt x="4695" y="8824"/>
                  <a:pt x="4672" y="9190"/>
                  <a:pt x="3820" y="9133"/>
                </a:cubicBezTo>
                <a:cubicBezTo>
                  <a:pt x="3705" y="9125"/>
                  <a:pt x="3316" y="9336"/>
                  <a:pt x="3212" y="9384"/>
                </a:cubicBezTo>
                <a:cubicBezTo>
                  <a:pt x="2904" y="9527"/>
                  <a:pt x="2613" y="9385"/>
                  <a:pt x="2350" y="9563"/>
                </a:cubicBezTo>
                <a:cubicBezTo>
                  <a:pt x="2074" y="9751"/>
                  <a:pt x="1515" y="10312"/>
                  <a:pt x="1214" y="10384"/>
                </a:cubicBezTo>
                <a:cubicBezTo>
                  <a:pt x="1097" y="10411"/>
                  <a:pt x="1127" y="9952"/>
                  <a:pt x="1118" y="10178"/>
                </a:cubicBezTo>
                <a:lnTo>
                  <a:pt x="1118" y="10178"/>
                </a:lnTo>
                <a:lnTo>
                  <a:pt x="1194" y="10178"/>
                </a:lnTo>
                <a:cubicBezTo>
                  <a:pt x="883" y="10178"/>
                  <a:pt x="1016" y="10855"/>
                  <a:pt x="856" y="11012"/>
                </a:cubicBezTo>
                <a:cubicBezTo>
                  <a:pt x="361" y="11497"/>
                  <a:pt x="1155" y="12018"/>
                  <a:pt x="820" y="12399"/>
                </a:cubicBezTo>
                <a:cubicBezTo>
                  <a:pt x="699" y="12536"/>
                  <a:pt x="536" y="11960"/>
                  <a:pt x="513" y="12066"/>
                </a:cubicBezTo>
                <a:cubicBezTo>
                  <a:pt x="514" y="12062"/>
                  <a:pt x="549" y="12342"/>
                  <a:pt x="465" y="12293"/>
                </a:cubicBezTo>
                <a:cubicBezTo>
                  <a:pt x="405" y="12258"/>
                  <a:pt x="370" y="12039"/>
                  <a:pt x="334" y="12030"/>
                </a:cubicBezTo>
                <a:cubicBezTo>
                  <a:pt x="424" y="12052"/>
                  <a:pt x="564" y="13355"/>
                  <a:pt x="640" y="13566"/>
                </a:cubicBezTo>
                <a:cubicBezTo>
                  <a:pt x="776" y="13948"/>
                  <a:pt x="561" y="14270"/>
                  <a:pt x="640" y="14640"/>
                </a:cubicBezTo>
                <a:cubicBezTo>
                  <a:pt x="747" y="15148"/>
                  <a:pt x="722" y="15468"/>
                  <a:pt x="458" y="15951"/>
                </a:cubicBezTo>
                <a:cubicBezTo>
                  <a:pt x="334" y="16180"/>
                  <a:pt x="56" y="16125"/>
                  <a:pt x="7" y="16277"/>
                </a:cubicBezTo>
                <a:cubicBezTo>
                  <a:pt x="-74" y="16533"/>
                  <a:pt x="511" y="16975"/>
                  <a:pt x="767" y="16949"/>
                </a:cubicBezTo>
                <a:cubicBezTo>
                  <a:pt x="1436" y="16881"/>
                  <a:pt x="1955" y="16336"/>
                  <a:pt x="2582" y="16311"/>
                </a:cubicBezTo>
                <a:cubicBezTo>
                  <a:pt x="2970" y="16295"/>
                  <a:pt x="3361" y="16353"/>
                  <a:pt x="3748" y="16338"/>
                </a:cubicBezTo>
                <a:cubicBezTo>
                  <a:pt x="4202" y="16322"/>
                  <a:pt x="4244" y="15862"/>
                  <a:pt x="4658" y="15792"/>
                </a:cubicBezTo>
                <a:cubicBezTo>
                  <a:pt x="5484" y="15654"/>
                  <a:pt x="6330" y="15193"/>
                  <a:pt x="7174" y="15151"/>
                </a:cubicBezTo>
                <a:cubicBezTo>
                  <a:pt x="7842" y="15118"/>
                  <a:pt x="8423" y="15247"/>
                  <a:pt x="9041" y="15506"/>
                </a:cubicBezTo>
                <a:cubicBezTo>
                  <a:pt x="9151" y="15552"/>
                  <a:pt x="9103" y="15862"/>
                  <a:pt x="9215" y="15989"/>
                </a:cubicBezTo>
                <a:cubicBezTo>
                  <a:pt x="9373" y="16166"/>
                  <a:pt x="9280" y="16704"/>
                  <a:pt x="9294" y="16895"/>
                </a:cubicBezTo>
                <a:cubicBezTo>
                  <a:pt x="9744" y="16511"/>
                  <a:pt x="10481" y="16247"/>
                  <a:pt x="10791" y="15743"/>
                </a:cubicBezTo>
                <a:cubicBezTo>
                  <a:pt x="10672" y="15935"/>
                  <a:pt x="10609" y="16166"/>
                  <a:pt x="10450" y="16380"/>
                </a:cubicBezTo>
                <a:cubicBezTo>
                  <a:pt x="10245" y="16658"/>
                  <a:pt x="9969" y="16812"/>
                  <a:pt x="9793" y="17054"/>
                </a:cubicBezTo>
                <a:cubicBezTo>
                  <a:pt x="10023" y="17069"/>
                  <a:pt x="10650" y="16543"/>
                  <a:pt x="10604" y="16524"/>
                </a:cubicBezTo>
                <a:cubicBezTo>
                  <a:pt x="10935" y="16663"/>
                  <a:pt x="10343" y="17138"/>
                  <a:pt x="10355" y="17217"/>
                </a:cubicBezTo>
                <a:cubicBezTo>
                  <a:pt x="10364" y="17277"/>
                  <a:pt x="10778" y="17209"/>
                  <a:pt x="10835" y="17418"/>
                </a:cubicBezTo>
                <a:cubicBezTo>
                  <a:pt x="10924" y="17735"/>
                  <a:pt x="10430" y="18216"/>
                  <a:pt x="10794" y="18457"/>
                </a:cubicBezTo>
                <a:cubicBezTo>
                  <a:pt x="11038" y="18617"/>
                  <a:pt x="11598" y="18832"/>
                  <a:pt x="11883" y="18879"/>
                </a:cubicBezTo>
                <a:cubicBezTo>
                  <a:pt x="11993" y="18897"/>
                  <a:pt x="12786" y="18418"/>
                  <a:pt x="12805" y="18490"/>
                </a:cubicBezTo>
                <a:cubicBezTo>
                  <a:pt x="12831" y="18588"/>
                  <a:pt x="12780" y="19001"/>
                  <a:pt x="13060" y="19024"/>
                </a:cubicBezTo>
                <a:cubicBezTo>
                  <a:pt x="13190" y="19036"/>
                  <a:pt x="13814" y="18599"/>
                  <a:pt x="13974" y="18534"/>
                </a:cubicBezTo>
                <a:cubicBezTo>
                  <a:pt x="14404" y="18360"/>
                  <a:pt x="14907" y="18467"/>
                  <a:pt x="15218" y="18114"/>
                </a:cubicBezTo>
                <a:cubicBezTo>
                  <a:pt x="15902" y="17337"/>
                  <a:pt x="16505" y="16291"/>
                  <a:pt x="17441" y="15754"/>
                </a:cubicBezTo>
                <a:cubicBezTo>
                  <a:pt x="17751" y="15577"/>
                  <a:pt x="18253" y="15097"/>
                  <a:pt x="18307" y="14745"/>
                </a:cubicBezTo>
                <a:cubicBezTo>
                  <a:pt x="18377" y="14291"/>
                  <a:pt x="19033" y="14017"/>
                  <a:pt x="19084" y="13563"/>
                </a:cubicBezTo>
                <a:cubicBezTo>
                  <a:pt x="19101" y="13406"/>
                  <a:pt x="18979" y="12964"/>
                  <a:pt x="19066" y="12849"/>
                </a:cubicBezTo>
                <a:cubicBezTo>
                  <a:pt x="19320" y="12510"/>
                  <a:pt x="19290" y="11971"/>
                  <a:pt x="19103" y="11614"/>
                </a:cubicBezTo>
                <a:cubicBezTo>
                  <a:pt x="19044" y="11501"/>
                  <a:pt x="19150" y="11703"/>
                  <a:pt x="19103" y="11614"/>
                </a:cubicBezTo>
                <a:close/>
                <a:moveTo>
                  <a:pt x="15800" y="4444"/>
                </a:moveTo>
                <a:cubicBezTo>
                  <a:pt x="15809" y="4453"/>
                  <a:pt x="15761" y="4402"/>
                  <a:pt x="15800" y="4444"/>
                </a:cubicBezTo>
                <a:cubicBezTo>
                  <a:pt x="15800" y="4444"/>
                  <a:pt x="15800" y="4444"/>
                  <a:pt x="15800" y="4444"/>
                </a:cubicBezTo>
                <a:close/>
                <a:moveTo>
                  <a:pt x="12961" y="19986"/>
                </a:moveTo>
                <a:cubicBezTo>
                  <a:pt x="12502" y="20038"/>
                  <a:pt x="11814" y="19592"/>
                  <a:pt x="11697" y="20225"/>
                </a:cubicBezTo>
                <a:cubicBezTo>
                  <a:pt x="11654" y="20463"/>
                  <a:pt x="11399" y="21102"/>
                  <a:pt x="11737" y="21256"/>
                </a:cubicBezTo>
                <a:cubicBezTo>
                  <a:pt x="12489" y="21600"/>
                  <a:pt x="13163" y="19850"/>
                  <a:pt x="13376" y="19873"/>
                </a:cubicBezTo>
                <a:cubicBezTo>
                  <a:pt x="13233" y="19896"/>
                  <a:pt x="13095" y="19934"/>
                  <a:pt x="12961" y="19986"/>
                </a:cubicBezTo>
                <a:cubicBezTo>
                  <a:pt x="12832" y="20001"/>
                  <a:pt x="13107" y="19970"/>
                  <a:pt x="12961" y="19986"/>
                </a:cubicBezTo>
                <a:close/>
                <a:moveTo>
                  <a:pt x="19596" y="4380"/>
                </a:moveTo>
                <a:cubicBezTo>
                  <a:pt x="19063" y="4380"/>
                  <a:pt x="18133" y="3946"/>
                  <a:pt x="17879" y="3572"/>
                </a:cubicBezTo>
                <a:cubicBezTo>
                  <a:pt x="17402" y="3008"/>
                  <a:pt x="17105" y="2596"/>
                  <a:pt x="16321" y="3113"/>
                </a:cubicBezTo>
                <a:cubicBezTo>
                  <a:pt x="16648" y="3732"/>
                  <a:pt x="15403" y="3702"/>
                  <a:pt x="15051" y="3495"/>
                </a:cubicBezTo>
                <a:cubicBezTo>
                  <a:pt x="15134" y="3171"/>
                  <a:pt x="15299" y="2458"/>
                  <a:pt x="15008" y="2222"/>
                </a:cubicBezTo>
                <a:cubicBezTo>
                  <a:pt x="15402" y="1681"/>
                  <a:pt x="15220" y="646"/>
                  <a:pt x="15263" y="0"/>
                </a:cubicBezTo>
                <a:cubicBezTo>
                  <a:pt x="15561" y="34"/>
                  <a:pt x="17124" y="514"/>
                  <a:pt x="17185" y="775"/>
                </a:cubicBezTo>
                <a:cubicBezTo>
                  <a:pt x="17438" y="709"/>
                  <a:pt x="17882" y="1262"/>
                  <a:pt x="17752" y="1481"/>
                </a:cubicBezTo>
                <a:cubicBezTo>
                  <a:pt x="18163" y="1442"/>
                  <a:pt x="18795" y="1893"/>
                  <a:pt x="18686" y="2306"/>
                </a:cubicBezTo>
                <a:cubicBezTo>
                  <a:pt x="18541" y="2326"/>
                  <a:pt x="18392" y="2303"/>
                  <a:pt x="18250" y="2326"/>
                </a:cubicBezTo>
                <a:cubicBezTo>
                  <a:pt x="18305" y="2472"/>
                  <a:pt x="18867" y="3294"/>
                  <a:pt x="18927" y="3308"/>
                </a:cubicBezTo>
                <a:cubicBezTo>
                  <a:pt x="19111" y="3288"/>
                  <a:pt x="19291" y="3374"/>
                  <a:pt x="19195" y="3589"/>
                </a:cubicBezTo>
                <a:cubicBezTo>
                  <a:pt x="19473" y="3593"/>
                  <a:pt x="20184" y="4380"/>
                  <a:pt x="19596" y="4380"/>
                </a:cubicBezTo>
                <a:cubicBezTo>
                  <a:pt x="19480" y="4380"/>
                  <a:pt x="19626" y="4380"/>
                  <a:pt x="19596" y="4380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53578" tIns="53578" rIns="53578" bIns="53578" anchor="ctr"/>
          <a:lstStyle/>
          <a:p>
            <a:pPr defTabSz="642937">
              <a:lnSpc>
                <a:spcPct val="80000"/>
              </a:lnSpc>
              <a:spcBef>
                <a:spcPts val="490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dirty="0"/>
          </a:p>
        </p:txBody>
      </p:sp>
      <p:sp>
        <p:nvSpPr>
          <p:cNvPr id="280" name="Фигура"/>
          <p:cNvSpPr/>
          <p:nvPr/>
        </p:nvSpPr>
        <p:spPr>
          <a:xfrm>
            <a:off x="16046691" y="5217837"/>
            <a:ext cx="3066872" cy="2422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35" extrusionOk="0">
                <a:moveTo>
                  <a:pt x="16904" y="15081"/>
                </a:moveTo>
                <a:cubicBezTo>
                  <a:pt x="16878" y="15144"/>
                  <a:pt x="16987" y="15511"/>
                  <a:pt x="17048" y="15519"/>
                </a:cubicBezTo>
                <a:cubicBezTo>
                  <a:pt x="17083" y="15524"/>
                  <a:pt x="17047" y="15382"/>
                  <a:pt x="17101" y="15439"/>
                </a:cubicBezTo>
                <a:cubicBezTo>
                  <a:pt x="17151" y="15490"/>
                  <a:pt x="17019" y="15711"/>
                  <a:pt x="17203" y="15682"/>
                </a:cubicBezTo>
                <a:cubicBezTo>
                  <a:pt x="17259" y="15674"/>
                  <a:pt x="17432" y="15703"/>
                  <a:pt x="17464" y="15758"/>
                </a:cubicBezTo>
                <a:cubicBezTo>
                  <a:pt x="17452" y="15727"/>
                  <a:pt x="17442" y="15696"/>
                  <a:pt x="17435" y="15663"/>
                </a:cubicBezTo>
                <a:cubicBezTo>
                  <a:pt x="17516" y="15683"/>
                  <a:pt x="17654" y="15992"/>
                  <a:pt x="17725" y="15946"/>
                </a:cubicBezTo>
                <a:cubicBezTo>
                  <a:pt x="17786" y="15905"/>
                  <a:pt x="17633" y="15755"/>
                  <a:pt x="17633" y="15702"/>
                </a:cubicBezTo>
                <a:cubicBezTo>
                  <a:pt x="17660" y="15714"/>
                  <a:pt x="17766" y="15737"/>
                  <a:pt x="17745" y="15652"/>
                </a:cubicBezTo>
                <a:cubicBezTo>
                  <a:pt x="17729" y="15587"/>
                  <a:pt x="17567" y="15597"/>
                  <a:pt x="17540" y="15580"/>
                </a:cubicBezTo>
                <a:cubicBezTo>
                  <a:pt x="17349" y="15455"/>
                  <a:pt x="17283" y="15635"/>
                  <a:pt x="17202" y="15310"/>
                </a:cubicBezTo>
                <a:cubicBezTo>
                  <a:pt x="17153" y="15112"/>
                  <a:pt x="17295" y="15098"/>
                  <a:pt x="17324" y="14930"/>
                </a:cubicBezTo>
                <a:cubicBezTo>
                  <a:pt x="17333" y="14883"/>
                  <a:pt x="17282" y="14574"/>
                  <a:pt x="17261" y="14508"/>
                </a:cubicBezTo>
                <a:cubicBezTo>
                  <a:pt x="17172" y="14517"/>
                  <a:pt x="16955" y="14428"/>
                  <a:pt x="16945" y="14587"/>
                </a:cubicBezTo>
                <a:cubicBezTo>
                  <a:pt x="16940" y="14669"/>
                  <a:pt x="17033" y="15040"/>
                  <a:pt x="16988" y="15085"/>
                </a:cubicBezTo>
                <a:cubicBezTo>
                  <a:pt x="16958" y="15115"/>
                  <a:pt x="16927" y="15024"/>
                  <a:pt x="16904" y="15081"/>
                </a:cubicBezTo>
                <a:close/>
                <a:moveTo>
                  <a:pt x="16904" y="15081"/>
                </a:moveTo>
                <a:cubicBezTo>
                  <a:pt x="16926" y="15025"/>
                  <a:pt x="16888" y="15121"/>
                  <a:pt x="16904" y="15081"/>
                </a:cubicBezTo>
                <a:cubicBezTo>
                  <a:pt x="16904" y="15081"/>
                  <a:pt x="16904" y="15081"/>
                  <a:pt x="16904" y="15081"/>
                </a:cubicBezTo>
                <a:close/>
                <a:moveTo>
                  <a:pt x="17709" y="16709"/>
                </a:moveTo>
                <a:cubicBezTo>
                  <a:pt x="17708" y="16802"/>
                  <a:pt x="17805" y="16839"/>
                  <a:pt x="17834" y="16746"/>
                </a:cubicBezTo>
                <a:cubicBezTo>
                  <a:pt x="17843" y="16718"/>
                  <a:pt x="17726" y="16544"/>
                  <a:pt x="17722" y="16461"/>
                </a:cubicBezTo>
                <a:cubicBezTo>
                  <a:pt x="17724" y="16510"/>
                  <a:pt x="17344" y="16224"/>
                  <a:pt x="17341" y="16255"/>
                </a:cubicBezTo>
                <a:cubicBezTo>
                  <a:pt x="17337" y="16305"/>
                  <a:pt x="17337" y="16436"/>
                  <a:pt x="17350" y="16498"/>
                </a:cubicBezTo>
                <a:cubicBezTo>
                  <a:pt x="17373" y="16614"/>
                  <a:pt x="17515" y="16528"/>
                  <a:pt x="17520" y="16668"/>
                </a:cubicBezTo>
                <a:cubicBezTo>
                  <a:pt x="17522" y="16697"/>
                  <a:pt x="17426" y="16700"/>
                  <a:pt x="17444" y="16766"/>
                </a:cubicBezTo>
                <a:cubicBezTo>
                  <a:pt x="17455" y="16807"/>
                  <a:pt x="17578" y="16963"/>
                  <a:pt x="17612" y="16917"/>
                </a:cubicBezTo>
                <a:cubicBezTo>
                  <a:pt x="17662" y="16850"/>
                  <a:pt x="17544" y="16759"/>
                  <a:pt x="17614" y="16682"/>
                </a:cubicBezTo>
                <a:cubicBezTo>
                  <a:pt x="17616" y="16704"/>
                  <a:pt x="17611" y="16808"/>
                  <a:pt x="17633" y="16819"/>
                </a:cubicBezTo>
                <a:cubicBezTo>
                  <a:pt x="17628" y="16817"/>
                  <a:pt x="17623" y="16814"/>
                  <a:pt x="17634" y="16819"/>
                </a:cubicBezTo>
                <a:cubicBezTo>
                  <a:pt x="17645" y="16824"/>
                  <a:pt x="17640" y="16822"/>
                  <a:pt x="17634" y="16819"/>
                </a:cubicBezTo>
                <a:cubicBezTo>
                  <a:pt x="17657" y="16828"/>
                  <a:pt x="17680" y="16724"/>
                  <a:pt x="17709" y="16709"/>
                </a:cubicBezTo>
                <a:close/>
                <a:moveTo>
                  <a:pt x="17710" y="15961"/>
                </a:moveTo>
                <a:cubicBezTo>
                  <a:pt x="17692" y="16058"/>
                  <a:pt x="17961" y="16228"/>
                  <a:pt x="17733" y="16237"/>
                </a:cubicBezTo>
                <a:cubicBezTo>
                  <a:pt x="17725" y="16290"/>
                  <a:pt x="17863" y="16620"/>
                  <a:pt x="17917" y="16605"/>
                </a:cubicBezTo>
                <a:cubicBezTo>
                  <a:pt x="17920" y="16528"/>
                  <a:pt x="17845" y="16422"/>
                  <a:pt x="17860" y="16351"/>
                </a:cubicBezTo>
                <a:cubicBezTo>
                  <a:pt x="17876" y="16273"/>
                  <a:pt x="17948" y="16350"/>
                  <a:pt x="17980" y="16311"/>
                </a:cubicBezTo>
                <a:cubicBezTo>
                  <a:pt x="17973" y="16319"/>
                  <a:pt x="17965" y="16329"/>
                  <a:pt x="17980" y="16310"/>
                </a:cubicBezTo>
                <a:cubicBezTo>
                  <a:pt x="17991" y="16297"/>
                  <a:pt x="17986" y="16303"/>
                  <a:pt x="17980" y="16310"/>
                </a:cubicBezTo>
                <a:cubicBezTo>
                  <a:pt x="18077" y="16188"/>
                  <a:pt x="17806" y="15955"/>
                  <a:pt x="17710" y="15961"/>
                </a:cubicBezTo>
                <a:close/>
                <a:moveTo>
                  <a:pt x="18167" y="17453"/>
                </a:moveTo>
                <a:cubicBezTo>
                  <a:pt x="18167" y="17440"/>
                  <a:pt x="18167" y="17446"/>
                  <a:pt x="18167" y="17453"/>
                </a:cubicBezTo>
                <a:cubicBezTo>
                  <a:pt x="18167" y="17453"/>
                  <a:pt x="18167" y="17453"/>
                  <a:pt x="18167" y="17453"/>
                </a:cubicBezTo>
                <a:close/>
                <a:moveTo>
                  <a:pt x="18083" y="17581"/>
                </a:moveTo>
                <a:cubicBezTo>
                  <a:pt x="18118" y="17811"/>
                  <a:pt x="18000" y="17620"/>
                  <a:pt x="18003" y="17620"/>
                </a:cubicBezTo>
                <a:cubicBezTo>
                  <a:pt x="17800" y="17636"/>
                  <a:pt x="17817" y="17533"/>
                  <a:pt x="17813" y="17287"/>
                </a:cubicBezTo>
                <a:cubicBezTo>
                  <a:pt x="17810" y="17128"/>
                  <a:pt x="17608" y="17239"/>
                  <a:pt x="17535" y="17194"/>
                </a:cubicBezTo>
                <a:cubicBezTo>
                  <a:pt x="17492" y="17167"/>
                  <a:pt x="17488" y="17406"/>
                  <a:pt x="17436" y="17391"/>
                </a:cubicBezTo>
                <a:cubicBezTo>
                  <a:pt x="17357" y="17368"/>
                  <a:pt x="17569" y="16871"/>
                  <a:pt x="17719" y="16991"/>
                </a:cubicBezTo>
                <a:cubicBezTo>
                  <a:pt x="17721" y="16992"/>
                  <a:pt x="17793" y="17215"/>
                  <a:pt x="17812" y="17062"/>
                </a:cubicBezTo>
                <a:cubicBezTo>
                  <a:pt x="17825" y="16959"/>
                  <a:pt x="17826" y="16988"/>
                  <a:pt x="17894" y="16996"/>
                </a:cubicBezTo>
                <a:cubicBezTo>
                  <a:pt x="17909" y="16893"/>
                  <a:pt x="17880" y="16906"/>
                  <a:pt x="17983" y="16886"/>
                </a:cubicBezTo>
                <a:cubicBezTo>
                  <a:pt x="18091" y="16865"/>
                  <a:pt x="17957" y="16726"/>
                  <a:pt x="18000" y="16693"/>
                </a:cubicBezTo>
                <a:cubicBezTo>
                  <a:pt x="18101" y="16614"/>
                  <a:pt x="18130" y="16965"/>
                  <a:pt x="18133" y="16978"/>
                </a:cubicBezTo>
                <a:cubicBezTo>
                  <a:pt x="18131" y="16970"/>
                  <a:pt x="18211" y="17160"/>
                  <a:pt x="18200" y="17128"/>
                </a:cubicBezTo>
                <a:cubicBezTo>
                  <a:pt x="18258" y="17300"/>
                  <a:pt x="18153" y="17341"/>
                  <a:pt x="18174" y="17494"/>
                </a:cubicBezTo>
                <a:lnTo>
                  <a:pt x="18168" y="17460"/>
                </a:lnTo>
                <a:cubicBezTo>
                  <a:pt x="18167" y="17449"/>
                  <a:pt x="18120" y="17319"/>
                  <a:pt x="18100" y="17304"/>
                </a:cubicBezTo>
                <a:cubicBezTo>
                  <a:pt x="17981" y="17215"/>
                  <a:pt x="18085" y="17594"/>
                  <a:pt x="18083" y="17581"/>
                </a:cubicBezTo>
                <a:close/>
                <a:moveTo>
                  <a:pt x="18592" y="19309"/>
                </a:moveTo>
                <a:cubicBezTo>
                  <a:pt x="18592" y="19309"/>
                  <a:pt x="18587" y="19307"/>
                  <a:pt x="18585" y="19305"/>
                </a:cubicBezTo>
                <a:cubicBezTo>
                  <a:pt x="18586" y="19306"/>
                  <a:pt x="18588" y="19307"/>
                  <a:pt x="18592" y="19309"/>
                </a:cubicBezTo>
                <a:close/>
                <a:moveTo>
                  <a:pt x="18592" y="19309"/>
                </a:moveTo>
                <a:lnTo>
                  <a:pt x="18598" y="19309"/>
                </a:lnTo>
                <a:cubicBezTo>
                  <a:pt x="18615" y="19134"/>
                  <a:pt x="18425" y="19063"/>
                  <a:pt x="18628" y="18989"/>
                </a:cubicBezTo>
                <a:cubicBezTo>
                  <a:pt x="18655" y="18947"/>
                  <a:pt x="18648" y="18911"/>
                  <a:pt x="18607" y="18881"/>
                </a:cubicBezTo>
                <a:cubicBezTo>
                  <a:pt x="18642" y="18813"/>
                  <a:pt x="18683" y="18803"/>
                  <a:pt x="18669" y="18696"/>
                </a:cubicBezTo>
                <a:cubicBezTo>
                  <a:pt x="18643" y="18690"/>
                  <a:pt x="18459" y="18728"/>
                  <a:pt x="18561" y="18611"/>
                </a:cubicBezTo>
                <a:cubicBezTo>
                  <a:pt x="18564" y="18608"/>
                  <a:pt x="18724" y="18381"/>
                  <a:pt x="18601" y="18449"/>
                </a:cubicBezTo>
                <a:cubicBezTo>
                  <a:pt x="18400" y="18560"/>
                  <a:pt x="18393" y="19197"/>
                  <a:pt x="18592" y="19309"/>
                </a:cubicBezTo>
                <a:close/>
                <a:moveTo>
                  <a:pt x="18103" y="19991"/>
                </a:moveTo>
                <a:cubicBezTo>
                  <a:pt x="18100" y="19960"/>
                  <a:pt x="18096" y="19927"/>
                  <a:pt x="18103" y="19992"/>
                </a:cubicBezTo>
                <a:cubicBezTo>
                  <a:pt x="18109" y="20049"/>
                  <a:pt x="18106" y="20022"/>
                  <a:pt x="18103" y="19992"/>
                </a:cubicBezTo>
                <a:cubicBezTo>
                  <a:pt x="18116" y="20110"/>
                  <a:pt x="18306" y="20161"/>
                  <a:pt x="18306" y="20039"/>
                </a:cubicBezTo>
                <a:lnTo>
                  <a:pt x="18306" y="20017"/>
                </a:lnTo>
                <a:cubicBezTo>
                  <a:pt x="18306" y="19930"/>
                  <a:pt x="18091" y="19867"/>
                  <a:pt x="18103" y="19991"/>
                </a:cubicBezTo>
                <a:close/>
                <a:moveTo>
                  <a:pt x="18904" y="19884"/>
                </a:moveTo>
                <a:cubicBezTo>
                  <a:pt x="18917" y="19893"/>
                  <a:pt x="18937" y="19906"/>
                  <a:pt x="18903" y="19884"/>
                </a:cubicBezTo>
                <a:cubicBezTo>
                  <a:pt x="18890" y="19876"/>
                  <a:pt x="18895" y="19879"/>
                  <a:pt x="18902" y="19883"/>
                </a:cubicBezTo>
                <a:cubicBezTo>
                  <a:pt x="18853" y="19853"/>
                  <a:pt x="18538" y="19779"/>
                  <a:pt x="18518" y="19896"/>
                </a:cubicBezTo>
                <a:cubicBezTo>
                  <a:pt x="18509" y="19950"/>
                  <a:pt x="18935" y="20067"/>
                  <a:pt x="18988" y="20089"/>
                </a:cubicBezTo>
                <a:cubicBezTo>
                  <a:pt x="19014" y="20004"/>
                  <a:pt x="18985" y="19937"/>
                  <a:pt x="18904" y="19884"/>
                </a:cubicBezTo>
                <a:close/>
                <a:moveTo>
                  <a:pt x="16263" y="21201"/>
                </a:moveTo>
                <a:cubicBezTo>
                  <a:pt x="16276" y="21209"/>
                  <a:pt x="16293" y="21218"/>
                  <a:pt x="16262" y="21201"/>
                </a:cubicBezTo>
                <a:cubicBezTo>
                  <a:pt x="16243" y="21190"/>
                  <a:pt x="16250" y="21195"/>
                  <a:pt x="16261" y="21200"/>
                </a:cubicBezTo>
                <a:cubicBezTo>
                  <a:pt x="16178" y="21156"/>
                  <a:pt x="15894" y="21117"/>
                  <a:pt x="15839" y="21038"/>
                </a:cubicBezTo>
                <a:cubicBezTo>
                  <a:pt x="15766" y="20931"/>
                  <a:pt x="16060" y="20952"/>
                  <a:pt x="16033" y="20890"/>
                </a:cubicBezTo>
                <a:cubicBezTo>
                  <a:pt x="16015" y="20847"/>
                  <a:pt x="15631" y="20892"/>
                  <a:pt x="15548" y="20827"/>
                </a:cubicBezTo>
                <a:cubicBezTo>
                  <a:pt x="15431" y="20733"/>
                  <a:pt x="15383" y="20954"/>
                  <a:pt x="15185" y="20881"/>
                </a:cubicBezTo>
                <a:cubicBezTo>
                  <a:pt x="15030" y="20824"/>
                  <a:pt x="14638" y="20421"/>
                  <a:pt x="14549" y="20854"/>
                </a:cubicBezTo>
                <a:cubicBezTo>
                  <a:pt x="14678" y="20857"/>
                  <a:pt x="14825" y="21025"/>
                  <a:pt x="14961" y="21071"/>
                </a:cubicBezTo>
                <a:cubicBezTo>
                  <a:pt x="15189" y="21147"/>
                  <a:pt x="15472" y="21216"/>
                  <a:pt x="15706" y="21244"/>
                </a:cubicBezTo>
                <a:cubicBezTo>
                  <a:pt x="15768" y="21252"/>
                  <a:pt x="16095" y="21365"/>
                  <a:pt x="16116" y="21306"/>
                </a:cubicBezTo>
                <a:cubicBezTo>
                  <a:pt x="16108" y="21329"/>
                  <a:pt x="16443" y="21301"/>
                  <a:pt x="16263" y="21201"/>
                </a:cubicBezTo>
                <a:close/>
                <a:moveTo>
                  <a:pt x="14587" y="20535"/>
                </a:moveTo>
                <a:cubicBezTo>
                  <a:pt x="14613" y="20480"/>
                  <a:pt x="14595" y="20518"/>
                  <a:pt x="14587" y="20535"/>
                </a:cubicBezTo>
                <a:cubicBezTo>
                  <a:pt x="14615" y="20477"/>
                  <a:pt x="14667" y="19955"/>
                  <a:pt x="14646" y="19893"/>
                </a:cubicBezTo>
                <a:cubicBezTo>
                  <a:pt x="14672" y="19912"/>
                  <a:pt x="14704" y="19916"/>
                  <a:pt x="14725" y="19942"/>
                </a:cubicBezTo>
                <a:cubicBezTo>
                  <a:pt x="14719" y="19826"/>
                  <a:pt x="14724" y="19684"/>
                  <a:pt x="14625" y="19570"/>
                </a:cubicBezTo>
                <a:cubicBezTo>
                  <a:pt x="14582" y="19521"/>
                  <a:pt x="14466" y="19573"/>
                  <a:pt x="14476" y="19656"/>
                </a:cubicBezTo>
                <a:cubicBezTo>
                  <a:pt x="14484" y="19728"/>
                  <a:pt x="14595" y="19726"/>
                  <a:pt x="14612" y="19833"/>
                </a:cubicBezTo>
                <a:cubicBezTo>
                  <a:pt x="14544" y="19734"/>
                  <a:pt x="14504" y="19734"/>
                  <a:pt x="14410" y="19686"/>
                </a:cubicBezTo>
                <a:cubicBezTo>
                  <a:pt x="14334" y="19438"/>
                  <a:pt x="14184" y="19343"/>
                  <a:pt x="14241" y="19116"/>
                </a:cubicBezTo>
                <a:cubicBezTo>
                  <a:pt x="14265" y="19025"/>
                  <a:pt x="13866" y="18581"/>
                  <a:pt x="13773" y="18564"/>
                </a:cubicBezTo>
                <a:cubicBezTo>
                  <a:pt x="13610" y="18532"/>
                  <a:pt x="13314" y="18143"/>
                  <a:pt x="13239" y="17978"/>
                </a:cubicBezTo>
                <a:cubicBezTo>
                  <a:pt x="13175" y="17835"/>
                  <a:pt x="12614" y="17619"/>
                  <a:pt x="12740" y="17868"/>
                </a:cubicBezTo>
                <a:cubicBezTo>
                  <a:pt x="12804" y="17994"/>
                  <a:pt x="12911" y="18099"/>
                  <a:pt x="12993" y="18204"/>
                </a:cubicBezTo>
                <a:cubicBezTo>
                  <a:pt x="13074" y="18306"/>
                  <a:pt x="13143" y="18547"/>
                  <a:pt x="13247" y="18604"/>
                </a:cubicBezTo>
                <a:cubicBezTo>
                  <a:pt x="13343" y="18657"/>
                  <a:pt x="13391" y="18728"/>
                  <a:pt x="13410" y="18867"/>
                </a:cubicBezTo>
                <a:cubicBezTo>
                  <a:pt x="13435" y="19052"/>
                  <a:pt x="13571" y="19187"/>
                  <a:pt x="13642" y="19345"/>
                </a:cubicBezTo>
                <a:cubicBezTo>
                  <a:pt x="13726" y="19532"/>
                  <a:pt x="13738" y="19854"/>
                  <a:pt x="13898" y="19967"/>
                </a:cubicBezTo>
                <a:cubicBezTo>
                  <a:pt x="13999" y="20039"/>
                  <a:pt x="14049" y="20239"/>
                  <a:pt x="14159" y="20332"/>
                </a:cubicBezTo>
                <a:cubicBezTo>
                  <a:pt x="14218" y="20381"/>
                  <a:pt x="14320" y="20591"/>
                  <a:pt x="14373" y="20604"/>
                </a:cubicBezTo>
                <a:cubicBezTo>
                  <a:pt x="14369" y="20571"/>
                  <a:pt x="14355" y="20530"/>
                  <a:pt x="14378" y="20503"/>
                </a:cubicBezTo>
                <a:cubicBezTo>
                  <a:pt x="14413" y="20525"/>
                  <a:pt x="14560" y="20593"/>
                  <a:pt x="14587" y="20535"/>
                </a:cubicBezTo>
                <a:cubicBezTo>
                  <a:pt x="14584" y="20542"/>
                  <a:pt x="14582" y="20546"/>
                  <a:pt x="14587" y="20535"/>
                </a:cubicBezTo>
                <a:close/>
                <a:moveTo>
                  <a:pt x="18008" y="18723"/>
                </a:moveTo>
                <a:cubicBezTo>
                  <a:pt x="17983" y="18750"/>
                  <a:pt x="17963" y="18782"/>
                  <a:pt x="17947" y="18819"/>
                </a:cubicBezTo>
                <a:cubicBezTo>
                  <a:pt x="17734" y="19148"/>
                  <a:pt x="17442" y="18778"/>
                  <a:pt x="17197" y="18912"/>
                </a:cubicBezTo>
                <a:cubicBezTo>
                  <a:pt x="17066" y="18984"/>
                  <a:pt x="16845" y="19897"/>
                  <a:pt x="16936" y="20034"/>
                </a:cubicBezTo>
                <a:cubicBezTo>
                  <a:pt x="16988" y="20112"/>
                  <a:pt x="17002" y="20686"/>
                  <a:pt x="17101" y="20570"/>
                </a:cubicBezTo>
                <a:cubicBezTo>
                  <a:pt x="17213" y="20440"/>
                  <a:pt x="17176" y="20077"/>
                  <a:pt x="17157" y="19905"/>
                </a:cubicBezTo>
                <a:cubicBezTo>
                  <a:pt x="17424" y="19728"/>
                  <a:pt x="17188" y="20552"/>
                  <a:pt x="17558" y="20246"/>
                </a:cubicBezTo>
                <a:cubicBezTo>
                  <a:pt x="17629" y="20187"/>
                  <a:pt x="17419" y="19764"/>
                  <a:pt x="17386" y="19700"/>
                </a:cubicBezTo>
                <a:cubicBezTo>
                  <a:pt x="17326" y="19586"/>
                  <a:pt x="17694" y="19451"/>
                  <a:pt x="17705" y="19360"/>
                </a:cubicBezTo>
                <a:cubicBezTo>
                  <a:pt x="17715" y="19275"/>
                  <a:pt x="16935" y="19751"/>
                  <a:pt x="17124" y="19135"/>
                </a:cubicBezTo>
                <a:cubicBezTo>
                  <a:pt x="17171" y="18983"/>
                  <a:pt x="17519" y="19053"/>
                  <a:pt x="17608" y="19065"/>
                </a:cubicBezTo>
                <a:cubicBezTo>
                  <a:pt x="17718" y="19079"/>
                  <a:pt x="17835" y="19134"/>
                  <a:pt x="17920" y="19006"/>
                </a:cubicBezTo>
                <a:cubicBezTo>
                  <a:pt x="17927" y="18996"/>
                  <a:pt x="18090" y="18686"/>
                  <a:pt x="18008" y="18723"/>
                </a:cubicBezTo>
                <a:close/>
                <a:moveTo>
                  <a:pt x="16704" y="13082"/>
                </a:moveTo>
                <a:cubicBezTo>
                  <a:pt x="16613" y="13312"/>
                  <a:pt x="16783" y="13423"/>
                  <a:pt x="16840" y="13609"/>
                </a:cubicBezTo>
                <a:cubicBezTo>
                  <a:pt x="16841" y="13609"/>
                  <a:pt x="16850" y="13609"/>
                  <a:pt x="16851" y="13609"/>
                </a:cubicBezTo>
                <a:cubicBezTo>
                  <a:pt x="16855" y="13521"/>
                  <a:pt x="17025" y="12818"/>
                  <a:pt x="16888" y="12816"/>
                </a:cubicBezTo>
                <a:cubicBezTo>
                  <a:pt x="16888" y="12816"/>
                  <a:pt x="16888" y="12816"/>
                  <a:pt x="16888" y="12816"/>
                </a:cubicBezTo>
                <a:cubicBezTo>
                  <a:pt x="16848" y="12816"/>
                  <a:pt x="16878" y="12816"/>
                  <a:pt x="16888" y="12816"/>
                </a:cubicBezTo>
                <a:cubicBezTo>
                  <a:pt x="16771" y="12816"/>
                  <a:pt x="16747" y="12972"/>
                  <a:pt x="16704" y="13082"/>
                </a:cubicBezTo>
                <a:close/>
                <a:moveTo>
                  <a:pt x="17712" y="10844"/>
                </a:moveTo>
                <a:cubicBezTo>
                  <a:pt x="17703" y="10863"/>
                  <a:pt x="17708" y="10853"/>
                  <a:pt x="17712" y="10844"/>
                </a:cubicBezTo>
                <a:cubicBezTo>
                  <a:pt x="17692" y="10887"/>
                  <a:pt x="17822" y="11096"/>
                  <a:pt x="17838" y="11109"/>
                </a:cubicBezTo>
                <a:cubicBezTo>
                  <a:pt x="17849" y="11118"/>
                  <a:pt x="17865" y="11124"/>
                  <a:pt x="17877" y="11126"/>
                </a:cubicBezTo>
                <a:cubicBezTo>
                  <a:pt x="17878" y="11096"/>
                  <a:pt x="17839" y="10886"/>
                  <a:pt x="17827" y="10899"/>
                </a:cubicBezTo>
                <a:cubicBezTo>
                  <a:pt x="17897" y="10821"/>
                  <a:pt x="17903" y="11539"/>
                  <a:pt x="18077" y="11380"/>
                </a:cubicBezTo>
                <a:cubicBezTo>
                  <a:pt x="18170" y="11297"/>
                  <a:pt x="18111" y="11168"/>
                  <a:pt x="18118" y="11055"/>
                </a:cubicBezTo>
                <a:cubicBezTo>
                  <a:pt x="18128" y="10876"/>
                  <a:pt x="18099" y="10972"/>
                  <a:pt x="18021" y="10859"/>
                </a:cubicBezTo>
                <a:cubicBezTo>
                  <a:pt x="18036" y="10845"/>
                  <a:pt x="17825" y="10607"/>
                  <a:pt x="17712" y="10844"/>
                </a:cubicBezTo>
                <a:cubicBezTo>
                  <a:pt x="17714" y="10841"/>
                  <a:pt x="17715" y="10839"/>
                  <a:pt x="17716" y="10837"/>
                </a:cubicBezTo>
                <a:cubicBezTo>
                  <a:pt x="17715" y="10838"/>
                  <a:pt x="17714" y="10841"/>
                  <a:pt x="17712" y="10844"/>
                </a:cubicBezTo>
                <a:close/>
                <a:moveTo>
                  <a:pt x="18155" y="10981"/>
                </a:moveTo>
                <a:cubicBezTo>
                  <a:pt x="18156" y="10983"/>
                  <a:pt x="18156" y="10984"/>
                  <a:pt x="18157" y="10986"/>
                </a:cubicBezTo>
                <a:lnTo>
                  <a:pt x="18157" y="10980"/>
                </a:lnTo>
                <a:cubicBezTo>
                  <a:pt x="18156" y="10981"/>
                  <a:pt x="18156" y="10981"/>
                  <a:pt x="18155" y="10981"/>
                </a:cubicBezTo>
                <a:close/>
                <a:moveTo>
                  <a:pt x="18494" y="10870"/>
                </a:moveTo>
                <a:cubicBezTo>
                  <a:pt x="18495" y="10871"/>
                  <a:pt x="18495" y="10871"/>
                  <a:pt x="18494" y="10870"/>
                </a:cubicBezTo>
                <a:cubicBezTo>
                  <a:pt x="18471" y="10838"/>
                  <a:pt x="18547" y="10731"/>
                  <a:pt x="18554" y="10729"/>
                </a:cubicBezTo>
                <a:cubicBezTo>
                  <a:pt x="18453" y="10479"/>
                  <a:pt x="18199" y="10696"/>
                  <a:pt x="18150" y="10851"/>
                </a:cubicBezTo>
                <a:cubicBezTo>
                  <a:pt x="18209" y="10805"/>
                  <a:pt x="18269" y="11010"/>
                  <a:pt x="18342" y="10999"/>
                </a:cubicBezTo>
                <a:cubicBezTo>
                  <a:pt x="18354" y="10871"/>
                  <a:pt x="18377" y="10711"/>
                  <a:pt x="18494" y="10870"/>
                </a:cubicBezTo>
                <a:close/>
                <a:moveTo>
                  <a:pt x="18925" y="10455"/>
                </a:moveTo>
                <a:cubicBezTo>
                  <a:pt x="19074" y="10535"/>
                  <a:pt x="18998" y="10353"/>
                  <a:pt x="19082" y="10331"/>
                </a:cubicBezTo>
                <a:cubicBezTo>
                  <a:pt x="19143" y="10315"/>
                  <a:pt x="19102" y="10429"/>
                  <a:pt x="19140" y="10453"/>
                </a:cubicBezTo>
                <a:cubicBezTo>
                  <a:pt x="19161" y="10466"/>
                  <a:pt x="19182" y="10192"/>
                  <a:pt x="19268" y="10229"/>
                </a:cubicBezTo>
                <a:cubicBezTo>
                  <a:pt x="19270" y="10283"/>
                  <a:pt x="19281" y="10332"/>
                  <a:pt x="19303" y="10378"/>
                </a:cubicBezTo>
                <a:cubicBezTo>
                  <a:pt x="19331" y="10411"/>
                  <a:pt x="19368" y="10180"/>
                  <a:pt x="19390" y="10163"/>
                </a:cubicBezTo>
                <a:cubicBezTo>
                  <a:pt x="19189" y="10042"/>
                  <a:pt x="19220" y="9561"/>
                  <a:pt x="19213" y="9410"/>
                </a:cubicBezTo>
                <a:cubicBezTo>
                  <a:pt x="19203" y="9250"/>
                  <a:pt x="18945" y="8663"/>
                  <a:pt x="18789" y="8793"/>
                </a:cubicBezTo>
                <a:cubicBezTo>
                  <a:pt x="18688" y="8878"/>
                  <a:pt x="18903" y="9380"/>
                  <a:pt x="18921" y="9513"/>
                </a:cubicBezTo>
                <a:cubicBezTo>
                  <a:pt x="18942" y="9666"/>
                  <a:pt x="18831" y="9812"/>
                  <a:pt x="18747" y="9883"/>
                </a:cubicBezTo>
                <a:cubicBezTo>
                  <a:pt x="18578" y="10022"/>
                  <a:pt x="18681" y="9752"/>
                  <a:pt x="18616" y="9737"/>
                </a:cubicBezTo>
                <a:cubicBezTo>
                  <a:pt x="18570" y="9727"/>
                  <a:pt x="18579" y="10013"/>
                  <a:pt x="18565" y="10058"/>
                </a:cubicBezTo>
                <a:cubicBezTo>
                  <a:pt x="18497" y="10271"/>
                  <a:pt x="18631" y="10204"/>
                  <a:pt x="18427" y="10176"/>
                </a:cubicBezTo>
                <a:cubicBezTo>
                  <a:pt x="18351" y="10166"/>
                  <a:pt x="18089" y="10234"/>
                  <a:pt x="18044" y="10303"/>
                </a:cubicBezTo>
                <a:cubicBezTo>
                  <a:pt x="18047" y="10299"/>
                  <a:pt x="17883" y="10560"/>
                  <a:pt x="17858" y="10523"/>
                </a:cubicBezTo>
                <a:cubicBezTo>
                  <a:pt x="17899" y="10754"/>
                  <a:pt x="18464" y="10422"/>
                  <a:pt x="18580" y="10472"/>
                </a:cubicBezTo>
                <a:cubicBezTo>
                  <a:pt x="18585" y="10596"/>
                  <a:pt x="18609" y="10680"/>
                  <a:pt x="18703" y="10735"/>
                </a:cubicBezTo>
                <a:cubicBezTo>
                  <a:pt x="18753" y="10764"/>
                  <a:pt x="18816" y="10592"/>
                  <a:pt x="18840" y="10543"/>
                </a:cubicBezTo>
                <a:cubicBezTo>
                  <a:pt x="18865" y="10494"/>
                  <a:pt x="18720" y="10465"/>
                  <a:pt x="18769" y="10389"/>
                </a:cubicBezTo>
                <a:cubicBezTo>
                  <a:pt x="18797" y="10347"/>
                  <a:pt x="18905" y="10444"/>
                  <a:pt x="18925" y="10455"/>
                </a:cubicBezTo>
                <a:close/>
                <a:moveTo>
                  <a:pt x="19160" y="8116"/>
                </a:moveTo>
                <a:lnTo>
                  <a:pt x="19146" y="8111"/>
                </a:lnTo>
                <a:cubicBezTo>
                  <a:pt x="19036" y="8151"/>
                  <a:pt x="19089" y="8247"/>
                  <a:pt x="18906" y="8142"/>
                </a:cubicBezTo>
                <a:cubicBezTo>
                  <a:pt x="18847" y="8108"/>
                  <a:pt x="18485" y="7762"/>
                  <a:pt x="18443" y="7857"/>
                </a:cubicBezTo>
                <a:cubicBezTo>
                  <a:pt x="18479" y="7928"/>
                  <a:pt x="18697" y="8296"/>
                  <a:pt x="18646" y="8380"/>
                </a:cubicBezTo>
                <a:cubicBezTo>
                  <a:pt x="18629" y="8381"/>
                  <a:pt x="18520" y="8340"/>
                  <a:pt x="18499" y="8358"/>
                </a:cubicBezTo>
                <a:cubicBezTo>
                  <a:pt x="18498" y="8393"/>
                  <a:pt x="18522" y="8403"/>
                  <a:pt x="18547" y="8410"/>
                </a:cubicBezTo>
                <a:cubicBezTo>
                  <a:pt x="18531" y="8460"/>
                  <a:pt x="18513" y="8509"/>
                  <a:pt x="18493" y="8557"/>
                </a:cubicBezTo>
                <a:cubicBezTo>
                  <a:pt x="18527" y="8619"/>
                  <a:pt x="18568" y="8674"/>
                  <a:pt x="18615" y="8721"/>
                </a:cubicBezTo>
                <a:cubicBezTo>
                  <a:pt x="18661" y="8865"/>
                  <a:pt x="18800" y="8728"/>
                  <a:pt x="18795" y="8712"/>
                </a:cubicBezTo>
                <a:cubicBezTo>
                  <a:pt x="18774" y="8635"/>
                  <a:pt x="18622" y="8687"/>
                  <a:pt x="18587" y="8598"/>
                </a:cubicBezTo>
                <a:cubicBezTo>
                  <a:pt x="18565" y="8543"/>
                  <a:pt x="18779" y="8529"/>
                  <a:pt x="18804" y="8536"/>
                </a:cubicBezTo>
                <a:cubicBezTo>
                  <a:pt x="18831" y="8543"/>
                  <a:pt x="19142" y="8756"/>
                  <a:pt x="19097" y="8609"/>
                </a:cubicBezTo>
                <a:cubicBezTo>
                  <a:pt x="19047" y="8447"/>
                  <a:pt x="19219" y="8414"/>
                  <a:pt x="19316" y="8366"/>
                </a:cubicBezTo>
                <a:cubicBezTo>
                  <a:pt x="19247" y="8378"/>
                  <a:pt x="19154" y="8192"/>
                  <a:pt x="19160" y="8116"/>
                </a:cubicBezTo>
                <a:close/>
                <a:moveTo>
                  <a:pt x="17646" y="6274"/>
                </a:moveTo>
                <a:cubicBezTo>
                  <a:pt x="17799" y="6419"/>
                  <a:pt x="17943" y="6645"/>
                  <a:pt x="18027" y="6862"/>
                </a:cubicBezTo>
                <a:cubicBezTo>
                  <a:pt x="18080" y="6997"/>
                  <a:pt x="18171" y="7189"/>
                  <a:pt x="18248" y="7303"/>
                </a:cubicBezTo>
                <a:cubicBezTo>
                  <a:pt x="18298" y="7378"/>
                  <a:pt x="18389" y="7663"/>
                  <a:pt x="18474" y="7676"/>
                </a:cubicBezTo>
                <a:cubicBezTo>
                  <a:pt x="18421" y="7470"/>
                  <a:pt x="18534" y="7473"/>
                  <a:pt x="18607" y="7547"/>
                </a:cubicBezTo>
                <a:cubicBezTo>
                  <a:pt x="18461" y="7353"/>
                  <a:pt x="18082" y="7060"/>
                  <a:pt x="18198" y="6858"/>
                </a:cubicBezTo>
                <a:cubicBezTo>
                  <a:pt x="18255" y="6759"/>
                  <a:pt x="18499" y="7018"/>
                  <a:pt x="18519" y="7049"/>
                </a:cubicBezTo>
                <a:cubicBezTo>
                  <a:pt x="18357" y="6801"/>
                  <a:pt x="18126" y="6627"/>
                  <a:pt x="17961" y="6378"/>
                </a:cubicBezTo>
                <a:cubicBezTo>
                  <a:pt x="17806" y="6144"/>
                  <a:pt x="17586" y="5734"/>
                  <a:pt x="17350" y="5619"/>
                </a:cubicBezTo>
                <a:cubicBezTo>
                  <a:pt x="17325" y="5663"/>
                  <a:pt x="17472" y="5827"/>
                  <a:pt x="17478" y="5878"/>
                </a:cubicBezTo>
                <a:cubicBezTo>
                  <a:pt x="17465" y="5877"/>
                  <a:pt x="17376" y="5743"/>
                  <a:pt x="17378" y="5856"/>
                </a:cubicBezTo>
                <a:cubicBezTo>
                  <a:pt x="17378" y="5852"/>
                  <a:pt x="17378" y="5849"/>
                  <a:pt x="17378" y="5857"/>
                </a:cubicBezTo>
                <a:cubicBezTo>
                  <a:pt x="17379" y="5869"/>
                  <a:pt x="17378" y="5863"/>
                  <a:pt x="17378" y="5857"/>
                </a:cubicBezTo>
                <a:cubicBezTo>
                  <a:pt x="17381" y="5928"/>
                  <a:pt x="17603" y="6232"/>
                  <a:pt x="17646" y="6274"/>
                </a:cubicBezTo>
                <a:close/>
                <a:moveTo>
                  <a:pt x="18607" y="7547"/>
                </a:moveTo>
                <a:cubicBezTo>
                  <a:pt x="18635" y="7584"/>
                  <a:pt x="18654" y="7616"/>
                  <a:pt x="18660" y="7644"/>
                </a:cubicBezTo>
                <a:cubicBezTo>
                  <a:pt x="18653" y="7607"/>
                  <a:pt x="18633" y="7573"/>
                  <a:pt x="18607" y="7547"/>
                </a:cubicBezTo>
                <a:close/>
                <a:moveTo>
                  <a:pt x="12796" y="1135"/>
                </a:moveTo>
                <a:cubicBezTo>
                  <a:pt x="12751" y="1122"/>
                  <a:pt x="12895" y="1166"/>
                  <a:pt x="12796" y="1135"/>
                </a:cubicBezTo>
                <a:cubicBezTo>
                  <a:pt x="12796" y="1135"/>
                  <a:pt x="12796" y="1135"/>
                  <a:pt x="12796" y="1135"/>
                </a:cubicBezTo>
                <a:close/>
                <a:moveTo>
                  <a:pt x="12796" y="1135"/>
                </a:moveTo>
                <a:cubicBezTo>
                  <a:pt x="12907" y="1169"/>
                  <a:pt x="13566" y="1269"/>
                  <a:pt x="13631" y="1102"/>
                </a:cubicBezTo>
                <a:cubicBezTo>
                  <a:pt x="13663" y="1018"/>
                  <a:pt x="12743" y="910"/>
                  <a:pt x="12645" y="914"/>
                </a:cubicBezTo>
                <a:cubicBezTo>
                  <a:pt x="12600" y="1062"/>
                  <a:pt x="12710" y="1110"/>
                  <a:pt x="12796" y="1135"/>
                </a:cubicBezTo>
                <a:close/>
                <a:moveTo>
                  <a:pt x="6624" y="191"/>
                </a:moveTo>
                <a:cubicBezTo>
                  <a:pt x="6624" y="192"/>
                  <a:pt x="6625" y="195"/>
                  <a:pt x="6626" y="199"/>
                </a:cubicBezTo>
                <a:cubicBezTo>
                  <a:pt x="6626" y="196"/>
                  <a:pt x="6625" y="194"/>
                  <a:pt x="6624" y="191"/>
                </a:cubicBezTo>
                <a:cubicBezTo>
                  <a:pt x="6624" y="191"/>
                  <a:pt x="6624" y="191"/>
                  <a:pt x="6624" y="191"/>
                </a:cubicBezTo>
                <a:close/>
                <a:moveTo>
                  <a:pt x="6637" y="229"/>
                </a:moveTo>
                <a:cubicBezTo>
                  <a:pt x="6645" y="251"/>
                  <a:pt x="6651" y="268"/>
                  <a:pt x="6637" y="229"/>
                </a:cubicBezTo>
                <a:cubicBezTo>
                  <a:pt x="6637" y="229"/>
                  <a:pt x="6637" y="229"/>
                  <a:pt x="6637" y="229"/>
                </a:cubicBezTo>
                <a:close/>
                <a:moveTo>
                  <a:pt x="6637" y="229"/>
                </a:moveTo>
                <a:cubicBezTo>
                  <a:pt x="6637" y="228"/>
                  <a:pt x="6636" y="225"/>
                  <a:pt x="6635" y="224"/>
                </a:cubicBezTo>
                <a:cubicBezTo>
                  <a:pt x="6636" y="225"/>
                  <a:pt x="6637" y="227"/>
                  <a:pt x="6637" y="229"/>
                </a:cubicBezTo>
                <a:close/>
                <a:moveTo>
                  <a:pt x="6626" y="199"/>
                </a:moveTo>
                <a:cubicBezTo>
                  <a:pt x="6629" y="205"/>
                  <a:pt x="6632" y="215"/>
                  <a:pt x="6635" y="224"/>
                </a:cubicBezTo>
                <a:cubicBezTo>
                  <a:pt x="6633" y="217"/>
                  <a:pt x="6630" y="209"/>
                  <a:pt x="6626" y="199"/>
                </a:cubicBezTo>
                <a:close/>
                <a:moveTo>
                  <a:pt x="6639" y="191"/>
                </a:moveTo>
                <a:cubicBezTo>
                  <a:pt x="6700" y="344"/>
                  <a:pt x="6882" y="206"/>
                  <a:pt x="6974" y="224"/>
                </a:cubicBezTo>
                <a:cubicBezTo>
                  <a:pt x="6891" y="274"/>
                  <a:pt x="7101" y="361"/>
                  <a:pt x="7127" y="364"/>
                </a:cubicBezTo>
                <a:cubicBezTo>
                  <a:pt x="7319" y="388"/>
                  <a:pt x="7515" y="426"/>
                  <a:pt x="7709" y="415"/>
                </a:cubicBezTo>
                <a:cubicBezTo>
                  <a:pt x="7714" y="407"/>
                  <a:pt x="7716" y="403"/>
                  <a:pt x="7718" y="393"/>
                </a:cubicBezTo>
                <a:cubicBezTo>
                  <a:pt x="7615" y="349"/>
                  <a:pt x="7588" y="217"/>
                  <a:pt x="7471" y="203"/>
                </a:cubicBezTo>
                <a:cubicBezTo>
                  <a:pt x="7304" y="184"/>
                  <a:pt x="7240" y="132"/>
                  <a:pt x="7094" y="42"/>
                </a:cubicBezTo>
                <a:cubicBezTo>
                  <a:pt x="7017" y="-6"/>
                  <a:pt x="6518" y="-65"/>
                  <a:pt x="6639" y="191"/>
                </a:cubicBezTo>
                <a:cubicBezTo>
                  <a:pt x="6639" y="191"/>
                  <a:pt x="6639" y="191"/>
                  <a:pt x="6639" y="191"/>
                </a:cubicBezTo>
                <a:close/>
                <a:moveTo>
                  <a:pt x="3049" y="1821"/>
                </a:moveTo>
                <a:cubicBezTo>
                  <a:pt x="3097" y="1824"/>
                  <a:pt x="3068" y="1822"/>
                  <a:pt x="3049" y="1821"/>
                </a:cubicBezTo>
                <a:cubicBezTo>
                  <a:pt x="3259" y="1833"/>
                  <a:pt x="3444" y="2105"/>
                  <a:pt x="3693" y="1983"/>
                </a:cubicBezTo>
                <a:cubicBezTo>
                  <a:pt x="3695" y="1975"/>
                  <a:pt x="3695" y="1960"/>
                  <a:pt x="3693" y="1951"/>
                </a:cubicBezTo>
                <a:cubicBezTo>
                  <a:pt x="3378" y="1819"/>
                  <a:pt x="3267" y="1534"/>
                  <a:pt x="3575" y="1251"/>
                </a:cubicBezTo>
                <a:cubicBezTo>
                  <a:pt x="3878" y="973"/>
                  <a:pt x="4250" y="1072"/>
                  <a:pt x="4563" y="873"/>
                </a:cubicBezTo>
                <a:cubicBezTo>
                  <a:pt x="4434" y="627"/>
                  <a:pt x="4069" y="857"/>
                  <a:pt x="3881" y="855"/>
                </a:cubicBezTo>
                <a:cubicBezTo>
                  <a:pt x="3631" y="853"/>
                  <a:pt x="3298" y="977"/>
                  <a:pt x="3102" y="1185"/>
                </a:cubicBezTo>
                <a:cubicBezTo>
                  <a:pt x="3040" y="1251"/>
                  <a:pt x="3027" y="1414"/>
                  <a:pt x="3008" y="1500"/>
                </a:cubicBezTo>
                <a:cubicBezTo>
                  <a:pt x="2968" y="1677"/>
                  <a:pt x="2751" y="1804"/>
                  <a:pt x="3049" y="1821"/>
                </a:cubicBezTo>
                <a:close/>
                <a:moveTo>
                  <a:pt x="10216" y="16862"/>
                </a:moveTo>
                <a:cubicBezTo>
                  <a:pt x="10007" y="16414"/>
                  <a:pt x="9990" y="17186"/>
                  <a:pt x="10036" y="17376"/>
                </a:cubicBezTo>
                <a:cubicBezTo>
                  <a:pt x="10092" y="17606"/>
                  <a:pt x="10129" y="17705"/>
                  <a:pt x="10318" y="17537"/>
                </a:cubicBezTo>
                <a:cubicBezTo>
                  <a:pt x="10499" y="17376"/>
                  <a:pt x="10291" y="17023"/>
                  <a:pt x="10216" y="16863"/>
                </a:cubicBezTo>
                <a:cubicBezTo>
                  <a:pt x="10225" y="16883"/>
                  <a:pt x="10244" y="16922"/>
                  <a:pt x="10216" y="16862"/>
                </a:cubicBezTo>
                <a:close/>
                <a:moveTo>
                  <a:pt x="10216" y="16862"/>
                </a:moveTo>
                <a:cubicBezTo>
                  <a:pt x="10216" y="16862"/>
                  <a:pt x="10216" y="16862"/>
                  <a:pt x="10216" y="16863"/>
                </a:cubicBezTo>
                <a:cubicBezTo>
                  <a:pt x="10211" y="16852"/>
                  <a:pt x="10209" y="16847"/>
                  <a:pt x="10216" y="16862"/>
                </a:cubicBezTo>
                <a:close/>
                <a:moveTo>
                  <a:pt x="17680" y="20444"/>
                </a:moveTo>
                <a:cubicBezTo>
                  <a:pt x="17677" y="20432"/>
                  <a:pt x="17678" y="20435"/>
                  <a:pt x="17679" y="20439"/>
                </a:cubicBezTo>
                <a:cubicBezTo>
                  <a:pt x="17647" y="20338"/>
                  <a:pt x="17562" y="20187"/>
                  <a:pt x="17562" y="20438"/>
                </a:cubicBezTo>
                <a:cubicBezTo>
                  <a:pt x="17562" y="20640"/>
                  <a:pt x="17719" y="20588"/>
                  <a:pt x="17681" y="20445"/>
                </a:cubicBezTo>
                <a:cubicBezTo>
                  <a:pt x="17681" y="20446"/>
                  <a:pt x="17681" y="20446"/>
                  <a:pt x="17680" y="20444"/>
                </a:cubicBezTo>
                <a:close/>
                <a:moveTo>
                  <a:pt x="20845" y="19801"/>
                </a:moveTo>
                <a:cubicBezTo>
                  <a:pt x="20845" y="19756"/>
                  <a:pt x="20831" y="19752"/>
                  <a:pt x="20720" y="19722"/>
                </a:cubicBezTo>
                <a:cubicBezTo>
                  <a:pt x="20484" y="19667"/>
                  <a:pt x="20309" y="19366"/>
                  <a:pt x="20078" y="19540"/>
                </a:cubicBezTo>
                <a:lnTo>
                  <a:pt x="20083" y="19581"/>
                </a:lnTo>
                <a:lnTo>
                  <a:pt x="20066" y="19592"/>
                </a:lnTo>
                <a:cubicBezTo>
                  <a:pt x="20073" y="19603"/>
                  <a:pt x="20078" y="19616"/>
                  <a:pt x="20080" y="19629"/>
                </a:cubicBezTo>
                <a:cubicBezTo>
                  <a:pt x="19967" y="19665"/>
                  <a:pt x="19867" y="19933"/>
                  <a:pt x="19784" y="19933"/>
                </a:cubicBezTo>
                <a:cubicBezTo>
                  <a:pt x="19806" y="19933"/>
                  <a:pt x="19649" y="19674"/>
                  <a:pt x="19649" y="19726"/>
                </a:cubicBezTo>
                <a:cubicBezTo>
                  <a:pt x="19591" y="19599"/>
                  <a:pt x="19738" y="19263"/>
                  <a:pt x="19533" y="19263"/>
                </a:cubicBezTo>
                <a:cubicBezTo>
                  <a:pt x="19510" y="19243"/>
                  <a:pt x="19395" y="19210"/>
                  <a:pt x="19371" y="19200"/>
                </a:cubicBezTo>
                <a:cubicBezTo>
                  <a:pt x="19228" y="19141"/>
                  <a:pt x="19205" y="19326"/>
                  <a:pt x="19144" y="19326"/>
                </a:cubicBezTo>
                <a:cubicBezTo>
                  <a:pt x="19123" y="19314"/>
                  <a:pt x="19057" y="19299"/>
                  <a:pt x="19047" y="19341"/>
                </a:cubicBezTo>
                <a:cubicBezTo>
                  <a:pt x="18878" y="19223"/>
                  <a:pt x="19194" y="19742"/>
                  <a:pt x="19275" y="19766"/>
                </a:cubicBezTo>
                <a:cubicBezTo>
                  <a:pt x="19141" y="19798"/>
                  <a:pt x="19298" y="20026"/>
                  <a:pt x="19315" y="20115"/>
                </a:cubicBezTo>
                <a:cubicBezTo>
                  <a:pt x="19376" y="20426"/>
                  <a:pt x="19468" y="20101"/>
                  <a:pt x="19519" y="20101"/>
                </a:cubicBezTo>
                <a:cubicBezTo>
                  <a:pt x="19605" y="20101"/>
                  <a:pt x="19914" y="20363"/>
                  <a:pt x="20018" y="20411"/>
                </a:cubicBezTo>
                <a:cubicBezTo>
                  <a:pt x="20127" y="20461"/>
                  <a:pt x="20181" y="20479"/>
                  <a:pt x="20248" y="20607"/>
                </a:cubicBezTo>
                <a:cubicBezTo>
                  <a:pt x="20277" y="20661"/>
                  <a:pt x="20274" y="20778"/>
                  <a:pt x="20326" y="20815"/>
                </a:cubicBezTo>
                <a:cubicBezTo>
                  <a:pt x="20319" y="20858"/>
                  <a:pt x="20311" y="20886"/>
                  <a:pt x="20321" y="20928"/>
                </a:cubicBezTo>
                <a:cubicBezTo>
                  <a:pt x="20186" y="20961"/>
                  <a:pt x="20099" y="21117"/>
                  <a:pt x="20109" y="21286"/>
                </a:cubicBezTo>
                <a:cubicBezTo>
                  <a:pt x="20228" y="21294"/>
                  <a:pt x="20372" y="21234"/>
                  <a:pt x="20433" y="21234"/>
                </a:cubicBezTo>
                <a:lnTo>
                  <a:pt x="20433" y="21233"/>
                </a:lnTo>
                <a:cubicBezTo>
                  <a:pt x="20433" y="21142"/>
                  <a:pt x="20719" y="21510"/>
                  <a:pt x="20736" y="21535"/>
                </a:cubicBezTo>
                <a:cubicBezTo>
                  <a:pt x="20771" y="21316"/>
                  <a:pt x="20771" y="21081"/>
                  <a:pt x="20799" y="20857"/>
                </a:cubicBezTo>
                <a:lnTo>
                  <a:pt x="20771" y="20809"/>
                </a:lnTo>
                <a:cubicBezTo>
                  <a:pt x="20895" y="20557"/>
                  <a:pt x="20831" y="20091"/>
                  <a:pt x="20845" y="19801"/>
                </a:cubicBezTo>
                <a:close/>
                <a:moveTo>
                  <a:pt x="21483" y="3136"/>
                </a:moveTo>
                <a:cubicBezTo>
                  <a:pt x="21484" y="3136"/>
                  <a:pt x="21512" y="3136"/>
                  <a:pt x="21512" y="3136"/>
                </a:cubicBezTo>
                <a:cubicBezTo>
                  <a:pt x="21524" y="3110"/>
                  <a:pt x="21544" y="3089"/>
                  <a:pt x="21567" y="3075"/>
                </a:cubicBezTo>
                <a:cubicBezTo>
                  <a:pt x="21432" y="2793"/>
                  <a:pt x="21025" y="2732"/>
                  <a:pt x="20788" y="2699"/>
                </a:cubicBezTo>
                <a:cubicBezTo>
                  <a:pt x="20424" y="2699"/>
                  <a:pt x="20032" y="2429"/>
                  <a:pt x="19669" y="2355"/>
                </a:cubicBezTo>
                <a:cubicBezTo>
                  <a:pt x="19252" y="2271"/>
                  <a:pt x="18850" y="2097"/>
                  <a:pt x="18423" y="2086"/>
                </a:cubicBezTo>
                <a:cubicBezTo>
                  <a:pt x="18281" y="2082"/>
                  <a:pt x="18025" y="1964"/>
                  <a:pt x="17928" y="2085"/>
                </a:cubicBezTo>
                <a:cubicBezTo>
                  <a:pt x="17787" y="1963"/>
                  <a:pt x="17753" y="2111"/>
                  <a:pt x="17640" y="2116"/>
                </a:cubicBezTo>
                <a:cubicBezTo>
                  <a:pt x="17589" y="2193"/>
                  <a:pt x="17369" y="2124"/>
                  <a:pt x="17309" y="2114"/>
                </a:cubicBezTo>
                <a:cubicBezTo>
                  <a:pt x="17131" y="2085"/>
                  <a:pt x="16946" y="2126"/>
                  <a:pt x="16770" y="2090"/>
                </a:cubicBezTo>
                <a:cubicBezTo>
                  <a:pt x="16661" y="2068"/>
                  <a:pt x="16615" y="1921"/>
                  <a:pt x="16498" y="1897"/>
                </a:cubicBezTo>
                <a:cubicBezTo>
                  <a:pt x="16256" y="1847"/>
                  <a:pt x="15932" y="1733"/>
                  <a:pt x="15687" y="1852"/>
                </a:cubicBezTo>
                <a:cubicBezTo>
                  <a:pt x="15505" y="1940"/>
                  <a:pt x="15223" y="1766"/>
                  <a:pt x="15033" y="1732"/>
                </a:cubicBezTo>
                <a:cubicBezTo>
                  <a:pt x="15028" y="1585"/>
                  <a:pt x="14601" y="1491"/>
                  <a:pt x="14524" y="1604"/>
                </a:cubicBezTo>
                <a:cubicBezTo>
                  <a:pt x="14389" y="1489"/>
                  <a:pt x="14096" y="1512"/>
                  <a:pt x="13941" y="1503"/>
                </a:cubicBezTo>
                <a:lnTo>
                  <a:pt x="13941" y="1502"/>
                </a:lnTo>
                <a:cubicBezTo>
                  <a:pt x="13859" y="1397"/>
                  <a:pt x="13713" y="1363"/>
                  <a:pt x="13601" y="1377"/>
                </a:cubicBezTo>
                <a:cubicBezTo>
                  <a:pt x="13463" y="1395"/>
                  <a:pt x="13552" y="1500"/>
                  <a:pt x="13642" y="1496"/>
                </a:cubicBezTo>
                <a:cubicBezTo>
                  <a:pt x="13538" y="1516"/>
                  <a:pt x="13426" y="1657"/>
                  <a:pt x="13589" y="1732"/>
                </a:cubicBezTo>
                <a:cubicBezTo>
                  <a:pt x="13432" y="1749"/>
                  <a:pt x="13289" y="1736"/>
                  <a:pt x="13132" y="1770"/>
                </a:cubicBezTo>
                <a:cubicBezTo>
                  <a:pt x="13010" y="1796"/>
                  <a:pt x="12688" y="1530"/>
                  <a:pt x="12823" y="1894"/>
                </a:cubicBezTo>
                <a:cubicBezTo>
                  <a:pt x="12699" y="1866"/>
                  <a:pt x="12578" y="1803"/>
                  <a:pt x="12462" y="1744"/>
                </a:cubicBezTo>
                <a:lnTo>
                  <a:pt x="12468" y="1739"/>
                </a:lnTo>
                <a:lnTo>
                  <a:pt x="12445" y="1651"/>
                </a:lnTo>
                <a:cubicBezTo>
                  <a:pt x="12201" y="1356"/>
                  <a:pt x="11570" y="1196"/>
                  <a:pt x="11249" y="1384"/>
                </a:cubicBezTo>
                <a:cubicBezTo>
                  <a:pt x="11292" y="1402"/>
                  <a:pt x="11339" y="1419"/>
                  <a:pt x="11379" y="1446"/>
                </a:cubicBezTo>
                <a:cubicBezTo>
                  <a:pt x="11235" y="1453"/>
                  <a:pt x="11040" y="1498"/>
                  <a:pt x="10902" y="1435"/>
                </a:cubicBezTo>
                <a:cubicBezTo>
                  <a:pt x="10924" y="1410"/>
                  <a:pt x="10943" y="1372"/>
                  <a:pt x="10960" y="1341"/>
                </a:cubicBezTo>
                <a:cubicBezTo>
                  <a:pt x="10707" y="1338"/>
                  <a:pt x="10460" y="1329"/>
                  <a:pt x="10209" y="1352"/>
                </a:cubicBezTo>
                <a:cubicBezTo>
                  <a:pt x="10151" y="1292"/>
                  <a:pt x="10082" y="1254"/>
                  <a:pt x="10017" y="1207"/>
                </a:cubicBezTo>
                <a:cubicBezTo>
                  <a:pt x="10017" y="1207"/>
                  <a:pt x="10014" y="1302"/>
                  <a:pt x="10014" y="1302"/>
                </a:cubicBezTo>
                <a:cubicBezTo>
                  <a:pt x="9917" y="1297"/>
                  <a:pt x="9781" y="1215"/>
                  <a:pt x="9686" y="1274"/>
                </a:cubicBezTo>
                <a:cubicBezTo>
                  <a:pt x="10299" y="771"/>
                  <a:pt x="9202" y="741"/>
                  <a:pt x="8912" y="764"/>
                </a:cubicBezTo>
                <a:cubicBezTo>
                  <a:pt x="8912" y="763"/>
                  <a:pt x="8942" y="682"/>
                  <a:pt x="8942" y="682"/>
                </a:cubicBezTo>
                <a:cubicBezTo>
                  <a:pt x="8857" y="692"/>
                  <a:pt x="8774" y="674"/>
                  <a:pt x="8690" y="667"/>
                </a:cubicBezTo>
                <a:cubicBezTo>
                  <a:pt x="8692" y="666"/>
                  <a:pt x="8711" y="652"/>
                  <a:pt x="8711" y="652"/>
                </a:cubicBezTo>
                <a:lnTo>
                  <a:pt x="8680" y="562"/>
                </a:lnTo>
                <a:cubicBezTo>
                  <a:pt x="8568" y="569"/>
                  <a:pt x="8454" y="542"/>
                  <a:pt x="8339" y="545"/>
                </a:cubicBezTo>
                <a:cubicBezTo>
                  <a:pt x="8372" y="543"/>
                  <a:pt x="8389" y="524"/>
                  <a:pt x="8390" y="487"/>
                </a:cubicBezTo>
                <a:cubicBezTo>
                  <a:pt x="8348" y="373"/>
                  <a:pt x="8029" y="432"/>
                  <a:pt x="7984" y="380"/>
                </a:cubicBezTo>
                <a:cubicBezTo>
                  <a:pt x="7880" y="261"/>
                  <a:pt x="7809" y="457"/>
                  <a:pt x="7733" y="455"/>
                </a:cubicBezTo>
                <a:cubicBezTo>
                  <a:pt x="7767" y="710"/>
                  <a:pt x="8058" y="574"/>
                  <a:pt x="8203" y="565"/>
                </a:cubicBezTo>
                <a:cubicBezTo>
                  <a:pt x="8141" y="586"/>
                  <a:pt x="8043" y="670"/>
                  <a:pt x="8093" y="768"/>
                </a:cubicBezTo>
                <a:cubicBezTo>
                  <a:pt x="8012" y="760"/>
                  <a:pt x="7931" y="780"/>
                  <a:pt x="7859" y="828"/>
                </a:cubicBezTo>
                <a:lnTo>
                  <a:pt x="7899" y="850"/>
                </a:lnTo>
                <a:cubicBezTo>
                  <a:pt x="7761" y="924"/>
                  <a:pt x="7599" y="792"/>
                  <a:pt x="7453" y="841"/>
                </a:cubicBezTo>
                <a:cubicBezTo>
                  <a:pt x="7359" y="872"/>
                  <a:pt x="7267" y="899"/>
                  <a:pt x="7171" y="911"/>
                </a:cubicBezTo>
                <a:cubicBezTo>
                  <a:pt x="6973" y="936"/>
                  <a:pt x="6832" y="1042"/>
                  <a:pt x="6697" y="1218"/>
                </a:cubicBezTo>
                <a:lnTo>
                  <a:pt x="6715" y="1300"/>
                </a:lnTo>
                <a:cubicBezTo>
                  <a:pt x="6595" y="1317"/>
                  <a:pt x="5933" y="1282"/>
                  <a:pt x="6309" y="1601"/>
                </a:cubicBezTo>
                <a:cubicBezTo>
                  <a:pt x="6139" y="1560"/>
                  <a:pt x="5956" y="1546"/>
                  <a:pt x="5807" y="1683"/>
                </a:cubicBezTo>
                <a:cubicBezTo>
                  <a:pt x="5762" y="1559"/>
                  <a:pt x="5703" y="1466"/>
                  <a:pt x="5588" y="1483"/>
                </a:cubicBezTo>
                <a:lnTo>
                  <a:pt x="5593" y="1581"/>
                </a:lnTo>
                <a:lnTo>
                  <a:pt x="5611" y="1582"/>
                </a:lnTo>
                <a:cubicBezTo>
                  <a:pt x="5618" y="1583"/>
                  <a:pt x="5633" y="1606"/>
                  <a:pt x="5635" y="1626"/>
                </a:cubicBezTo>
                <a:cubicBezTo>
                  <a:pt x="5565" y="1686"/>
                  <a:pt x="5488" y="1670"/>
                  <a:pt x="5467" y="1800"/>
                </a:cubicBezTo>
                <a:cubicBezTo>
                  <a:pt x="5452" y="1798"/>
                  <a:pt x="5437" y="1795"/>
                  <a:pt x="5422" y="1791"/>
                </a:cubicBezTo>
                <a:cubicBezTo>
                  <a:pt x="5363" y="1613"/>
                  <a:pt x="5452" y="1463"/>
                  <a:pt x="5208" y="1445"/>
                </a:cubicBezTo>
                <a:cubicBezTo>
                  <a:pt x="5135" y="1440"/>
                  <a:pt x="5060" y="1440"/>
                  <a:pt x="4988" y="1440"/>
                </a:cubicBezTo>
                <a:cubicBezTo>
                  <a:pt x="4835" y="1440"/>
                  <a:pt x="4896" y="1580"/>
                  <a:pt x="4862" y="1697"/>
                </a:cubicBezTo>
                <a:cubicBezTo>
                  <a:pt x="4835" y="1790"/>
                  <a:pt x="4726" y="1733"/>
                  <a:pt x="4708" y="1846"/>
                </a:cubicBezTo>
                <a:cubicBezTo>
                  <a:pt x="4689" y="1970"/>
                  <a:pt x="4799" y="1948"/>
                  <a:pt x="4812" y="1996"/>
                </a:cubicBezTo>
                <a:cubicBezTo>
                  <a:pt x="4844" y="2077"/>
                  <a:pt x="4824" y="2151"/>
                  <a:pt x="4867" y="2245"/>
                </a:cubicBezTo>
                <a:cubicBezTo>
                  <a:pt x="4713" y="2182"/>
                  <a:pt x="4560" y="2145"/>
                  <a:pt x="4400" y="2112"/>
                </a:cubicBezTo>
                <a:cubicBezTo>
                  <a:pt x="4221" y="2086"/>
                  <a:pt x="4014" y="1954"/>
                  <a:pt x="3841" y="1954"/>
                </a:cubicBezTo>
                <a:cubicBezTo>
                  <a:pt x="3573" y="1954"/>
                  <a:pt x="4110" y="2290"/>
                  <a:pt x="4127" y="2309"/>
                </a:cubicBezTo>
                <a:cubicBezTo>
                  <a:pt x="4105" y="2315"/>
                  <a:pt x="4083" y="2320"/>
                  <a:pt x="4060" y="2324"/>
                </a:cubicBezTo>
                <a:lnTo>
                  <a:pt x="4065" y="2298"/>
                </a:lnTo>
                <a:cubicBezTo>
                  <a:pt x="3852" y="2201"/>
                  <a:pt x="3571" y="2399"/>
                  <a:pt x="3372" y="2425"/>
                </a:cubicBezTo>
                <a:cubicBezTo>
                  <a:pt x="3370" y="2381"/>
                  <a:pt x="3421" y="2299"/>
                  <a:pt x="3432" y="2250"/>
                </a:cubicBezTo>
                <a:cubicBezTo>
                  <a:pt x="3242" y="2226"/>
                  <a:pt x="3075" y="2344"/>
                  <a:pt x="2898" y="2413"/>
                </a:cubicBezTo>
                <a:cubicBezTo>
                  <a:pt x="2804" y="2450"/>
                  <a:pt x="2559" y="2500"/>
                  <a:pt x="2574" y="2674"/>
                </a:cubicBezTo>
                <a:cubicBezTo>
                  <a:pt x="2584" y="2801"/>
                  <a:pt x="2315" y="2630"/>
                  <a:pt x="2302" y="2618"/>
                </a:cubicBezTo>
                <a:cubicBezTo>
                  <a:pt x="2377" y="2566"/>
                  <a:pt x="2604" y="2549"/>
                  <a:pt x="2395" y="2412"/>
                </a:cubicBezTo>
                <a:cubicBezTo>
                  <a:pt x="2245" y="2314"/>
                  <a:pt x="2091" y="2321"/>
                  <a:pt x="1929" y="2318"/>
                </a:cubicBezTo>
                <a:cubicBezTo>
                  <a:pt x="1937" y="2433"/>
                  <a:pt x="1993" y="2432"/>
                  <a:pt x="2055" y="2493"/>
                </a:cubicBezTo>
                <a:cubicBezTo>
                  <a:pt x="2046" y="2478"/>
                  <a:pt x="2074" y="2893"/>
                  <a:pt x="2169" y="2758"/>
                </a:cubicBezTo>
                <a:cubicBezTo>
                  <a:pt x="2163" y="2794"/>
                  <a:pt x="2158" y="2830"/>
                  <a:pt x="2156" y="2867"/>
                </a:cubicBezTo>
                <a:cubicBezTo>
                  <a:pt x="1969" y="2739"/>
                  <a:pt x="1862" y="2828"/>
                  <a:pt x="1686" y="2928"/>
                </a:cubicBezTo>
                <a:cubicBezTo>
                  <a:pt x="1500" y="3032"/>
                  <a:pt x="1637" y="3097"/>
                  <a:pt x="1707" y="3188"/>
                </a:cubicBezTo>
                <a:cubicBezTo>
                  <a:pt x="1680" y="3244"/>
                  <a:pt x="1425" y="3107"/>
                  <a:pt x="1395" y="3091"/>
                </a:cubicBezTo>
                <a:cubicBezTo>
                  <a:pt x="1324" y="3053"/>
                  <a:pt x="1217" y="3102"/>
                  <a:pt x="1148" y="3140"/>
                </a:cubicBezTo>
                <a:cubicBezTo>
                  <a:pt x="1225" y="3269"/>
                  <a:pt x="1313" y="3308"/>
                  <a:pt x="1425" y="3357"/>
                </a:cubicBezTo>
                <a:cubicBezTo>
                  <a:pt x="1277" y="3479"/>
                  <a:pt x="1067" y="3145"/>
                  <a:pt x="988" y="3080"/>
                </a:cubicBezTo>
                <a:cubicBezTo>
                  <a:pt x="1015" y="3019"/>
                  <a:pt x="1044" y="2956"/>
                  <a:pt x="990" y="2892"/>
                </a:cubicBezTo>
                <a:cubicBezTo>
                  <a:pt x="1164" y="2934"/>
                  <a:pt x="2149" y="3013"/>
                  <a:pt x="1702" y="2525"/>
                </a:cubicBezTo>
                <a:cubicBezTo>
                  <a:pt x="1515" y="2321"/>
                  <a:pt x="920" y="2139"/>
                  <a:pt x="679" y="2180"/>
                </a:cubicBezTo>
                <a:cubicBezTo>
                  <a:pt x="673" y="2165"/>
                  <a:pt x="662" y="2161"/>
                  <a:pt x="647" y="2169"/>
                </a:cubicBezTo>
                <a:cubicBezTo>
                  <a:pt x="682" y="2169"/>
                  <a:pt x="559" y="2063"/>
                  <a:pt x="524" y="2055"/>
                </a:cubicBezTo>
                <a:cubicBezTo>
                  <a:pt x="469" y="2042"/>
                  <a:pt x="389" y="2064"/>
                  <a:pt x="328" y="2064"/>
                </a:cubicBezTo>
                <a:cubicBezTo>
                  <a:pt x="303" y="2062"/>
                  <a:pt x="285" y="2082"/>
                  <a:pt x="285" y="2118"/>
                </a:cubicBezTo>
                <a:cubicBezTo>
                  <a:pt x="266" y="2111"/>
                  <a:pt x="247" y="2104"/>
                  <a:pt x="228" y="2096"/>
                </a:cubicBezTo>
                <a:lnTo>
                  <a:pt x="222" y="2118"/>
                </a:lnTo>
                <a:lnTo>
                  <a:pt x="216" y="2112"/>
                </a:lnTo>
                <a:cubicBezTo>
                  <a:pt x="127" y="2182"/>
                  <a:pt x="72" y="2289"/>
                  <a:pt x="1" y="2385"/>
                </a:cubicBezTo>
                <a:cubicBezTo>
                  <a:pt x="38" y="2448"/>
                  <a:pt x="247" y="2553"/>
                  <a:pt x="193" y="2625"/>
                </a:cubicBezTo>
                <a:cubicBezTo>
                  <a:pt x="81" y="2777"/>
                  <a:pt x="241" y="2837"/>
                  <a:pt x="293" y="2954"/>
                </a:cubicBezTo>
                <a:cubicBezTo>
                  <a:pt x="170" y="3047"/>
                  <a:pt x="319" y="3299"/>
                  <a:pt x="399" y="3343"/>
                </a:cubicBezTo>
                <a:cubicBezTo>
                  <a:pt x="293" y="3475"/>
                  <a:pt x="513" y="3547"/>
                  <a:pt x="565" y="3597"/>
                </a:cubicBezTo>
                <a:cubicBezTo>
                  <a:pt x="607" y="3637"/>
                  <a:pt x="411" y="3845"/>
                  <a:pt x="390" y="3866"/>
                </a:cubicBezTo>
                <a:cubicBezTo>
                  <a:pt x="245" y="4011"/>
                  <a:pt x="119" y="4126"/>
                  <a:pt x="0" y="4306"/>
                </a:cubicBezTo>
                <a:cubicBezTo>
                  <a:pt x="85" y="4284"/>
                  <a:pt x="190" y="4172"/>
                  <a:pt x="266" y="4167"/>
                </a:cubicBezTo>
                <a:cubicBezTo>
                  <a:pt x="283" y="4197"/>
                  <a:pt x="302" y="4226"/>
                  <a:pt x="323" y="4253"/>
                </a:cubicBezTo>
                <a:cubicBezTo>
                  <a:pt x="222" y="4199"/>
                  <a:pt x="162" y="4293"/>
                  <a:pt x="201" y="4411"/>
                </a:cubicBezTo>
                <a:cubicBezTo>
                  <a:pt x="162" y="4553"/>
                  <a:pt x="82" y="4589"/>
                  <a:pt x="175" y="4758"/>
                </a:cubicBezTo>
                <a:cubicBezTo>
                  <a:pt x="78" y="4850"/>
                  <a:pt x="345" y="5225"/>
                  <a:pt x="406" y="5296"/>
                </a:cubicBezTo>
                <a:cubicBezTo>
                  <a:pt x="430" y="5300"/>
                  <a:pt x="451" y="5290"/>
                  <a:pt x="470" y="5265"/>
                </a:cubicBezTo>
                <a:cubicBezTo>
                  <a:pt x="470" y="5264"/>
                  <a:pt x="471" y="5244"/>
                  <a:pt x="471" y="5244"/>
                </a:cubicBezTo>
                <a:cubicBezTo>
                  <a:pt x="468" y="5227"/>
                  <a:pt x="693" y="5374"/>
                  <a:pt x="723" y="5409"/>
                </a:cubicBezTo>
                <a:cubicBezTo>
                  <a:pt x="683" y="5491"/>
                  <a:pt x="819" y="5677"/>
                  <a:pt x="881" y="5677"/>
                </a:cubicBezTo>
                <a:cubicBezTo>
                  <a:pt x="881" y="5776"/>
                  <a:pt x="983" y="5725"/>
                  <a:pt x="1012" y="5801"/>
                </a:cubicBezTo>
                <a:cubicBezTo>
                  <a:pt x="1013" y="5803"/>
                  <a:pt x="840" y="5849"/>
                  <a:pt x="814" y="5864"/>
                </a:cubicBezTo>
                <a:cubicBezTo>
                  <a:pt x="850" y="5933"/>
                  <a:pt x="902" y="6106"/>
                  <a:pt x="948" y="6152"/>
                </a:cubicBezTo>
                <a:cubicBezTo>
                  <a:pt x="1062" y="6265"/>
                  <a:pt x="1164" y="6069"/>
                  <a:pt x="1293" y="6203"/>
                </a:cubicBezTo>
                <a:cubicBezTo>
                  <a:pt x="1286" y="6211"/>
                  <a:pt x="1265" y="6237"/>
                  <a:pt x="1265" y="6237"/>
                </a:cubicBezTo>
                <a:cubicBezTo>
                  <a:pt x="1317" y="6354"/>
                  <a:pt x="1446" y="6350"/>
                  <a:pt x="1481" y="6450"/>
                </a:cubicBezTo>
                <a:cubicBezTo>
                  <a:pt x="1563" y="6681"/>
                  <a:pt x="1653" y="6696"/>
                  <a:pt x="1848" y="6592"/>
                </a:cubicBezTo>
                <a:cubicBezTo>
                  <a:pt x="1905" y="6655"/>
                  <a:pt x="1926" y="6720"/>
                  <a:pt x="2004" y="6723"/>
                </a:cubicBezTo>
                <a:lnTo>
                  <a:pt x="2009" y="6693"/>
                </a:lnTo>
                <a:cubicBezTo>
                  <a:pt x="2095" y="6686"/>
                  <a:pt x="2174" y="6765"/>
                  <a:pt x="2257" y="6780"/>
                </a:cubicBezTo>
                <a:cubicBezTo>
                  <a:pt x="2237" y="6906"/>
                  <a:pt x="2273" y="6983"/>
                  <a:pt x="2267" y="7093"/>
                </a:cubicBezTo>
                <a:cubicBezTo>
                  <a:pt x="2263" y="7128"/>
                  <a:pt x="2226" y="7132"/>
                  <a:pt x="2204" y="7126"/>
                </a:cubicBezTo>
                <a:lnTo>
                  <a:pt x="2204" y="7098"/>
                </a:lnTo>
                <a:cubicBezTo>
                  <a:pt x="2092" y="7098"/>
                  <a:pt x="1997" y="7275"/>
                  <a:pt x="2085" y="7391"/>
                </a:cubicBezTo>
                <a:cubicBezTo>
                  <a:pt x="2053" y="7403"/>
                  <a:pt x="2020" y="7412"/>
                  <a:pt x="1986" y="7420"/>
                </a:cubicBezTo>
                <a:cubicBezTo>
                  <a:pt x="1976" y="7486"/>
                  <a:pt x="2003" y="7524"/>
                  <a:pt x="2047" y="7561"/>
                </a:cubicBezTo>
                <a:cubicBezTo>
                  <a:pt x="2027" y="7581"/>
                  <a:pt x="2018" y="7606"/>
                  <a:pt x="2021" y="7635"/>
                </a:cubicBezTo>
                <a:cubicBezTo>
                  <a:pt x="2021" y="7661"/>
                  <a:pt x="1989" y="7660"/>
                  <a:pt x="1990" y="7711"/>
                </a:cubicBezTo>
                <a:cubicBezTo>
                  <a:pt x="1945" y="7720"/>
                  <a:pt x="1898" y="7715"/>
                  <a:pt x="1853" y="7703"/>
                </a:cubicBezTo>
                <a:cubicBezTo>
                  <a:pt x="1856" y="7754"/>
                  <a:pt x="1852" y="7802"/>
                  <a:pt x="1841" y="7849"/>
                </a:cubicBezTo>
                <a:cubicBezTo>
                  <a:pt x="2028" y="7973"/>
                  <a:pt x="2205" y="8066"/>
                  <a:pt x="2363" y="8238"/>
                </a:cubicBezTo>
                <a:cubicBezTo>
                  <a:pt x="2296" y="8346"/>
                  <a:pt x="2888" y="8477"/>
                  <a:pt x="2736" y="8789"/>
                </a:cubicBezTo>
                <a:cubicBezTo>
                  <a:pt x="2487" y="8980"/>
                  <a:pt x="2231" y="8785"/>
                  <a:pt x="1999" y="8788"/>
                </a:cubicBezTo>
                <a:cubicBezTo>
                  <a:pt x="1930" y="8781"/>
                  <a:pt x="1954" y="8678"/>
                  <a:pt x="1835" y="8708"/>
                </a:cubicBezTo>
                <a:cubicBezTo>
                  <a:pt x="1704" y="8534"/>
                  <a:pt x="1349" y="8634"/>
                  <a:pt x="1224" y="8736"/>
                </a:cubicBezTo>
                <a:cubicBezTo>
                  <a:pt x="1102" y="8835"/>
                  <a:pt x="682" y="8887"/>
                  <a:pt x="661" y="8607"/>
                </a:cubicBezTo>
                <a:cubicBezTo>
                  <a:pt x="631" y="8603"/>
                  <a:pt x="588" y="8600"/>
                  <a:pt x="561" y="8615"/>
                </a:cubicBezTo>
                <a:cubicBezTo>
                  <a:pt x="559" y="8612"/>
                  <a:pt x="535" y="8572"/>
                  <a:pt x="535" y="8572"/>
                </a:cubicBezTo>
                <a:cubicBezTo>
                  <a:pt x="414" y="8571"/>
                  <a:pt x="318" y="8636"/>
                  <a:pt x="375" y="8778"/>
                </a:cubicBezTo>
                <a:cubicBezTo>
                  <a:pt x="343" y="8806"/>
                  <a:pt x="256" y="9007"/>
                  <a:pt x="329" y="9043"/>
                </a:cubicBezTo>
                <a:cubicBezTo>
                  <a:pt x="249" y="9165"/>
                  <a:pt x="305" y="9330"/>
                  <a:pt x="421" y="9335"/>
                </a:cubicBezTo>
                <a:cubicBezTo>
                  <a:pt x="437" y="9593"/>
                  <a:pt x="540" y="10027"/>
                  <a:pt x="785" y="10022"/>
                </a:cubicBezTo>
                <a:cubicBezTo>
                  <a:pt x="850" y="10027"/>
                  <a:pt x="1167" y="10311"/>
                  <a:pt x="1169" y="10017"/>
                </a:cubicBezTo>
                <a:cubicBezTo>
                  <a:pt x="1171" y="9906"/>
                  <a:pt x="1447" y="10181"/>
                  <a:pt x="1452" y="10184"/>
                </a:cubicBezTo>
                <a:cubicBezTo>
                  <a:pt x="1603" y="10274"/>
                  <a:pt x="1696" y="10029"/>
                  <a:pt x="1800" y="10012"/>
                </a:cubicBezTo>
                <a:cubicBezTo>
                  <a:pt x="1854" y="10012"/>
                  <a:pt x="1899" y="10096"/>
                  <a:pt x="1959" y="10058"/>
                </a:cubicBezTo>
                <a:cubicBezTo>
                  <a:pt x="1947" y="10128"/>
                  <a:pt x="1993" y="10195"/>
                  <a:pt x="1984" y="10276"/>
                </a:cubicBezTo>
                <a:cubicBezTo>
                  <a:pt x="1984" y="10276"/>
                  <a:pt x="2022" y="10292"/>
                  <a:pt x="2025" y="10293"/>
                </a:cubicBezTo>
                <a:cubicBezTo>
                  <a:pt x="2030" y="10351"/>
                  <a:pt x="2017" y="10414"/>
                  <a:pt x="2045" y="10467"/>
                </a:cubicBezTo>
                <a:cubicBezTo>
                  <a:pt x="1964" y="10561"/>
                  <a:pt x="1951" y="10674"/>
                  <a:pt x="1927" y="10801"/>
                </a:cubicBezTo>
                <a:cubicBezTo>
                  <a:pt x="1848" y="10835"/>
                  <a:pt x="1834" y="11184"/>
                  <a:pt x="1763" y="11286"/>
                </a:cubicBezTo>
                <a:cubicBezTo>
                  <a:pt x="1769" y="11302"/>
                  <a:pt x="2052" y="12076"/>
                  <a:pt x="1847" y="12076"/>
                </a:cubicBezTo>
                <a:cubicBezTo>
                  <a:pt x="1847" y="12076"/>
                  <a:pt x="1847" y="12076"/>
                  <a:pt x="1847" y="12076"/>
                </a:cubicBezTo>
                <a:lnTo>
                  <a:pt x="1837" y="12090"/>
                </a:lnTo>
                <a:cubicBezTo>
                  <a:pt x="1850" y="12113"/>
                  <a:pt x="1854" y="12139"/>
                  <a:pt x="1849" y="12168"/>
                </a:cubicBezTo>
                <a:lnTo>
                  <a:pt x="1968" y="12175"/>
                </a:lnTo>
                <a:cubicBezTo>
                  <a:pt x="2045" y="12306"/>
                  <a:pt x="2361" y="12799"/>
                  <a:pt x="2334" y="12928"/>
                </a:cubicBezTo>
                <a:cubicBezTo>
                  <a:pt x="2299" y="13089"/>
                  <a:pt x="2510" y="13140"/>
                  <a:pt x="2556" y="13229"/>
                </a:cubicBezTo>
                <a:cubicBezTo>
                  <a:pt x="2628" y="13365"/>
                  <a:pt x="2637" y="13466"/>
                  <a:pt x="2665" y="13606"/>
                </a:cubicBezTo>
                <a:cubicBezTo>
                  <a:pt x="2622" y="13995"/>
                  <a:pt x="2974" y="14177"/>
                  <a:pt x="3079" y="14465"/>
                </a:cubicBezTo>
                <a:cubicBezTo>
                  <a:pt x="3147" y="14644"/>
                  <a:pt x="3352" y="14818"/>
                  <a:pt x="3369" y="15010"/>
                </a:cubicBezTo>
                <a:cubicBezTo>
                  <a:pt x="3389" y="15237"/>
                  <a:pt x="3410" y="15717"/>
                  <a:pt x="3527" y="15914"/>
                </a:cubicBezTo>
                <a:cubicBezTo>
                  <a:pt x="3685" y="16178"/>
                  <a:pt x="3909" y="15819"/>
                  <a:pt x="4050" y="15819"/>
                </a:cubicBezTo>
                <a:cubicBezTo>
                  <a:pt x="4318" y="15819"/>
                  <a:pt x="4521" y="15540"/>
                  <a:pt x="4746" y="15429"/>
                </a:cubicBezTo>
                <a:cubicBezTo>
                  <a:pt x="4904" y="15350"/>
                  <a:pt x="5142" y="15358"/>
                  <a:pt x="5113" y="15092"/>
                </a:cubicBezTo>
                <a:cubicBezTo>
                  <a:pt x="5108" y="15051"/>
                  <a:pt x="5191" y="15049"/>
                  <a:pt x="5224" y="15056"/>
                </a:cubicBezTo>
                <a:cubicBezTo>
                  <a:pt x="5227" y="15026"/>
                  <a:pt x="5232" y="14996"/>
                  <a:pt x="5238" y="14967"/>
                </a:cubicBezTo>
                <a:cubicBezTo>
                  <a:pt x="5244" y="14974"/>
                  <a:pt x="5256" y="14987"/>
                  <a:pt x="5262" y="14995"/>
                </a:cubicBezTo>
                <a:cubicBezTo>
                  <a:pt x="5385" y="14964"/>
                  <a:pt x="5690" y="14881"/>
                  <a:pt x="5666" y="14697"/>
                </a:cubicBezTo>
                <a:cubicBezTo>
                  <a:pt x="5680" y="14778"/>
                  <a:pt x="5943" y="14440"/>
                  <a:pt x="5924" y="14454"/>
                </a:cubicBezTo>
                <a:cubicBezTo>
                  <a:pt x="5959" y="14436"/>
                  <a:pt x="6024" y="14445"/>
                  <a:pt x="6061" y="14446"/>
                </a:cubicBezTo>
                <a:lnTo>
                  <a:pt x="6064" y="14398"/>
                </a:lnTo>
                <a:lnTo>
                  <a:pt x="6088" y="14378"/>
                </a:lnTo>
                <a:cubicBezTo>
                  <a:pt x="6071" y="14281"/>
                  <a:pt x="6052" y="14106"/>
                  <a:pt x="6092" y="14014"/>
                </a:cubicBezTo>
                <a:cubicBezTo>
                  <a:pt x="6217" y="14121"/>
                  <a:pt x="6399" y="13516"/>
                  <a:pt x="6416" y="13402"/>
                </a:cubicBezTo>
                <a:cubicBezTo>
                  <a:pt x="6337" y="13408"/>
                  <a:pt x="6330" y="13381"/>
                  <a:pt x="6268" y="13333"/>
                </a:cubicBezTo>
                <a:cubicBezTo>
                  <a:pt x="6116" y="13110"/>
                  <a:pt x="6087" y="13191"/>
                  <a:pt x="5900" y="13054"/>
                </a:cubicBezTo>
                <a:cubicBezTo>
                  <a:pt x="5695" y="12901"/>
                  <a:pt x="5769" y="12651"/>
                  <a:pt x="5663" y="12468"/>
                </a:cubicBezTo>
                <a:cubicBezTo>
                  <a:pt x="5681" y="12448"/>
                  <a:pt x="5685" y="12420"/>
                  <a:pt x="5677" y="12383"/>
                </a:cubicBezTo>
                <a:cubicBezTo>
                  <a:pt x="5773" y="12362"/>
                  <a:pt x="5783" y="12641"/>
                  <a:pt x="5830" y="12702"/>
                </a:cubicBezTo>
                <a:cubicBezTo>
                  <a:pt x="5907" y="12800"/>
                  <a:pt x="6096" y="12798"/>
                  <a:pt x="6204" y="12813"/>
                </a:cubicBezTo>
                <a:cubicBezTo>
                  <a:pt x="6343" y="12843"/>
                  <a:pt x="6560" y="12984"/>
                  <a:pt x="6684" y="12921"/>
                </a:cubicBezTo>
                <a:cubicBezTo>
                  <a:pt x="6904" y="12809"/>
                  <a:pt x="7142" y="12917"/>
                  <a:pt x="7377" y="12831"/>
                </a:cubicBezTo>
                <a:cubicBezTo>
                  <a:pt x="7381" y="12857"/>
                  <a:pt x="7392" y="12874"/>
                  <a:pt x="7409" y="12884"/>
                </a:cubicBezTo>
                <a:cubicBezTo>
                  <a:pt x="7402" y="12977"/>
                  <a:pt x="7445" y="12999"/>
                  <a:pt x="7507" y="12996"/>
                </a:cubicBezTo>
                <a:cubicBezTo>
                  <a:pt x="7525" y="13107"/>
                  <a:pt x="7595" y="13302"/>
                  <a:pt x="7708" y="13243"/>
                </a:cubicBezTo>
                <a:cubicBezTo>
                  <a:pt x="7799" y="13358"/>
                  <a:pt x="7948" y="13516"/>
                  <a:pt x="8082" y="13456"/>
                </a:cubicBezTo>
                <a:cubicBezTo>
                  <a:pt x="8040" y="13536"/>
                  <a:pt x="7899" y="13395"/>
                  <a:pt x="7863" y="13512"/>
                </a:cubicBezTo>
                <a:cubicBezTo>
                  <a:pt x="7838" y="13591"/>
                  <a:pt x="7985" y="13734"/>
                  <a:pt x="8024" y="13785"/>
                </a:cubicBezTo>
                <a:cubicBezTo>
                  <a:pt x="8174" y="13978"/>
                  <a:pt x="8328" y="14099"/>
                  <a:pt x="8506" y="13859"/>
                </a:cubicBezTo>
                <a:cubicBezTo>
                  <a:pt x="8506" y="13859"/>
                  <a:pt x="8511" y="13822"/>
                  <a:pt x="8511" y="13821"/>
                </a:cubicBezTo>
                <a:cubicBezTo>
                  <a:pt x="8597" y="14372"/>
                  <a:pt x="8658" y="15060"/>
                  <a:pt x="8944" y="15536"/>
                </a:cubicBezTo>
                <a:cubicBezTo>
                  <a:pt x="9051" y="15713"/>
                  <a:pt x="9457" y="17441"/>
                  <a:pt x="9713" y="17105"/>
                </a:cubicBezTo>
                <a:cubicBezTo>
                  <a:pt x="9784" y="17012"/>
                  <a:pt x="9781" y="16935"/>
                  <a:pt x="9870" y="16876"/>
                </a:cubicBezTo>
                <a:cubicBezTo>
                  <a:pt x="9961" y="16816"/>
                  <a:pt x="9845" y="16697"/>
                  <a:pt x="9968" y="16619"/>
                </a:cubicBezTo>
                <a:cubicBezTo>
                  <a:pt x="9997" y="16525"/>
                  <a:pt x="10045" y="16545"/>
                  <a:pt x="10043" y="16402"/>
                </a:cubicBezTo>
                <a:cubicBezTo>
                  <a:pt x="10042" y="16315"/>
                  <a:pt x="9996" y="16229"/>
                  <a:pt x="10027" y="16148"/>
                </a:cubicBezTo>
                <a:cubicBezTo>
                  <a:pt x="10149" y="15836"/>
                  <a:pt x="9994" y="15606"/>
                  <a:pt x="10014" y="15300"/>
                </a:cubicBezTo>
                <a:cubicBezTo>
                  <a:pt x="10017" y="15254"/>
                  <a:pt x="10218" y="15132"/>
                  <a:pt x="10207" y="15132"/>
                </a:cubicBezTo>
                <a:cubicBezTo>
                  <a:pt x="10321" y="15132"/>
                  <a:pt x="10494" y="14748"/>
                  <a:pt x="10602" y="14634"/>
                </a:cubicBezTo>
                <a:cubicBezTo>
                  <a:pt x="10691" y="14538"/>
                  <a:pt x="10737" y="14284"/>
                  <a:pt x="10862" y="14259"/>
                </a:cubicBezTo>
                <a:cubicBezTo>
                  <a:pt x="10992" y="14233"/>
                  <a:pt x="11028" y="14088"/>
                  <a:pt x="11120" y="13995"/>
                </a:cubicBezTo>
                <a:cubicBezTo>
                  <a:pt x="10889" y="13710"/>
                  <a:pt x="11322" y="13817"/>
                  <a:pt x="11401" y="13792"/>
                </a:cubicBezTo>
                <a:lnTo>
                  <a:pt x="11405" y="13809"/>
                </a:lnTo>
                <a:cubicBezTo>
                  <a:pt x="11513" y="13796"/>
                  <a:pt x="11840" y="13734"/>
                  <a:pt x="11758" y="13509"/>
                </a:cubicBezTo>
                <a:cubicBezTo>
                  <a:pt x="11915" y="13567"/>
                  <a:pt x="11804" y="13766"/>
                  <a:pt x="11804" y="13858"/>
                </a:cubicBezTo>
                <a:cubicBezTo>
                  <a:pt x="11855" y="13932"/>
                  <a:pt x="11916" y="14007"/>
                  <a:pt x="11963" y="14088"/>
                </a:cubicBezTo>
                <a:cubicBezTo>
                  <a:pt x="12025" y="14193"/>
                  <a:pt x="12122" y="14206"/>
                  <a:pt x="12170" y="14271"/>
                </a:cubicBezTo>
                <a:cubicBezTo>
                  <a:pt x="12116" y="14362"/>
                  <a:pt x="12121" y="14561"/>
                  <a:pt x="12259" y="14543"/>
                </a:cubicBezTo>
                <a:lnTo>
                  <a:pt x="12265" y="14517"/>
                </a:lnTo>
                <a:cubicBezTo>
                  <a:pt x="12405" y="14547"/>
                  <a:pt x="12309" y="15318"/>
                  <a:pt x="12423" y="15210"/>
                </a:cubicBezTo>
                <a:cubicBezTo>
                  <a:pt x="12494" y="15441"/>
                  <a:pt x="12802" y="15118"/>
                  <a:pt x="12844" y="14997"/>
                </a:cubicBezTo>
                <a:cubicBezTo>
                  <a:pt x="12856" y="15037"/>
                  <a:pt x="12878" y="15060"/>
                  <a:pt x="12911" y="15067"/>
                </a:cubicBezTo>
                <a:cubicBezTo>
                  <a:pt x="12901" y="15223"/>
                  <a:pt x="13012" y="15781"/>
                  <a:pt x="13143" y="15859"/>
                </a:cubicBezTo>
                <a:lnTo>
                  <a:pt x="13144" y="15854"/>
                </a:lnTo>
                <a:cubicBezTo>
                  <a:pt x="13197" y="16052"/>
                  <a:pt x="13142" y="16636"/>
                  <a:pt x="13250" y="16730"/>
                </a:cubicBezTo>
                <a:cubicBezTo>
                  <a:pt x="13233" y="16829"/>
                  <a:pt x="13157" y="17177"/>
                  <a:pt x="13261" y="17253"/>
                </a:cubicBezTo>
                <a:cubicBezTo>
                  <a:pt x="13268" y="17259"/>
                  <a:pt x="13275" y="17264"/>
                  <a:pt x="13282" y="17267"/>
                </a:cubicBezTo>
                <a:cubicBezTo>
                  <a:pt x="13318" y="17267"/>
                  <a:pt x="13328" y="17221"/>
                  <a:pt x="13335" y="17183"/>
                </a:cubicBezTo>
                <a:cubicBezTo>
                  <a:pt x="13489" y="17447"/>
                  <a:pt x="13664" y="17696"/>
                  <a:pt x="13664" y="18046"/>
                </a:cubicBezTo>
                <a:cubicBezTo>
                  <a:pt x="13665" y="18236"/>
                  <a:pt x="13986" y="18792"/>
                  <a:pt x="14143" y="18792"/>
                </a:cubicBezTo>
                <a:lnTo>
                  <a:pt x="14108" y="18792"/>
                </a:lnTo>
                <a:lnTo>
                  <a:pt x="14340" y="18993"/>
                </a:lnTo>
                <a:cubicBezTo>
                  <a:pt x="14381" y="18801"/>
                  <a:pt x="14438" y="18554"/>
                  <a:pt x="14266" y="18407"/>
                </a:cubicBezTo>
                <a:cubicBezTo>
                  <a:pt x="14222" y="18370"/>
                  <a:pt x="14205" y="18151"/>
                  <a:pt x="14226" y="18088"/>
                </a:cubicBezTo>
                <a:cubicBezTo>
                  <a:pt x="14290" y="17896"/>
                  <a:pt x="14071" y="17539"/>
                  <a:pt x="13928" y="17499"/>
                </a:cubicBezTo>
                <a:cubicBezTo>
                  <a:pt x="13881" y="17415"/>
                  <a:pt x="13661" y="17373"/>
                  <a:pt x="13645" y="17259"/>
                </a:cubicBezTo>
                <a:cubicBezTo>
                  <a:pt x="13745" y="17168"/>
                  <a:pt x="13574" y="16889"/>
                  <a:pt x="13558" y="16792"/>
                </a:cubicBezTo>
                <a:cubicBezTo>
                  <a:pt x="13529" y="16788"/>
                  <a:pt x="13501" y="16791"/>
                  <a:pt x="13472" y="16803"/>
                </a:cubicBezTo>
                <a:cubicBezTo>
                  <a:pt x="13429" y="16495"/>
                  <a:pt x="13632" y="16145"/>
                  <a:pt x="13549" y="15846"/>
                </a:cubicBezTo>
                <a:cubicBezTo>
                  <a:pt x="13573" y="15845"/>
                  <a:pt x="13595" y="15843"/>
                  <a:pt x="13619" y="15840"/>
                </a:cubicBezTo>
                <a:cubicBezTo>
                  <a:pt x="13609" y="16099"/>
                  <a:pt x="13684" y="15951"/>
                  <a:pt x="13779" y="16047"/>
                </a:cubicBezTo>
                <a:cubicBezTo>
                  <a:pt x="13864" y="16023"/>
                  <a:pt x="13870" y="16267"/>
                  <a:pt x="13976" y="16189"/>
                </a:cubicBezTo>
                <a:cubicBezTo>
                  <a:pt x="14020" y="16272"/>
                  <a:pt x="14042" y="16563"/>
                  <a:pt x="14148" y="16421"/>
                </a:cubicBezTo>
                <a:cubicBezTo>
                  <a:pt x="14160" y="16430"/>
                  <a:pt x="14169" y="16479"/>
                  <a:pt x="14172" y="16497"/>
                </a:cubicBezTo>
                <a:cubicBezTo>
                  <a:pt x="14248" y="16535"/>
                  <a:pt x="14324" y="16665"/>
                  <a:pt x="14393" y="16675"/>
                </a:cubicBezTo>
                <a:cubicBezTo>
                  <a:pt x="14349" y="16802"/>
                  <a:pt x="14378" y="16936"/>
                  <a:pt x="14328" y="17065"/>
                </a:cubicBezTo>
                <a:cubicBezTo>
                  <a:pt x="14423" y="17103"/>
                  <a:pt x="14649" y="16942"/>
                  <a:pt x="14681" y="16817"/>
                </a:cubicBezTo>
                <a:cubicBezTo>
                  <a:pt x="14747" y="16823"/>
                  <a:pt x="14771" y="16679"/>
                  <a:pt x="14777" y="16616"/>
                </a:cubicBezTo>
                <a:lnTo>
                  <a:pt x="14795" y="16636"/>
                </a:lnTo>
                <a:cubicBezTo>
                  <a:pt x="14920" y="16540"/>
                  <a:pt x="15138" y="16456"/>
                  <a:pt x="15162" y="16247"/>
                </a:cubicBezTo>
                <a:cubicBezTo>
                  <a:pt x="15186" y="16037"/>
                  <a:pt x="15149" y="15872"/>
                  <a:pt x="15136" y="15668"/>
                </a:cubicBezTo>
                <a:cubicBezTo>
                  <a:pt x="15108" y="15228"/>
                  <a:pt x="14762" y="15014"/>
                  <a:pt x="14564" y="14711"/>
                </a:cubicBezTo>
                <a:cubicBezTo>
                  <a:pt x="14528" y="14587"/>
                  <a:pt x="14270" y="14343"/>
                  <a:pt x="14428" y="14189"/>
                </a:cubicBezTo>
                <a:cubicBezTo>
                  <a:pt x="14501" y="14117"/>
                  <a:pt x="14517" y="14012"/>
                  <a:pt x="14591" y="13938"/>
                </a:cubicBezTo>
                <a:cubicBezTo>
                  <a:pt x="14638" y="13892"/>
                  <a:pt x="14715" y="13816"/>
                  <a:pt x="14743" y="13760"/>
                </a:cubicBezTo>
                <a:cubicBezTo>
                  <a:pt x="14780" y="13785"/>
                  <a:pt x="14880" y="13924"/>
                  <a:pt x="14917" y="13797"/>
                </a:cubicBezTo>
                <a:cubicBezTo>
                  <a:pt x="14919" y="13798"/>
                  <a:pt x="14921" y="13800"/>
                  <a:pt x="14924" y="13802"/>
                </a:cubicBezTo>
                <a:cubicBezTo>
                  <a:pt x="14874" y="13903"/>
                  <a:pt x="14944" y="14050"/>
                  <a:pt x="15003" y="14121"/>
                </a:cubicBezTo>
                <a:cubicBezTo>
                  <a:pt x="14696" y="14139"/>
                  <a:pt x="14934" y="14721"/>
                  <a:pt x="15063" y="14532"/>
                </a:cubicBezTo>
                <a:cubicBezTo>
                  <a:pt x="15168" y="14522"/>
                  <a:pt x="15172" y="14273"/>
                  <a:pt x="15207" y="14188"/>
                </a:cubicBezTo>
                <a:cubicBezTo>
                  <a:pt x="15207" y="14093"/>
                  <a:pt x="15157" y="14104"/>
                  <a:pt x="15102" y="14115"/>
                </a:cubicBezTo>
                <a:cubicBezTo>
                  <a:pt x="15199" y="14030"/>
                  <a:pt x="15118" y="14016"/>
                  <a:pt x="15104" y="13913"/>
                </a:cubicBezTo>
                <a:cubicBezTo>
                  <a:pt x="15092" y="13820"/>
                  <a:pt x="15241" y="13850"/>
                  <a:pt x="15281" y="13822"/>
                </a:cubicBezTo>
                <a:cubicBezTo>
                  <a:pt x="15359" y="13767"/>
                  <a:pt x="15439" y="13745"/>
                  <a:pt x="15523" y="13688"/>
                </a:cubicBezTo>
                <a:cubicBezTo>
                  <a:pt x="15526" y="13681"/>
                  <a:pt x="15528" y="13675"/>
                  <a:pt x="15529" y="13668"/>
                </a:cubicBezTo>
                <a:cubicBezTo>
                  <a:pt x="15564" y="13634"/>
                  <a:pt x="15623" y="13651"/>
                  <a:pt x="15631" y="13574"/>
                </a:cubicBezTo>
                <a:cubicBezTo>
                  <a:pt x="15689" y="13627"/>
                  <a:pt x="16074" y="13471"/>
                  <a:pt x="16095" y="13390"/>
                </a:cubicBezTo>
                <a:cubicBezTo>
                  <a:pt x="16114" y="13308"/>
                  <a:pt x="16263" y="13203"/>
                  <a:pt x="16314" y="13153"/>
                </a:cubicBezTo>
                <a:cubicBezTo>
                  <a:pt x="16369" y="13097"/>
                  <a:pt x="16451" y="12820"/>
                  <a:pt x="16493" y="12794"/>
                </a:cubicBezTo>
                <a:lnTo>
                  <a:pt x="16510" y="12781"/>
                </a:lnTo>
                <a:cubicBezTo>
                  <a:pt x="16523" y="12573"/>
                  <a:pt x="16584" y="12331"/>
                  <a:pt x="16643" y="12135"/>
                </a:cubicBezTo>
                <a:cubicBezTo>
                  <a:pt x="16777" y="12226"/>
                  <a:pt x="16741" y="11976"/>
                  <a:pt x="16718" y="11897"/>
                </a:cubicBezTo>
                <a:lnTo>
                  <a:pt x="16759" y="11906"/>
                </a:lnTo>
                <a:cubicBezTo>
                  <a:pt x="16726" y="11747"/>
                  <a:pt x="16728" y="11491"/>
                  <a:pt x="16531" y="11506"/>
                </a:cubicBezTo>
                <a:cubicBezTo>
                  <a:pt x="16589" y="11423"/>
                  <a:pt x="16734" y="11436"/>
                  <a:pt x="16572" y="11272"/>
                </a:cubicBezTo>
                <a:lnTo>
                  <a:pt x="16584" y="11278"/>
                </a:lnTo>
                <a:cubicBezTo>
                  <a:pt x="16598" y="11049"/>
                  <a:pt x="16383" y="11061"/>
                  <a:pt x="16346" y="10916"/>
                </a:cubicBezTo>
                <a:cubicBezTo>
                  <a:pt x="16216" y="10747"/>
                  <a:pt x="16131" y="10449"/>
                  <a:pt x="15922" y="10393"/>
                </a:cubicBezTo>
                <a:cubicBezTo>
                  <a:pt x="15951" y="10281"/>
                  <a:pt x="15996" y="10050"/>
                  <a:pt x="16094" y="10009"/>
                </a:cubicBezTo>
                <a:cubicBezTo>
                  <a:pt x="16162" y="9981"/>
                  <a:pt x="16172" y="9976"/>
                  <a:pt x="16241" y="9976"/>
                </a:cubicBezTo>
                <a:cubicBezTo>
                  <a:pt x="16389" y="9976"/>
                  <a:pt x="16256" y="9717"/>
                  <a:pt x="16138" y="9717"/>
                </a:cubicBezTo>
                <a:cubicBezTo>
                  <a:pt x="16041" y="9717"/>
                  <a:pt x="15947" y="9596"/>
                  <a:pt x="15855" y="9645"/>
                </a:cubicBezTo>
                <a:cubicBezTo>
                  <a:pt x="15815" y="9666"/>
                  <a:pt x="15657" y="9959"/>
                  <a:pt x="15665" y="9700"/>
                </a:cubicBezTo>
                <a:cubicBezTo>
                  <a:pt x="15671" y="9442"/>
                  <a:pt x="15348" y="9696"/>
                  <a:pt x="15343" y="9394"/>
                </a:cubicBezTo>
                <a:cubicBezTo>
                  <a:pt x="15385" y="9432"/>
                  <a:pt x="15449" y="9421"/>
                  <a:pt x="15498" y="9408"/>
                </a:cubicBezTo>
                <a:cubicBezTo>
                  <a:pt x="15515" y="9403"/>
                  <a:pt x="15696" y="9022"/>
                  <a:pt x="15715" y="8978"/>
                </a:cubicBezTo>
                <a:cubicBezTo>
                  <a:pt x="15802" y="8780"/>
                  <a:pt x="15869" y="9340"/>
                  <a:pt x="15873" y="9343"/>
                </a:cubicBezTo>
                <a:cubicBezTo>
                  <a:pt x="15724" y="9412"/>
                  <a:pt x="15962" y="9649"/>
                  <a:pt x="16042" y="9398"/>
                </a:cubicBezTo>
                <a:cubicBezTo>
                  <a:pt x="16080" y="9281"/>
                  <a:pt x="16134" y="9226"/>
                  <a:pt x="16255" y="9232"/>
                </a:cubicBezTo>
                <a:cubicBezTo>
                  <a:pt x="16563" y="9232"/>
                  <a:pt x="16381" y="9707"/>
                  <a:pt x="16600" y="9725"/>
                </a:cubicBezTo>
                <a:cubicBezTo>
                  <a:pt x="16602" y="9756"/>
                  <a:pt x="16619" y="9789"/>
                  <a:pt x="16637" y="9811"/>
                </a:cubicBezTo>
                <a:cubicBezTo>
                  <a:pt x="16663" y="9798"/>
                  <a:pt x="16698" y="9771"/>
                  <a:pt x="16709" y="9740"/>
                </a:cubicBezTo>
                <a:cubicBezTo>
                  <a:pt x="16725" y="9749"/>
                  <a:pt x="16741" y="9758"/>
                  <a:pt x="16757" y="9767"/>
                </a:cubicBezTo>
                <a:cubicBezTo>
                  <a:pt x="16769" y="9767"/>
                  <a:pt x="16778" y="9762"/>
                  <a:pt x="16785" y="9756"/>
                </a:cubicBezTo>
                <a:cubicBezTo>
                  <a:pt x="16797" y="9780"/>
                  <a:pt x="16820" y="9802"/>
                  <a:pt x="16840" y="9817"/>
                </a:cubicBezTo>
                <a:cubicBezTo>
                  <a:pt x="16852" y="9804"/>
                  <a:pt x="16864" y="9788"/>
                  <a:pt x="16873" y="9771"/>
                </a:cubicBezTo>
                <a:cubicBezTo>
                  <a:pt x="16891" y="9805"/>
                  <a:pt x="16902" y="9828"/>
                  <a:pt x="16908" y="9843"/>
                </a:cubicBezTo>
                <a:cubicBezTo>
                  <a:pt x="16847" y="9895"/>
                  <a:pt x="17004" y="10307"/>
                  <a:pt x="17021" y="10410"/>
                </a:cubicBezTo>
                <a:cubicBezTo>
                  <a:pt x="17070" y="10691"/>
                  <a:pt x="17304" y="10518"/>
                  <a:pt x="17449" y="10518"/>
                </a:cubicBezTo>
                <a:cubicBezTo>
                  <a:pt x="17808" y="10215"/>
                  <a:pt x="17261" y="9613"/>
                  <a:pt x="17080" y="9402"/>
                </a:cubicBezTo>
                <a:lnTo>
                  <a:pt x="17048" y="9438"/>
                </a:lnTo>
                <a:cubicBezTo>
                  <a:pt x="16837" y="9231"/>
                  <a:pt x="16887" y="9348"/>
                  <a:pt x="17005" y="9091"/>
                </a:cubicBezTo>
                <a:cubicBezTo>
                  <a:pt x="17099" y="8895"/>
                  <a:pt x="16986" y="8839"/>
                  <a:pt x="17044" y="8633"/>
                </a:cubicBezTo>
                <a:cubicBezTo>
                  <a:pt x="17065" y="8626"/>
                  <a:pt x="17115" y="8634"/>
                  <a:pt x="17137" y="8636"/>
                </a:cubicBezTo>
                <a:cubicBezTo>
                  <a:pt x="17110" y="8586"/>
                  <a:pt x="17077" y="8532"/>
                  <a:pt x="17040" y="8493"/>
                </a:cubicBezTo>
                <a:cubicBezTo>
                  <a:pt x="17041" y="8492"/>
                  <a:pt x="17041" y="8490"/>
                  <a:pt x="17042" y="8488"/>
                </a:cubicBezTo>
                <a:cubicBezTo>
                  <a:pt x="17064" y="8487"/>
                  <a:pt x="17086" y="8479"/>
                  <a:pt x="17106" y="8468"/>
                </a:cubicBezTo>
                <a:cubicBezTo>
                  <a:pt x="17135" y="8432"/>
                  <a:pt x="17150" y="8393"/>
                  <a:pt x="17159" y="8342"/>
                </a:cubicBezTo>
                <a:cubicBezTo>
                  <a:pt x="17315" y="8418"/>
                  <a:pt x="17705" y="8619"/>
                  <a:pt x="17671" y="8117"/>
                </a:cubicBezTo>
                <a:cubicBezTo>
                  <a:pt x="17658" y="7925"/>
                  <a:pt x="17808" y="7735"/>
                  <a:pt x="17792" y="7535"/>
                </a:cubicBezTo>
                <a:cubicBezTo>
                  <a:pt x="17781" y="7389"/>
                  <a:pt x="17861" y="7091"/>
                  <a:pt x="17823" y="6968"/>
                </a:cubicBezTo>
                <a:cubicBezTo>
                  <a:pt x="17754" y="6743"/>
                  <a:pt x="17595" y="6575"/>
                  <a:pt x="17533" y="6355"/>
                </a:cubicBezTo>
                <a:cubicBezTo>
                  <a:pt x="17482" y="6176"/>
                  <a:pt x="17477" y="6076"/>
                  <a:pt x="17371" y="5930"/>
                </a:cubicBezTo>
                <a:cubicBezTo>
                  <a:pt x="17206" y="5696"/>
                  <a:pt x="16964" y="5566"/>
                  <a:pt x="16701" y="5550"/>
                </a:cubicBezTo>
                <a:lnTo>
                  <a:pt x="16702" y="5599"/>
                </a:lnTo>
                <a:lnTo>
                  <a:pt x="16682" y="5620"/>
                </a:lnTo>
                <a:cubicBezTo>
                  <a:pt x="16715" y="5661"/>
                  <a:pt x="16696" y="5689"/>
                  <a:pt x="16705" y="5735"/>
                </a:cubicBezTo>
                <a:cubicBezTo>
                  <a:pt x="16705" y="5735"/>
                  <a:pt x="16701" y="5738"/>
                  <a:pt x="16686" y="5738"/>
                </a:cubicBezTo>
                <a:cubicBezTo>
                  <a:pt x="16699" y="5604"/>
                  <a:pt x="16597" y="5649"/>
                  <a:pt x="16543" y="5672"/>
                </a:cubicBezTo>
                <a:cubicBezTo>
                  <a:pt x="16464" y="5655"/>
                  <a:pt x="16474" y="5478"/>
                  <a:pt x="16362" y="5478"/>
                </a:cubicBezTo>
                <a:cubicBezTo>
                  <a:pt x="16292" y="5478"/>
                  <a:pt x="16248" y="5504"/>
                  <a:pt x="16175" y="5453"/>
                </a:cubicBezTo>
                <a:cubicBezTo>
                  <a:pt x="16188" y="5307"/>
                  <a:pt x="16331" y="5234"/>
                  <a:pt x="16320" y="5059"/>
                </a:cubicBezTo>
                <a:cubicBezTo>
                  <a:pt x="16316" y="4984"/>
                  <a:pt x="16399" y="4871"/>
                  <a:pt x="16438" y="4830"/>
                </a:cubicBezTo>
                <a:cubicBezTo>
                  <a:pt x="16438" y="4780"/>
                  <a:pt x="16419" y="4738"/>
                  <a:pt x="16403" y="4694"/>
                </a:cubicBezTo>
                <a:cubicBezTo>
                  <a:pt x="16485" y="4410"/>
                  <a:pt x="16622" y="4513"/>
                  <a:pt x="16822" y="4502"/>
                </a:cubicBezTo>
                <a:cubicBezTo>
                  <a:pt x="17017" y="4491"/>
                  <a:pt x="17229" y="4512"/>
                  <a:pt x="17432" y="4486"/>
                </a:cubicBezTo>
                <a:cubicBezTo>
                  <a:pt x="17432" y="4486"/>
                  <a:pt x="17380" y="4399"/>
                  <a:pt x="17380" y="4399"/>
                </a:cubicBezTo>
                <a:cubicBezTo>
                  <a:pt x="17472" y="4395"/>
                  <a:pt x="17591" y="4417"/>
                  <a:pt x="17675" y="4457"/>
                </a:cubicBezTo>
                <a:lnTo>
                  <a:pt x="17587" y="4479"/>
                </a:lnTo>
                <a:cubicBezTo>
                  <a:pt x="17820" y="4694"/>
                  <a:pt x="18012" y="4482"/>
                  <a:pt x="18255" y="4567"/>
                </a:cubicBezTo>
                <a:lnTo>
                  <a:pt x="18310" y="4498"/>
                </a:lnTo>
                <a:cubicBezTo>
                  <a:pt x="18234" y="4374"/>
                  <a:pt x="18125" y="4427"/>
                  <a:pt x="18045" y="4339"/>
                </a:cubicBezTo>
                <a:cubicBezTo>
                  <a:pt x="18017" y="4297"/>
                  <a:pt x="18066" y="4003"/>
                  <a:pt x="18073" y="3947"/>
                </a:cubicBezTo>
                <a:cubicBezTo>
                  <a:pt x="18187" y="3913"/>
                  <a:pt x="18309" y="3913"/>
                  <a:pt x="18421" y="3949"/>
                </a:cubicBezTo>
                <a:cubicBezTo>
                  <a:pt x="18458" y="3949"/>
                  <a:pt x="18515" y="4111"/>
                  <a:pt x="18527" y="4157"/>
                </a:cubicBezTo>
                <a:cubicBezTo>
                  <a:pt x="18550" y="4152"/>
                  <a:pt x="18576" y="4143"/>
                  <a:pt x="18595" y="4129"/>
                </a:cubicBezTo>
                <a:cubicBezTo>
                  <a:pt x="18617" y="4170"/>
                  <a:pt x="18639" y="4210"/>
                  <a:pt x="18664" y="4248"/>
                </a:cubicBezTo>
                <a:cubicBezTo>
                  <a:pt x="18693" y="4222"/>
                  <a:pt x="18725" y="4201"/>
                  <a:pt x="18757" y="4186"/>
                </a:cubicBezTo>
                <a:cubicBezTo>
                  <a:pt x="18758" y="4038"/>
                  <a:pt x="18825" y="3956"/>
                  <a:pt x="18932" y="4040"/>
                </a:cubicBezTo>
                <a:cubicBezTo>
                  <a:pt x="18932" y="4003"/>
                  <a:pt x="18933" y="3962"/>
                  <a:pt x="18927" y="3925"/>
                </a:cubicBezTo>
                <a:cubicBezTo>
                  <a:pt x="18949" y="3962"/>
                  <a:pt x="18974" y="4040"/>
                  <a:pt x="19016" y="4044"/>
                </a:cubicBezTo>
                <a:cubicBezTo>
                  <a:pt x="19020" y="4065"/>
                  <a:pt x="19027" y="4085"/>
                  <a:pt x="19036" y="4104"/>
                </a:cubicBezTo>
                <a:cubicBezTo>
                  <a:pt x="18991" y="4134"/>
                  <a:pt x="18948" y="4163"/>
                  <a:pt x="18913" y="4209"/>
                </a:cubicBezTo>
                <a:lnTo>
                  <a:pt x="18933" y="4227"/>
                </a:lnTo>
                <a:lnTo>
                  <a:pt x="18922" y="4242"/>
                </a:lnTo>
                <a:cubicBezTo>
                  <a:pt x="18933" y="4251"/>
                  <a:pt x="18941" y="4262"/>
                  <a:pt x="18947" y="4276"/>
                </a:cubicBezTo>
                <a:cubicBezTo>
                  <a:pt x="18922" y="4461"/>
                  <a:pt x="18945" y="4782"/>
                  <a:pt x="18746" y="4754"/>
                </a:cubicBezTo>
                <a:cubicBezTo>
                  <a:pt x="18747" y="4788"/>
                  <a:pt x="18744" y="4821"/>
                  <a:pt x="18739" y="4854"/>
                </a:cubicBezTo>
                <a:cubicBezTo>
                  <a:pt x="18836" y="5008"/>
                  <a:pt x="18864" y="5224"/>
                  <a:pt x="18983" y="5396"/>
                </a:cubicBezTo>
                <a:cubicBezTo>
                  <a:pt x="19126" y="5602"/>
                  <a:pt x="19308" y="5753"/>
                  <a:pt x="19457" y="5949"/>
                </a:cubicBezTo>
                <a:cubicBezTo>
                  <a:pt x="19532" y="6048"/>
                  <a:pt x="19836" y="6469"/>
                  <a:pt x="19960" y="6469"/>
                </a:cubicBezTo>
                <a:cubicBezTo>
                  <a:pt x="20212" y="6469"/>
                  <a:pt x="19956" y="6018"/>
                  <a:pt x="19950" y="5979"/>
                </a:cubicBezTo>
                <a:cubicBezTo>
                  <a:pt x="19977" y="5936"/>
                  <a:pt x="20168" y="5982"/>
                  <a:pt x="20211" y="5985"/>
                </a:cubicBezTo>
                <a:cubicBezTo>
                  <a:pt x="20174" y="5942"/>
                  <a:pt x="19926" y="5707"/>
                  <a:pt x="19968" y="5649"/>
                </a:cubicBezTo>
                <a:cubicBezTo>
                  <a:pt x="19982" y="5630"/>
                  <a:pt x="20101" y="5654"/>
                  <a:pt x="20126" y="5664"/>
                </a:cubicBezTo>
                <a:cubicBezTo>
                  <a:pt x="20192" y="5412"/>
                  <a:pt x="19863" y="5420"/>
                  <a:pt x="19903" y="5247"/>
                </a:cubicBezTo>
                <a:cubicBezTo>
                  <a:pt x="19934" y="5260"/>
                  <a:pt x="19968" y="5294"/>
                  <a:pt x="19997" y="5315"/>
                </a:cubicBezTo>
                <a:cubicBezTo>
                  <a:pt x="20147" y="5117"/>
                  <a:pt x="19645" y="4785"/>
                  <a:pt x="19523" y="4756"/>
                </a:cubicBezTo>
                <a:cubicBezTo>
                  <a:pt x="19467" y="4748"/>
                  <a:pt x="19432" y="4643"/>
                  <a:pt x="19443" y="4586"/>
                </a:cubicBezTo>
                <a:cubicBezTo>
                  <a:pt x="19470" y="4445"/>
                  <a:pt x="19324" y="4420"/>
                  <a:pt x="19334" y="4366"/>
                </a:cubicBezTo>
                <a:cubicBezTo>
                  <a:pt x="19351" y="4272"/>
                  <a:pt x="19470" y="4429"/>
                  <a:pt x="19504" y="4429"/>
                </a:cubicBezTo>
                <a:cubicBezTo>
                  <a:pt x="19583" y="4429"/>
                  <a:pt x="19522" y="4292"/>
                  <a:pt x="19560" y="4279"/>
                </a:cubicBezTo>
                <a:cubicBezTo>
                  <a:pt x="19779" y="4468"/>
                  <a:pt x="19644" y="4227"/>
                  <a:pt x="19830" y="4227"/>
                </a:cubicBezTo>
                <a:cubicBezTo>
                  <a:pt x="19974" y="4180"/>
                  <a:pt x="20153" y="4358"/>
                  <a:pt x="20275" y="4424"/>
                </a:cubicBezTo>
                <a:cubicBezTo>
                  <a:pt x="20286" y="4362"/>
                  <a:pt x="20280" y="4286"/>
                  <a:pt x="20244" y="4238"/>
                </a:cubicBezTo>
                <a:cubicBezTo>
                  <a:pt x="20487" y="4009"/>
                  <a:pt x="20524" y="3674"/>
                  <a:pt x="20914" y="3862"/>
                </a:cubicBezTo>
                <a:cubicBezTo>
                  <a:pt x="20928" y="3840"/>
                  <a:pt x="20946" y="3835"/>
                  <a:pt x="20968" y="3843"/>
                </a:cubicBezTo>
                <a:cubicBezTo>
                  <a:pt x="20980" y="3602"/>
                  <a:pt x="20494" y="3359"/>
                  <a:pt x="20326" y="3322"/>
                </a:cubicBezTo>
                <a:cubicBezTo>
                  <a:pt x="20400" y="3299"/>
                  <a:pt x="20509" y="3221"/>
                  <a:pt x="20442" y="3106"/>
                </a:cubicBezTo>
                <a:cubicBezTo>
                  <a:pt x="20615" y="3209"/>
                  <a:pt x="20796" y="3130"/>
                  <a:pt x="20975" y="3259"/>
                </a:cubicBezTo>
                <a:cubicBezTo>
                  <a:pt x="21042" y="3307"/>
                  <a:pt x="21600" y="3507"/>
                  <a:pt x="21591" y="3334"/>
                </a:cubicBezTo>
                <a:cubicBezTo>
                  <a:pt x="21518" y="3261"/>
                  <a:pt x="21537" y="3195"/>
                  <a:pt x="21483" y="3136"/>
                </a:cubicBezTo>
                <a:close/>
                <a:moveTo>
                  <a:pt x="16994" y="18909"/>
                </a:moveTo>
                <a:cubicBezTo>
                  <a:pt x="16992" y="18916"/>
                  <a:pt x="16986" y="18936"/>
                  <a:pt x="16994" y="18908"/>
                </a:cubicBezTo>
                <a:cubicBezTo>
                  <a:pt x="16995" y="18905"/>
                  <a:pt x="16995" y="18906"/>
                  <a:pt x="16994" y="18908"/>
                </a:cubicBezTo>
                <a:cubicBezTo>
                  <a:pt x="17025" y="18802"/>
                  <a:pt x="16849" y="18703"/>
                  <a:pt x="16797" y="18645"/>
                </a:cubicBezTo>
                <a:cubicBezTo>
                  <a:pt x="16910" y="18509"/>
                  <a:pt x="16724" y="18432"/>
                  <a:pt x="16738" y="18304"/>
                </a:cubicBezTo>
                <a:lnTo>
                  <a:pt x="16754" y="18340"/>
                </a:lnTo>
                <a:lnTo>
                  <a:pt x="16768" y="18257"/>
                </a:lnTo>
                <a:lnTo>
                  <a:pt x="16776" y="18259"/>
                </a:lnTo>
                <a:cubicBezTo>
                  <a:pt x="16763" y="18110"/>
                  <a:pt x="16888" y="18117"/>
                  <a:pt x="16947" y="18016"/>
                </a:cubicBezTo>
                <a:cubicBezTo>
                  <a:pt x="16932" y="18006"/>
                  <a:pt x="16894" y="17954"/>
                  <a:pt x="16878" y="17954"/>
                </a:cubicBezTo>
                <a:cubicBezTo>
                  <a:pt x="17187" y="17954"/>
                  <a:pt x="16910" y="17614"/>
                  <a:pt x="16748" y="17594"/>
                </a:cubicBezTo>
                <a:cubicBezTo>
                  <a:pt x="16760" y="17529"/>
                  <a:pt x="16681" y="17426"/>
                  <a:pt x="16659" y="17362"/>
                </a:cubicBezTo>
                <a:cubicBezTo>
                  <a:pt x="16473" y="17255"/>
                  <a:pt x="16458" y="17581"/>
                  <a:pt x="16391" y="17697"/>
                </a:cubicBezTo>
                <a:lnTo>
                  <a:pt x="16408" y="17712"/>
                </a:lnTo>
                <a:cubicBezTo>
                  <a:pt x="16350" y="17704"/>
                  <a:pt x="16222" y="17768"/>
                  <a:pt x="16295" y="17866"/>
                </a:cubicBezTo>
                <a:cubicBezTo>
                  <a:pt x="16216" y="17940"/>
                  <a:pt x="16061" y="17932"/>
                  <a:pt x="16023" y="18049"/>
                </a:cubicBezTo>
                <a:cubicBezTo>
                  <a:pt x="15957" y="18251"/>
                  <a:pt x="15876" y="18304"/>
                  <a:pt x="15732" y="18363"/>
                </a:cubicBezTo>
                <a:cubicBezTo>
                  <a:pt x="15609" y="18415"/>
                  <a:pt x="15571" y="18696"/>
                  <a:pt x="15535" y="18708"/>
                </a:cubicBezTo>
                <a:cubicBezTo>
                  <a:pt x="15508" y="18708"/>
                  <a:pt x="15366" y="18659"/>
                  <a:pt x="15367" y="18626"/>
                </a:cubicBezTo>
                <a:lnTo>
                  <a:pt x="15369" y="18534"/>
                </a:lnTo>
                <a:lnTo>
                  <a:pt x="15311" y="18575"/>
                </a:lnTo>
                <a:lnTo>
                  <a:pt x="15306" y="18562"/>
                </a:lnTo>
                <a:cubicBezTo>
                  <a:pt x="15117" y="18677"/>
                  <a:pt x="15108" y="18934"/>
                  <a:pt x="15200" y="19136"/>
                </a:cubicBezTo>
                <a:cubicBezTo>
                  <a:pt x="15161" y="19181"/>
                  <a:pt x="15164" y="19258"/>
                  <a:pt x="15203" y="19303"/>
                </a:cubicBezTo>
                <a:cubicBezTo>
                  <a:pt x="15195" y="19335"/>
                  <a:pt x="15210" y="19374"/>
                  <a:pt x="15235" y="19385"/>
                </a:cubicBezTo>
                <a:cubicBezTo>
                  <a:pt x="15225" y="19424"/>
                  <a:pt x="15232" y="19455"/>
                  <a:pt x="15254" y="19479"/>
                </a:cubicBezTo>
                <a:cubicBezTo>
                  <a:pt x="15285" y="19481"/>
                  <a:pt x="15311" y="19464"/>
                  <a:pt x="15340" y="19452"/>
                </a:cubicBezTo>
                <a:cubicBezTo>
                  <a:pt x="15350" y="19468"/>
                  <a:pt x="15353" y="19488"/>
                  <a:pt x="15347" y="19511"/>
                </a:cubicBezTo>
                <a:cubicBezTo>
                  <a:pt x="15325" y="19540"/>
                  <a:pt x="15350" y="19890"/>
                  <a:pt x="15399" y="19920"/>
                </a:cubicBezTo>
                <a:cubicBezTo>
                  <a:pt x="15473" y="19966"/>
                  <a:pt x="15568" y="19928"/>
                  <a:pt x="15643" y="19918"/>
                </a:cubicBezTo>
                <a:cubicBezTo>
                  <a:pt x="15630" y="20115"/>
                  <a:pt x="15842" y="20079"/>
                  <a:pt x="15913" y="19951"/>
                </a:cubicBezTo>
                <a:cubicBezTo>
                  <a:pt x="15943" y="20003"/>
                  <a:pt x="16038" y="20088"/>
                  <a:pt x="16085" y="20029"/>
                </a:cubicBezTo>
                <a:cubicBezTo>
                  <a:pt x="16181" y="20173"/>
                  <a:pt x="16201" y="20238"/>
                  <a:pt x="16389" y="20115"/>
                </a:cubicBezTo>
                <a:cubicBezTo>
                  <a:pt x="16410" y="20270"/>
                  <a:pt x="16541" y="20049"/>
                  <a:pt x="16499" y="19901"/>
                </a:cubicBezTo>
                <a:cubicBezTo>
                  <a:pt x="16526" y="19881"/>
                  <a:pt x="16539" y="19851"/>
                  <a:pt x="16538" y="19809"/>
                </a:cubicBezTo>
                <a:lnTo>
                  <a:pt x="16562" y="19798"/>
                </a:lnTo>
                <a:cubicBezTo>
                  <a:pt x="16568" y="19733"/>
                  <a:pt x="16573" y="19601"/>
                  <a:pt x="16539" y="19554"/>
                </a:cubicBezTo>
                <a:cubicBezTo>
                  <a:pt x="16562" y="19523"/>
                  <a:pt x="16573" y="19505"/>
                  <a:pt x="16597" y="19520"/>
                </a:cubicBezTo>
                <a:cubicBezTo>
                  <a:pt x="16644" y="19442"/>
                  <a:pt x="16806" y="19309"/>
                  <a:pt x="16741" y="19205"/>
                </a:cubicBezTo>
                <a:cubicBezTo>
                  <a:pt x="16704" y="19144"/>
                  <a:pt x="16767" y="18984"/>
                  <a:pt x="16806" y="18955"/>
                </a:cubicBezTo>
                <a:cubicBezTo>
                  <a:pt x="16858" y="18955"/>
                  <a:pt x="16966" y="19000"/>
                  <a:pt x="16994" y="18909"/>
                </a:cubicBezTo>
                <a:close/>
                <a:moveTo>
                  <a:pt x="17082" y="15769"/>
                </a:moveTo>
                <a:cubicBezTo>
                  <a:pt x="17065" y="15769"/>
                  <a:pt x="17051" y="15769"/>
                  <a:pt x="17082" y="15769"/>
                </a:cubicBezTo>
                <a:cubicBezTo>
                  <a:pt x="17137" y="15769"/>
                  <a:pt x="17106" y="15769"/>
                  <a:pt x="17083" y="15769"/>
                </a:cubicBezTo>
                <a:cubicBezTo>
                  <a:pt x="17275" y="15768"/>
                  <a:pt x="17243" y="16089"/>
                  <a:pt x="17193" y="16059"/>
                </a:cubicBezTo>
                <a:cubicBezTo>
                  <a:pt x="17151" y="16034"/>
                  <a:pt x="17029" y="15770"/>
                  <a:pt x="17082" y="15769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53578" tIns="53578" rIns="53578" bIns="53578" anchor="ctr"/>
          <a:lstStyle/>
          <a:p>
            <a:pPr defTabSz="642937">
              <a:lnSpc>
                <a:spcPct val="80000"/>
              </a:lnSpc>
              <a:spcBef>
                <a:spcPts val="490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dirty="0"/>
          </a:p>
        </p:txBody>
      </p:sp>
      <p:sp>
        <p:nvSpPr>
          <p:cNvPr id="281" name="Линия"/>
          <p:cNvSpPr/>
          <p:nvPr/>
        </p:nvSpPr>
        <p:spPr>
          <a:xfrm>
            <a:off x="4897497" y="8665452"/>
            <a:ext cx="8429069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 dirty="0"/>
          </a:p>
        </p:txBody>
      </p:sp>
      <p:sp>
        <p:nvSpPr>
          <p:cNvPr id="282" name="Линия"/>
          <p:cNvSpPr/>
          <p:nvPr/>
        </p:nvSpPr>
        <p:spPr>
          <a:xfrm>
            <a:off x="4897497" y="8665452"/>
            <a:ext cx="1595107" cy="1"/>
          </a:xfrm>
          <a:prstGeom prst="line">
            <a:avLst/>
          </a:prstGeom>
          <a:ln w="25400">
            <a:solidFill>
              <a:srgbClr val="4ECF73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 dirty="0"/>
          </a:p>
        </p:txBody>
      </p:sp>
      <p:sp>
        <p:nvSpPr>
          <p:cNvPr id="283" name="Кружок"/>
          <p:cNvSpPr/>
          <p:nvPr/>
        </p:nvSpPr>
        <p:spPr>
          <a:xfrm>
            <a:off x="5984221" y="8577258"/>
            <a:ext cx="176390" cy="176389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84" name="Линия"/>
          <p:cNvSpPr/>
          <p:nvPr/>
        </p:nvSpPr>
        <p:spPr>
          <a:xfrm>
            <a:off x="4897497" y="9612966"/>
            <a:ext cx="8429069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 dirty="0"/>
          </a:p>
        </p:txBody>
      </p:sp>
      <p:sp>
        <p:nvSpPr>
          <p:cNvPr id="285" name="Линия"/>
          <p:cNvSpPr/>
          <p:nvPr/>
        </p:nvSpPr>
        <p:spPr>
          <a:xfrm>
            <a:off x="4897498" y="9612966"/>
            <a:ext cx="3258452" cy="1"/>
          </a:xfrm>
          <a:prstGeom prst="line">
            <a:avLst/>
          </a:prstGeom>
          <a:ln w="25400">
            <a:solidFill>
              <a:srgbClr val="1ACA9B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 dirty="0"/>
          </a:p>
        </p:txBody>
      </p:sp>
      <p:sp>
        <p:nvSpPr>
          <p:cNvPr id="286" name="Кружок"/>
          <p:cNvSpPr/>
          <p:nvPr/>
        </p:nvSpPr>
        <p:spPr>
          <a:xfrm>
            <a:off x="7793971" y="9524772"/>
            <a:ext cx="176389" cy="176390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87" name="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7"/>
          </p:nvPr>
        </p:nvSpPr>
        <p:spPr>
          <a:xfrm>
            <a:off x="4842756" y="11160990"/>
            <a:ext cx="8288518" cy="7016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Investigationes demonstraverunt lectores legere me lius quod ii legunt saepius. Claritas est etiam processus dynamicus, qui sequitur </a:t>
            </a:r>
          </a:p>
        </p:txBody>
      </p:sp>
      <p:sp>
        <p:nvSpPr>
          <p:cNvPr id="288" name="Линия"/>
          <p:cNvSpPr/>
          <p:nvPr/>
        </p:nvSpPr>
        <p:spPr>
          <a:xfrm>
            <a:off x="4897497" y="10630816"/>
            <a:ext cx="8429069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 dirty="0"/>
          </a:p>
        </p:txBody>
      </p:sp>
      <p:sp>
        <p:nvSpPr>
          <p:cNvPr id="289" name="Линия"/>
          <p:cNvSpPr/>
          <p:nvPr/>
        </p:nvSpPr>
        <p:spPr>
          <a:xfrm>
            <a:off x="4897498" y="10630816"/>
            <a:ext cx="5388630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 dirty="0"/>
          </a:p>
        </p:txBody>
      </p:sp>
      <p:sp>
        <p:nvSpPr>
          <p:cNvPr id="290" name="Кружок"/>
          <p:cNvSpPr/>
          <p:nvPr/>
        </p:nvSpPr>
        <p:spPr>
          <a:xfrm>
            <a:off x="9865657" y="10542622"/>
            <a:ext cx="176389" cy="176389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91" name="(2020)  Title here"/>
          <p:cNvSpPr txBox="1">
            <a:spLocks noGrp="1"/>
          </p:cNvSpPr>
          <p:nvPr>
            <p:ph type="body" sz="quarter" idx="18"/>
          </p:nvPr>
        </p:nvSpPr>
        <p:spPr>
          <a:xfrm>
            <a:off x="4872521" y="8703357"/>
            <a:ext cx="8479020" cy="4222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2" name="23%"/>
          <p:cNvSpPr txBox="1">
            <a:spLocks noGrp="1"/>
          </p:cNvSpPr>
          <p:nvPr>
            <p:ph type="body" sz="quarter" idx="19"/>
          </p:nvPr>
        </p:nvSpPr>
        <p:spPr>
          <a:xfrm>
            <a:off x="5598816" y="7938404"/>
            <a:ext cx="947200" cy="6635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2000"/>
              <a:t>%</a:t>
            </a:r>
          </a:p>
        </p:txBody>
      </p:sp>
      <p:sp>
        <p:nvSpPr>
          <p:cNvPr id="293" name="(2020)  Title here"/>
          <p:cNvSpPr txBox="1">
            <a:spLocks noGrp="1"/>
          </p:cNvSpPr>
          <p:nvPr>
            <p:ph type="body" sz="quarter" idx="20"/>
          </p:nvPr>
        </p:nvSpPr>
        <p:spPr>
          <a:xfrm>
            <a:off x="4872521" y="9667654"/>
            <a:ext cx="8479020" cy="4222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4" name="48%"/>
          <p:cNvSpPr txBox="1">
            <a:spLocks noGrp="1"/>
          </p:cNvSpPr>
          <p:nvPr>
            <p:ph type="body" sz="quarter" idx="21"/>
          </p:nvPr>
        </p:nvSpPr>
        <p:spPr>
          <a:xfrm>
            <a:off x="7408565" y="8870191"/>
            <a:ext cx="947200" cy="6635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2000"/>
              <a:t>%</a:t>
            </a:r>
          </a:p>
        </p:txBody>
      </p:sp>
      <p:sp>
        <p:nvSpPr>
          <p:cNvPr id="295" name="(2020)  Title here"/>
          <p:cNvSpPr txBox="1">
            <a:spLocks noGrp="1"/>
          </p:cNvSpPr>
          <p:nvPr>
            <p:ph type="body" sz="quarter" idx="22"/>
          </p:nvPr>
        </p:nvSpPr>
        <p:spPr>
          <a:xfrm>
            <a:off x="4872521" y="10686054"/>
            <a:ext cx="8479020" cy="4222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6" name="70%"/>
          <p:cNvSpPr txBox="1">
            <a:spLocks noGrp="1"/>
          </p:cNvSpPr>
          <p:nvPr>
            <p:ph type="body" sz="quarter" idx="23"/>
          </p:nvPr>
        </p:nvSpPr>
        <p:spPr>
          <a:xfrm>
            <a:off x="9480253" y="9908186"/>
            <a:ext cx="947200" cy="6635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2000"/>
              <a:t>%</a:t>
            </a:r>
          </a:p>
        </p:txBody>
      </p:sp>
      <p:sp>
        <p:nvSpPr>
          <p:cNvPr id="297" name="Треугольник"/>
          <p:cNvSpPr/>
          <p:nvPr/>
        </p:nvSpPr>
        <p:spPr>
          <a:xfrm rot="10800000" flipH="1">
            <a:off x="13013501" y="5730783"/>
            <a:ext cx="399605" cy="399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4ECF73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98" name="Треугольник"/>
          <p:cNvSpPr/>
          <p:nvPr/>
        </p:nvSpPr>
        <p:spPr>
          <a:xfrm rot="10800000" flipH="1">
            <a:off x="15689659" y="6730908"/>
            <a:ext cx="399604" cy="399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1ACA9B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99" name="23%"/>
          <p:cNvSpPr txBox="1">
            <a:spLocks noGrp="1"/>
          </p:cNvSpPr>
          <p:nvPr>
            <p:ph type="body" sz="quarter" idx="24"/>
          </p:nvPr>
        </p:nvSpPr>
        <p:spPr>
          <a:xfrm>
            <a:off x="12739703" y="5090860"/>
            <a:ext cx="947200" cy="6635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2000"/>
              <a:t>%</a:t>
            </a:r>
          </a:p>
        </p:txBody>
      </p:sp>
      <p:sp>
        <p:nvSpPr>
          <p:cNvPr id="300" name="48%"/>
          <p:cNvSpPr txBox="1">
            <a:spLocks noGrp="1"/>
          </p:cNvSpPr>
          <p:nvPr>
            <p:ph type="body" sz="quarter" idx="25"/>
          </p:nvPr>
        </p:nvSpPr>
        <p:spPr>
          <a:xfrm>
            <a:off x="15415862" y="6097432"/>
            <a:ext cx="947200" cy="6635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2000"/>
              <a:t>%</a:t>
            </a:r>
          </a:p>
        </p:txBody>
      </p:sp>
      <p:sp>
        <p:nvSpPr>
          <p:cNvPr id="301" name="Треугольник"/>
          <p:cNvSpPr/>
          <p:nvPr/>
        </p:nvSpPr>
        <p:spPr>
          <a:xfrm rot="10800000" flipH="1">
            <a:off x="16785034" y="5599684"/>
            <a:ext cx="399604" cy="399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chemeClr val="accent1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02" name="70%"/>
          <p:cNvSpPr txBox="1">
            <a:spLocks noGrp="1"/>
          </p:cNvSpPr>
          <p:nvPr>
            <p:ph type="body" sz="quarter" idx="26"/>
          </p:nvPr>
        </p:nvSpPr>
        <p:spPr>
          <a:xfrm>
            <a:off x="16511237" y="4949233"/>
            <a:ext cx="947200" cy="6635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2000"/>
              <a:t>%</a:t>
            </a:r>
          </a:p>
        </p:txBody>
      </p:sp>
      <p:sp>
        <p:nvSpPr>
          <p:cNvPr id="303" name="Eodem modo typi, qui nunc nobis videntur parum clari, fiant sollemnes in futurum."/>
          <p:cNvSpPr txBox="1">
            <a:spLocks noGrp="1"/>
          </p:cNvSpPr>
          <p:nvPr>
            <p:ph type="body" sz="quarter" idx="27"/>
          </p:nvPr>
        </p:nvSpPr>
        <p:spPr>
          <a:xfrm>
            <a:off x="14111929" y="9785383"/>
            <a:ext cx="5388629" cy="18192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Изображение"/>
          <p:cNvSpPr>
            <a:spLocks noGrp="1"/>
          </p:cNvSpPr>
          <p:nvPr>
            <p:ph type="pic" idx="13"/>
          </p:nvPr>
        </p:nvSpPr>
        <p:spPr>
          <a:xfrm>
            <a:off x="-16309" y="-11906"/>
            <a:ext cx="24416618" cy="13739813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312" name="365"/>
          <p:cNvSpPr txBox="1">
            <a:spLocks noGrp="1"/>
          </p:cNvSpPr>
          <p:nvPr>
            <p:ph type="body" sz="quarter" idx="14"/>
          </p:nvPr>
        </p:nvSpPr>
        <p:spPr>
          <a:xfrm>
            <a:off x="5223893" y="4806041"/>
            <a:ext cx="4125000" cy="194056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2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365</a:t>
            </a:r>
          </a:p>
        </p:txBody>
      </p:sp>
      <p:sp>
        <p:nvSpPr>
          <p:cNvPr id="313" name="Прямоугольник"/>
          <p:cNvSpPr>
            <a:spLocks noGrp="1"/>
          </p:cNvSpPr>
          <p:nvPr>
            <p:ph type="body" sz="half" idx="15"/>
          </p:nvPr>
        </p:nvSpPr>
        <p:spPr>
          <a:xfrm>
            <a:off x="4345268" y="7388856"/>
            <a:ext cx="15693465" cy="5191981"/>
          </a:xfrm>
          <a:prstGeom prst="rect">
            <a:avLst/>
          </a:prstGeom>
          <a:solidFill>
            <a:srgbClr val="010E33">
              <a:alpha val="29179"/>
            </a:srgbClr>
          </a:solidFill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14" name="Claritas est processus dynamicus,"/>
          <p:cNvSpPr txBox="1">
            <a:spLocks noGrp="1"/>
          </p:cNvSpPr>
          <p:nvPr>
            <p:ph type="body" sz="quarter" idx="16"/>
          </p:nvPr>
        </p:nvSpPr>
        <p:spPr>
          <a:xfrm>
            <a:off x="5647495" y="7565366"/>
            <a:ext cx="4283409" cy="2852195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processus dynamicus,</a:t>
            </a:r>
          </a:p>
        </p:txBody>
      </p:sp>
      <p:sp>
        <p:nvSpPr>
          <p:cNvPr id="315" name="In iis qui facit claritatem. Investigationes demonstraverunt lectores legere me lius quod."/>
          <p:cNvSpPr txBox="1">
            <a:spLocks noGrp="1"/>
          </p:cNvSpPr>
          <p:nvPr>
            <p:ph type="body" sz="quarter" idx="17"/>
          </p:nvPr>
        </p:nvSpPr>
        <p:spPr>
          <a:xfrm>
            <a:off x="5655262" y="10276821"/>
            <a:ext cx="4125000" cy="18192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316" name="165"/>
          <p:cNvSpPr txBox="1">
            <a:spLocks noGrp="1"/>
          </p:cNvSpPr>
          <p:nvPr>
            <p:ph type="body" sz="quarter" idx="18"/>
          </p:nvPr>
        </p:nvSpPr>
        <p:spPr>
          <a:xfrm>
            <a:off x="10129500" y="4806041"/>
            <a:ext cx="4125000" cy="194056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2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165</a:t>
            </a:r>
          </a:p>
        </p:txBody>
      </p:sp>
      <p:sp>
        <p:nvSpPr>
          <p:cNvPr id="317" name="Claritas etiam processus dynamicus,"/>
          <p:cNvSpPr txBox="1">
            <a:spLocks noGrp="1"/>
          </p:cNvSpPr>
          <p:nvPr>
            <p:ph type="body" sz="quarter" idx="19"/>
          </p:nvPr>
        </p:nvSpPr>
        <p:spPr>
          <a:xfrm>
            <a:off x="10453480" y="7565366"/>
            <a:ext cx="4283409" cy="2852195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etiam processus dynamicus,</a:t>
            </a:r>
          </a:p>
        </p:txBody>
      </p:sp>
      <p:sp>
        <p:nvSpPr>
          <p:cNvPr id="318" name="In iis qui facit claritatem. Investigationes demonstraverunt lectores legere me lius quod."/>
          <p:cNvSpPr txBox="1">
            <a:spLocks noGrp="1"/>
          </p:cNvSpPr>
          <p:nvPr>
            <p:ph type="body" sz="quarter" idx="20"/>
          </p:nvPr>
        </p:nvSpPr>
        <p:spPr>
          <a:xfrm>
            <a:off x="10479107" y="10276821"/>
            <a:ext cx="4125001" cy="18192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319" name="Линия"/>
          <p:cNvSpPr/>
          <p:nvPr/>
        </p:nvSpPr>
        <p:spPr>
          <a:xfrm flipV="1">
            <a:off x="9810750" y="4564162"/>
            <a:ext cx="1" cy="2424319"/>
          </a:xfrm>
          <a:prstGeom prst="line">
            <a:avLst/>
          </a:prstGeom>
          <a:ln w="1778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 dirty="0"/>
          </a:p>
        </p:txBody>
      </p:sp>
      <p:sp>
        <p:nvSpPr>
          <p:cNvPr id="320" name="Линия"/>
          <p:cNvSpPr/>
          <p:nvPr/>
        </p:nvSpPr>
        <p:spPr>
          <a:xfrm flipV="1">
            <a:off x="14656130" y="4564162"/>
            <a:ext cx="1" cy="2424319"/>
          </a:xfrm>
          <a:prstGeom prst="line">
            <a:avLst/>
          </a:prstGeom>
          <a:ln w="1778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 dirty="0"/>
          </a:p>
        </p:txBody>
      </p:sp>
      <p:sp>
        <p:nvSpPr>
          <p:cNvPr id="321" name="Est etiam processus dynamicus,"/>
          <p:cNvSpPr txBox="1">
            <a:spLocks noGrp="1"/>
          </p:cNvSpPr>
          <p:nvPr>
            <p:ph type="body" sz="quarter" idx="21"/>
          </p:nvPr>
        </p:nvSpPr>
        <p:spPr>
          <a:xfrm>
            <a:off x="15229699" y="7565366"/>
            <a:ext cx="3793765" cy="2852195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Est etiam processus dynamicus,</a:t>
            </a:r>
          </a:p>
        </p:txBody>
      </p:sp>
      <p:sp>
        <p:nvSpPr>
          <p:cNvPr id="322" name="In iis qui claritatem. Investigationes demonstraverunt me lius quod."/>
          <p:cNvSpPr txBox="1">
            <a:spLocks noGrp="1"/>
          </p:cNvSpPr>
          <p:nvPr>
            <p:ph type="body" sz="quarter" idx="22"/>
          </p:nvPr>
        </p:nvSpPr>
        <p:spPr>
          <a:xfrm>
            <a:off x="15265418" y="10276821"/>
            <a:ext cx="4125000" cy="18192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claritatem. Investigationes demonstraverunt me lius quod.</a:t>
            </a:r>
          </a:p>
        </p:txBody>
      </p:sp>
      <p:sp>
        <p:nvSpPr>
          <p:cNvPr id="323" name="89"/>
          <p:cNvSpPr txBox="1">
            <a:spLocks noGrp="1"/>
          </p:cNvSpPr>
          <p:nvPr>
            <p:ph type="body" sz="quarter" idx="23"/>
          </p:nvPr>
        </p:nvSpPr>
        <p:spPr>
          <a:xfrm>
            <a:off x="14717732" y="4806041"/>
            <a:ext cx="4125001" cy="194056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2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89</a:t>
            </a:r>
          </a:p>
        </p:txBody>
      </p:sp>
      <p:sp>
        <p:nvSpPr>
          <p:cNvPr id="324" name="Кружок"/>
          <p:cNvSpPr>
            <a:spLocks noGrp="1"/>
          </p:cNvSpPr>
          <p:nvPr>
            <p:ph type="body" sz="quarter" idx="24"/>
          </p:nvPr>
        </p:nvSpPr>
        <p:spPr>
          <a:xfrm>
            <a:off x="11299031" y="1038713"/>
            <a:ext cx="1785938" cy="1785938"/>
          </a:xfrm>
          <a:prstGeom prst="ellipse">
            <a:avLst/>
          </a:prstGeom>
          <a:solidFill>
            <a:srgbClr val="FFFFFF">
              <a:alpha val="72831"/>
            </a:srgbClr>
          </a:solidFill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5" name="Линия"/>
          <p:cNvSpPr>
            <a:spLocks noGrp="1"/>
          </p:cNvSpPr>
          <p:nvPr>
            <p:ph type="body" sz="quarter" idx="25"/>
          </p:nvPr>
        </p:nvSpPr>
        <p:spPr>
          <a:xfrm>
            <a:off x="11848678" y="1403972"/>
            <a:ext cx="425273" cy="1055420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6" name="Линия"/>
          <p:cNvSpPr>
            <a:spLocks noGrp="1"/>
          </p:cNvSpPr>
          <p:nvPr>
            <p:ph type="body" sz="quarter" idx="26"/>
          </p:nvPr>
        </p:nvSpPr>
        <p:spPr>
          <a:xfrm flipH="1">
            <a:off x="12110049" y="1403972"/>
            <a:ext cx="425273" cy="1055420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7" name="Линия"/>
          <p:cNvSpPr>
            <a:spLocks noGrp="1"/>
          </p:cNvSpPr>
          <p:nvPr>
            <p:ph type="body" sz="quarter" idx="27"/>
          </p:nvPr>
        </p:nvSpPr>
        <p:spPr>
          <a:xfrm flipH="1">
            <a:off x="12020752" y="1403972"/>
            <a:ext cx="425273" cy="105542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8" name="Линия"/>
          <p:cNvSpPr>
            <a:spLocks noGrp="1"/>
          </p:cNvSpPr>
          <p:nvPr>
            <p:ph type="body" sz="quarter" idx="28"/>
          </p:nvPr>
        </p:nvSpPr>
        <p:spPr>
          <a:xfrm>
            <a:off x="11552611" y="2220516"/>
            <a:ext cx="1278779" cy="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9" name="Simple title here"/>
          <p:cNvSpPr txBox="1">
            <a:spLocks noGrp="1"/>
          </p:cNvSpPr>
          <p:nvPr>
            <p:ph type="body" sz="quarter" idx="29"/>
          </p:nvPr>
        </p:nvSpPr>
        <p:spPr>
          <a:xfrm>
            <a:off x="10424287" y="3060940"/>
            <a:ext cx="3535427" cy="6635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F6686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3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Прямоугольник"/>
          <p:cNvSpPr/>
          <p:nvPr/>
        </p:nvSpPr>
        <p:spPr>
          <a:xfrm>
            <a:off x="-16978" y="-11907"/>
            <a:ext cx="24346517" cy="634939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38" name="Прямоугольник"/>
          <p:cNvSpPr/>
          <p:nvPr/>
        </p:nvSpPr>
        <p:spPr>
          <a:xfrm>
            <a:off x="-3998" y="13073398"/>
            <a:ext cx="24391997" cy="634939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39" name="Legunt Saepius"/>
          <p:cNvSpPr txBox="1">
            <a:spLocks noGrp="1"/>
          </p:cNvSpPr>
          <p:nvPr>
            <p:ph type="body" sz="quarter" idx="13"/>
          </p:nvPr>
        </p:nvSpPr>
        <p:spPr>
          <a:xfrm>
            <a:off x="7823828" y="1584929"/>
            <a:ext cx="8664906" cy="18446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8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Legunt Saepius</a:t>
            </a:r>
          </a:p>
        </p:txBody>
      </p:sp>
      <p:sp>
        <p:nvSpPr>
          <p:cNvPr id="340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10424287" y="3321641"/>
            <a:ext cx="3535427" cy="6635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41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5"/>
          </p:nvPr>
        </p:nvSpPr>
        <p:spPr>
          <a:xfrm>
            <a:off x="6637501" y="10589224"/>
            <a:ext cx="12804883" cy="9810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342" name="Комментарий в прямоугольнике"/>
          <p:cNvSpPr/>
          <p:nvPr/>
        </p:nvSpPr>
        <p:spPr>
          <a:xfrm flipH="1">
            <a:off x="4887739" y="10773640"/>
            <a:ext cx="1472804" cy="61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15" y="0"/>
                </a:moveTo>
                <a:lnTo>
                  <a:pt x="5815" y="11753"/>
                </a:lnTo>
                <a:lnTo>
                  <a:pt x="0" y="15549"/>
                </a:lnTo>
                <a:lnTo>
                  <a:pt x="5815" y="19359"/>
                </a:lnTo>
                <a:lnTo>
                  <a:pt x="5815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5815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43" name="3"/>
          <p:cNvSpPr txBox="1">
            <a:spLocks noGrp="1"/>
          </p:cNvSpPr>
          <p:nvPr>
            <p:ph type="body" sz="quarter" idx="16"/>
          </p:nvPr>
        </p:nvSpPr>
        <p:spPr>
          <a:xfrm>
            <a:off x="5237773" y="10765833"/>
            <a:ext cx="376556" cy="6635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</a:t>
            </a:r>
          </a:p>
        </p:txBody>
      </p:sp>
      <p:graphicFrame>
        <p:nvGraphicFramePr>
          <p:cNvPr id="344" name="2D‑площадная диаграмма"/>
          <p:cNvGraphicFramePr/>
          <p:nvPr/>
        </p:nvGraphicFramePr>
        <p:xfrm>
          <a:off x="5847576" y="5915462"/>
          <a:ext cx="12666852" cy="3810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5" name="Кружок"/>
          <p:cNvSpPr/>
          <p:nvPr/>
        </p:nvSpPr>
        <p:spPr>
          <a:xfrm>
            <a:off x="9848098" y="5676436"/>
            <a:ext cx="1111747" cy="1111747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46" name="Кружок"/>
          <p:cNvSpPr/>
          <p:nvPr/>
        </p:nvSpPr>
        <p:spPr>
          <a:xfrm>
            <a:off x="14065772" y="6563223"/>
            <a:ext cx="963148" cy="963148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47" name="Кружок"/>
          <p:cNvSpPr/>
          <p:nvPr/>
        </p:nvSpPr>
        <p:spPr>
          <a:xfrm>
            <a:off x="9922397" y="7962207"/>
            <a:ext cx="963148" cy="963149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48" name="100%"/>
          <p:cNvSpPr txBox="1">
            <a:spLocks noGrp="1"/>
          </p:cNvSpPr>
          <p:nvPr>
            <p:ph type="body" sz="quarter" idx="17"/>
          </p:nvPr>
        </p:nvSpPr>
        <p:spPr>
          <a:xfrm>
            <a:off x="9848098" y="5969181"/>
            <a:ext cx="1111747" cy="5619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2400"/>
              <a:t>100</a:t>
            </a:r>
            <a:r>
              <a:rPr sz="1800"/>
              <a:t>%</a:t>
            </a:r>
          </a:p>
        </p:txBody>
      </p:sp>
      <p:sp>
        <p:nvSpPr>
          <p:cNvPr id="349" name="25%"/>
          <p:cNvSpPr txBox="1">
            <a:spLocks noGrp="1"/>
          </p:cNvSpPr>
          <p:nvPr>
            <p:ph type="body" sz="quarter" idx="18"/>
          </p:nvPr>
        </p:nvSpPr>
        <p:spPr>
          <a:xfrm>
            <a:off x="9848098" y="8180653"/>
            <a:ext cx="1111747" cy="5619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2400"/>
              <a:t>25</a:t>
            </a:r>
            <a:r>
              <a:rPr sz="1800"/>
              <a:t>%</a:t>
            </a:r>
          </a:p>
        </p:txBody>
      </p:sp>
      <p:sp>
        <p:nvSpPr>
          <p:cNvPr id="350" name="50%"/>
          <p:cNvSpPr txBox="1">
            <a:spLocks noGrp="1"/>
          </p:cNvSpPr>
          <p:nvPr>
            <p:ph type="body" sz="quarter" idx="19"/>
          </p:nvPr>
        </p:nvSpPr>
        <p:spPr>
          <a:xfrm>
            <a:off x="13991473" y="6781669"/>
            <a:ext cx="1111747" cy="5619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2400"/>
              <a:t>50</a:t>
            </a:r>
            <a:r>
              <a:rPr sz="1800"/>
              <a:t>%</a:t>
            </a:r>
          </a:p>
        </p:txBody>
      </p:sp>
      <p:sp>
        <p:nvSpPr>
          <p:cNvPr id="351" name="Fiant sollemnes in futurum."/>
          <p:cNvSpPr txBox="1">
            <a:spLocks noGrp="1"/>
          </p:cNvSpPr>
          <p:nvPr>
            <p:ph type="body" sz="quarter" idx="20"/>
          </p:nvPr>
        </p:nvSpPr>
        <p:spPr>
          <a:xfrm>
            <a:off x="13263057" y="5688738"/>
            <a:ext cx="1969917" cy="7778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2" name="Fiant sollemnes in futurum."/>
          <p:cNvSpPr txBox="1">
            <a:spLocks noGrp="1"/>
          </p:cNvSpPr>
          <p:nvPr>
            <p:ph type="body" sz="quarter" idx="21"/>
          </p:nvPr>
        </p:nvSpPr>
        <p:spPr>
          <a:xfrm>
            <a:off x="7774276" y="5331551"/>
            <a:ext cx="1969918" cy="7778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3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11065795" y="8349523"/>
            <a:ext cx="1969918" cy="7778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rts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Прямоугольник"/>
          <p:cNvSpPr/>
          <p:nvPr/>
        </p:nvSpPr>
        <p:spPr>
          <a:xfrm>
            <a:off x="-26470" y="-11907"/>
            <a:ext cx="24436940" cy="634939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62" name="Прямоугольник"/>
          <p:cNvSpPr/>
          <p:nvPr/>
        </p:nvSpPr>
        <p:spPr>
          <a:xfrm>
            <a:off x="-994" y="13073398"/>
            <a:ext cx="24405353" cy="634939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63" name="Legunt Saepius"/>
          <p:cNvSpPr txBox="1">
            <a:spLocks noGrp="1"/>
          </p:cNvSpPr>
          <p:nvPr>
            <p:ph type="body" sz="quarter" idx="13"/>
          </p:nvPr>
        </p:nvSpPr>
        <p:spPr>
          <a:xfrm>
            <a:off x="7823828" y="1144274"/>
            <a:ext cx="8664906" cy="18446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8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Legunt Saepius</a:t>
            </a:r>
          </a:p>
        </p:txBody>
      </p:sp>
      <p:sp>
        <p:nvSpPr>
          <p:cNvPr id="364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4"/>
          </p:nvPr>
        </p:nvSpPr>
        <p:spPr>
          <a:xfrm>
            <a:off x="12308266" y="10574907"/>
            <a:ext cx="6543219" cy="18192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365" name="Комментарий в прямоугольнике"/>
          <p:cNvSpPr/>
          <p:nvPr/>
        </p:nvSpPr>
        <p:spPr>
          <a:xfrm flipH="1">
            <a:off x="5635271" y="9286678"/>
            <a:ext cx="1076326" cy="8949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66" name="4"/>
          <p:cNvSpPr txBox="1">
            <a:spLocks noGrp="1"/>
          </p:cNvSpPr>
          <p:nvPr>
            <p:ph type="body" sz="quarter" idx="15"/>
          </p:nvPr>
        </p:nvSpPr>
        <p:spPr>
          <a:xfrm>
            <a:off x="5967445" y="9275729"/>
            <a:ext cx="376556" cy="6635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4</a:t>
            </a:r>
          </a:p>
        </p:txBody>
      </p:sp>
      <p:graphicFrame>
        <p:nvGraphicFramePr>
          <p:cNvPr id="367" name="2D‑круговая диаграмма"/>
          <p:cNvGraphicFramePr/>
          <p:nvPr/>
        </p:nvGraphicFramePr>
        <p:xfrm>
          <a:off x="6971013" y="5930570"/>
          <a:ext cx="2818079" cy="2818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68" name="Кружок"/>
          <p:cNvSpPr/>
          <p:nvPr/>
        </p:nvSpPr>
        <p:spPr>
          <a:xfrm>
            <a:off x="7061815" y="6021372"/>
            <a:ext cx="2636474" cy="263647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69" name="50%"/>
          <p:cNvSpPr txBox="1">
            <a:spLocks noGrp="1"/>
          </p:cNvSpPr>
          <p:nvPr>
            <p:ph type="body" sz="quarter" idx="16"/>
          </p:nvPr>
        </p:nvSpPr>
        <p:spPr>
          <a:xfrm>
            <a:off x="7519470" y="6843836"/>
            <a:ext cx="1721164" cy="991547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50</a:t>
            </a:r>
            <a:r>
              <a:rPr sz="4200"/>
              <a:t>%</a:t>
            </a:r>
          </a:p>
        </p:txBody>
      </p:sp>
      <p:graphicFrame>
        <p:nvGraphicFramePr>
          <p:cNvPr id="370" name="2D‑круговая диаграмма"/>
          <p:cNvGraphicFramePr/>
          <p:nvPr/>
        </p:nvGraphicFramePr>
        <p:xfrm>
          <a:off x="14612768" y="5930570"/>
          <a:ext cx="2818079" cy="2818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1" name="Кружок"/>
          <p:cNvSpPr/>
          <p:nvPr/>
        </p:nvSpPr>
        <p:spPr>
          <a:xfrm>
            <a:off x="14703572" y="6021372"/>
            <a:ext cx="2636473" cy="263647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72" name="76%"/>
          <p:cNvSpPr txBox="1">
            <a:spLocks noGrp="1"/>
          </p:cNvSpPr>
          <p:nvPr>
            <p:ph type="body" sz="quarter" idx="17"/>
          </p:nvPr>
        </p:nvSpPr>
        <p:spPr>
          <a:xfrm>
            <a:off x="15161224" y="6536566"/>
            <a:ext cx="1721164" cy="1606085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76</a:t>
            </a:r>
            <a:r>
              <a:rPr sz="4200"/>
              <a:t>%</a:t>
            </a:r>
          </a:p>
        </p:txBody>
      </p:sp>
      <p:graphicFrame>
        <p:nvGraphicFramePr>
          <p:cNvPr id="373" name="2D‑круговая диаграмма"/>
          <p:cNvGraphicFramePr/>
          <p:nvPr/>
        </p:nvGraphicFramePr>
        <p:xfrm>
          <a:off x="10782961" y="5930570"/>
          <a:ext cx="2818079" cy="2818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4" name="Кружок"/>
          <p:cNvSpPr/>
          <p:nvPr/>
        </p:nvSpPr>
        <p:spPr>
          <a:xfrm>
            <a:off x="10873763" y="6021372"/>
            <a:ext cx="2636474" cy="263647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75" name="89%"/>
          <p:cNvSpPr txBox="1">
            <a:spLocks noGrp="1"/>
          </p:cNvSpPr>
          <p:nvPr>
            <p:ph type="body" sz="quarter" idx="18"/>
          </p:nvPr>
        </p:nvSpPr>
        <p:spPr>
          <a:xfrm>
            <a:off x="11376820" y="6752358"/>
            <a:ext cx="1721163" cy="1174503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4200"/>
              <a:t>%</a:t>
            </a:r>
          </a:p>
        </p:txBody>
      </p:sp>
      <p:sp>
        <p:nvSpPr>
          <p:cNvPr id="376" name="Eodem modo typi, qui nunc nobis videntur parum clari, fiant sollemnes in futurum."/>
          <p:cNvSpPr txBox="1">
            <a:spLocks noGrp="1"/>
          </p:cNvSpPr>
          <p:nvPr>
            <p:ph type="body" sz="quarter" idx="19"/>
          </p:nvPr>
        </p:nvSpPr>
        <p:spPr>
          <a:xfrm>
            <a:off x="5532514" y="10610625"/>
            <a:ext cx="6049708" cy="18192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77" name="Прямоугольник"/>
          <p:cNvSpPr/>
          <p:nvPr/>
        </p:nvSpPr>
        <p:spPr>
          <a:xfrm>
            <a:off x="8884671" y="3563770"/>
            <a:ext cx="6543220" cy="634939"/>
          </a:xfrm>
          <a:prstGeom prst="rect">
            <a:avLst/>
          </a:prstGeom>
          <a:solidFill>
            <a:srgbClr val="C4C3C4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78" name="Simple title here"/>
          <p:cNvSpPr txBox="1">
            <a:spLocks noGrp="1"/>
          </p:cNvSpPr>
          <p:nvPr>
            <p:ph type="body" sz="quarter" idx="20"/>
          </p:nvPr>
        </p:nvSpPr>
        <p:spPr>
          <a:xfrm>
            <a:off x="10659293" y="3603060"/>
            <a:ext cx="3084780" cy="6000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79" name="Линия"/>
          <p:cNvSpPr/>
          <p:nvPr/>
        </p:nvSpPr>
        <p:spPr>
          <a:xfrm>
            <a:off x="8884671" y="5136076"/>
            <a:ext cx="6543219" cy="1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 dirty="0"/>
          </a:p>
        </p:txBody>
      </p:sp>
      <p:sp>
        <p:nvSpPr>
          <p:cNvPr id="380" name="Линия"/>
          <p:cNvSpPr/>
          <p:nvPr/>
        </p:nvSpPr>
        <p:spPr>
          <a:xfrm flipV="1">
            <a:off x="12138421" y="4481376"/>
            <a:ext cx="1" cy="634939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 dirty="0"/>
          </a:p>
        </p:txBody>
      </p:sp>
      <p:sp>
        <p:nvSpPr>
          <p:cNvPr id="381" name="Линия"/>
          <p:cNvSpPr/>
          <p:nvPr/>
        </p:nvSpPr>
        <p:spPr>
          <a:xfrm flipV="1">
            <a:off x="12138421" y="5078321"/>
            <a:ext cx="1" cy="634939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 dirty="0"/>
          </a:p>
        </p:txBody>
      </p:sp>
      <p:sp>
        <p:nvSpPr>
          <p:cNvPr id="382" name="Линия"/>
          <p:cNvSpPr/>
          <p:nvPr/>
        </p:nvSpPr>
        <p:spPr>
          <a:xfrm flipV="1">
            <a:off x="8526535" y="5131899"/>
            <a:ext cx="355528" cy="593779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 dirty="0"/>
          </a:p>
        </p:txBody>
      </p:sp>
      <p:sp>
        <p:nvSpPr>
          <p:cNvPr id="383" name="Линия"/>
          <p:cNvSpPr/>
          <p:nvPr/>
        </p:nvSpPr>
        <p:spPr>
          <a:xfrm flipH="1" flipV="1">
            <a:off x="15419972" y="5127576"/>
            <a:ext cx="355528" cy="593779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 dirty="0"/>
          </a:p>
        </p:txBody>
      </p:sp>
      <p:sp>
        <p:nvSpPr>
          <p:cNvPr id="384" name="Fiant sollemnes in futurum."/>
          <p:cNvSpPr txBox="1">
            <a:spLocks noGrp="1"/>
          </p:cNvSpPr>
          <p:nvPr>
            <p:ph type="body" sz="quarter" idx="21"/>
          </p:nvPr>
        </p:nvSpPr>
        <p:spPr>
          <a:xfrm>
            <a:off x="5473989" y="5441280"/>
            <a:ext cx="1969918" cy="7778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5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12784811" y="8709546"/>
            <a:ext cx="1969918" cy="7778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6" name="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16832936" y="5441280"/>
            <a:ext cx="1969918" cy="7778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cons 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Прямоугольник"/>
          <p:cNvSpPr/>
          <p:nvPr/>
        </p:nvSpPr>
        <p:spPr>
          <a:xfrm>
            <a:off x="-3874" y="-11907"/>
            <a:ext cx="24391748" cy="1373981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95" name="Изображение"/>
          <p:cNvSpPr>
            <a:spLocks noGrp="1"/>
          </p:cNvSpPr>
          <p:nvPr>
            <p:ph type="pic" idx="13"/>
          </p:nvPr>
        </p:nvSpPr>
        <p:spPr>
          <a:xfrm>
            <a:off x="-490" y="0"/>
            <a:ext cx="24384980" cy="13716001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396" name="Кружок"/>
          <p:cNvSpPr>
            <a:spLocks noGrp="1"/>
          </p:cNvSpPr>
          <p:nvPr>
            <p:ph type="body" sz="quarter" idx="14"/>
          </p:nvPr>
        </p:nvSpPr>
        <p:spPr>
          <a:xfrm>
            <a:off x="9074794" y="2479476"/>
            <a:ext cx="6139162" cy="6139161"/>
          </a:xfrm>
          <a:prstGeom prst="ellipse">
            <a:avLst/>
          </a:pr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7" name="Кружок"/>
          <p:cNvSpPr>
            <a:spLocks noGrp="1"/>
          </p:cNvSpPr>
          <p:nvPr>
            <p:ph type="body" sz="quarter" idx="15"/>
          </p:nvPr>
        </p:nvSpPr>
        <p:spPr>
          <a:xfrm>
            <a:off x="7658369" y="5161033"/>
            <a:ext cx="3399887" cy="3399887"/>
          </a:xfrm>
          <a:prstGeom prst="ellipse">
            <a:avLst/>
          </a:prstGeom>
          <a:solidFill>
            <a:srgbClr val="4ECF73"/>
          </a:solidFill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8" name="Кружок"/>
          <p:cNvSpPr>
            <a:spLocks noGrp="1"/>
          </p:cNvSpPr>
          <p:nvPr>
            <p:ph type="body" sz="quarter" idx="16"/>
          </p:nvPr>
        </p:nvSpPr>
        <p:spPr>
          <a:xfrm>
            <a:off x="10444432" y="1693663"/>
            <a:ext cx="3399886" cy="3399887"/>
          </a:xfrm>
          <a:prstGeom prst="ellipse">
            <a:avLst/>
          </a:prstGeom>
          <a:solidFill>
            <a:srgbClr val="1ACA9B"/>
          </a:solidFill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9" name="Кружок"/>
          <p:cNvSpPr>
            <a:spLocks noGrp="1"/>
          </p:cNvSpPr>
          <p:nvPr>
            <p:ph type="body" sz="quarter" idx="17"/>
          </p:nvPr>
        </p:nvSpPr>
        <p:spPr>
          <a:xfrm>
            <a:off x="13301932" y="5161033"/>
            <a:ext cx="3399886" cy="3399887"/>
          </a:xfrm>
          <a:prstGeom prst="ellipse">
            <a:avLst/>
          </a:prstGeom>
          <a:solidFill>
            <a:schemeClr val="accent1"/>
          </a:solidFill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00" name="Eodem modo typi, qui nunc nobis videntur parum clari, fiant sollemnes in futurum."/>
          <p:cNvSpPr txBox="1">
            <a:spLocks noGrp="1"/>
          </p:cNvSpPr>
          <p:nvPr>
            <p:ph type="body" sz="quarter" idx="18"/>
          </p:nvPr>
        </p:nvSpPr>
        <p:spPr>
          <a:xfrm>
            <a:off x="6851425" y="9717285"/>
            <a:ext cx="10681151" cy="26574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401" name="Изображение"/>
          <p:cNvSpPr>
            <a:spLocks noGrp="1"/>
          </p:cNvSpPr>
          <p:nvPr>
            <p:ph type="pic" sz="quarter" idx="19"/>
          </p:nvPr>
        </p:nvSpPr>
        <p:spPr>
          <a:xfrm>
            <a:off x="8588549" y="5820109"/>
            <a:ext cx="1496348" cy="1023831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02" name="Изображение"/>
          <p:cNvSpPr>
            <a:spLocks noGrp="1"/>
          </p:cNvSpPr>
          <p:nvPr>
            <p:ph type="pic" sz="quarter" idx="20"/>
          </p:nvPr>
        </p:nvSpPr>
        <p:spPr>
          <a:xfrm>
            <a:off x="11365817" y="2097918"/>
            <a:ext cx="1557162" cy="1423728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03" name="Изображение"/>
          <p:cNvSpPr>
            <a:spLocks noGrp="1"/>
          </p:cNvSpPr>
          <p:nvPr>
            <p:ph type="pic" sz="quarter" idx="21"/>
          </p:nvPr>
        </p:nvSpPr>
        <p:spPr>
          <a:xfrm>
            <a:off x="14159069" y="5736766"/>
            <a:ext cx="1685497" cy="119044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04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8143089" y="7012511"/>
            <a:ext cx="2430447" cy="8286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5" name="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10929151" y="3559699"/>
            <a:ext cx="2430448" cy="8286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6" name="Fiant sollemnes in futurum."/>
          <p:cNvSpPr txBox="1">
            <a:spLocks noGrp="1"/>
          </p:cNvSpPr>
          <p:nvPr>
            <p:ph type="body" sz="quarter" idx="24"/>
          </p:nvPr>
        </p:nvSpPr>
        <p:spPr>
          <a:xfrm>
            <a:off x="13786653" y="7012511"/>
            <a:ext cx="2430447" cy="8286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Изображение"/>
          <p:cNvSpPr>
            <a:spLocks noGrp="1"/>
          </p:cNvSpPr>
          <p:nvPr>
            <p:ph type="pic" idx="13"/>
          </p:nvPr>
        </p:nvSpPr>
        <p:spPr>
          <a:xfrm>
            <a:off x="4865" y="0"/>
            <a:ext cx="24374270" cy="9716059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1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-51367" y="4171"/>
            <a:ext cx="24486735" cy="634939"/>
          </a:xfrm>
          <a:prstGeom prst="rect">
            <a:avLst/>
          </a:prstGeom>
          <a:solidFill>
            <a:srgbClr val="F7F6F8"/>
          </a:solidFill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16" name="98"/>
          <p:cNvSpPr txBox="1">
            <a:spLocks noGrp="1"/>
          </p:cNvSpPr>
          <p:nvPr>
            <p:ph type="body" sz="quarter" idx="15"/>
          </p:nvPr>
        </p:nvSpPr>
        <p:spPr>
          <a:xfrm>
            <a:off x="10876724" y="3061358"/>
            <a:ext cx="2630552" cy="31654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74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417" name="congue"/>
          <p:cNvSpPr txBox="1">
            <a:spLocks noGrp="1"/>
          </p:cNvSpPr>
          <p:nvPr>
            <p:ph type="body" sz="quarter" idx="16"/>
          </p:nvPr>
        </p:nvSpPr>
        <p:spPr>
          <a:xfrm>
            <a:off x="11142738" y="5239501"/>
            <a:ext cx="2098524" cy="9048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418" name="Кружок"/>
          <p:cNvSpPr>
            <a:spLocks noGrp="1"/>
          </p:cNvSpPr>
          <p:nvPr>
            <p:ph type="body" sz="quarter" idx="17"/>
          </p:nvPr>
        </p:nvSpPr>
        <p:spPr>
          <a:xfrm>
            <a:off x="11299031" y="1450230"/>
            <a:ext cx="1785938" cy="1785938"/>
          </a:xfrm>
          <a:prstGeom prst="ellipse">
            <a:avLst/>
          </a:prstGeom>
          <a:solidFill>
            <a:srgbClr val="FFFFFF"/>
          </a:solidFill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19" name="Линия"/>
          <p:cNvSpPr>
            <a:spLocks noGrp="1"/>
          </p:cNvSpPr>
          <p:nvPr>
            <p:ph type="body" sz="quarter" idx="18"/>
          </p:nvPr>
        </p:nvSpPr>
        <p:spPr>
          <a:xfrm>
            <a:off x="11848678" y="1815489"/>
            <a:ext cx="425273" cy="1055420"/>
          </a:xfrm>
          <a:prstGeom prst="line">
            <a:avLst/>
          </a:prstGeom>
          <a:ln w="25400"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0" name="Линия"/>
          <p:cNvSpPr>
            <a:spLocks noGrp="1"/>
          </p:cNvSpPr>
          <p:nvPr>
            <p:ph type="body" sz="quarter" idx="19"/>
          </p:nvPr>
        </p:nvSpPr>
        <p:spPr>
          <a:xfrm flipH="1">
            <a:off x="12110049" y="1815489"/>
            <a:ext cx="425273" cy="1055420"/>
          </a:xfrm>
          <a:prstGeom prst="line">
            <a:avLst/>
          </a:prstGeom>
          <a:ln w="25400"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1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12020752" y="1815489"/>
            <a:ext cx="425273" cy="1055421"/>
          </a:xfrm>
          <a:prstGeom prst="line">
            <a:avLst/>
          </a:prstGeom>
          <a:ln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2" name="Линия"/>
          <p:cNvSpPr>
            <a:spLocks noGrp="1"/>
          </p:cNvSpPr>
          <p:nvPr>
            <p:ph type="body" sz="quarter" idx="21"/>
          </p:nvPr>
        </p:nvSpPr>
        <p:spPr>
          <a:xfrm>
            <a:off x="11552611" y="2632032"/>
            <a:ext cx="1278779" cy="1"/>
          </a:xfrm>
          <a:prstGeom prst="line">
            <a:avLst/>
          </a:prstGeom>
          <a:ln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3" name="Кружок"/>
          <p:cNvSpPr/>
          <p:nvPr/>
        </p:nvSpPr>
        <p:spPr>
          <a:xfrm>
            <a:off x="5110002" y="10753698"/>
            <a:ext cx="1462434" cy="1462610"/>
          </a:xfrm>
          <a:prstGeom prst="ellipse">
            <a:avLst/>
          </a:prstGeom>
          <a:solidFill>
            <a:srgbClr val="CECDCF"/>
          </a:solidFill>
          <a:ln w="12700">
            <a:solidFill>
              <a:srgbClr val="F7F6F8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424" name="Изображение"/>
          <p:cNvSpPr>
            <a:spLocks noGrp="1"/>
          </p:cNvSpPr>
          <p:nvPr>
            <p:ph type="pic" sz="quarter" idx="22"/>
          </p:nvPr>
        </p:nvSpPr>
        <p:spPr>
          <a:xfrm>
            <a:off x="5305437" y="11106607"/>
            <a:ext cx="1071381" cy="756699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25" name="Email:"/>
          <p:cNvSpPr txBox="1">
            <a:spLocks noGrp="1"/>
          </p:cNvSpPr>
          <p:nvPr>
            <p:ph type="body" sz="quarter" idx="23"/>
          </p:nvPr>
        </p:nvSpPr>
        <p:spPr>
          <a:xfrm>
            <a:off x="6655680" y="10797218"/>
            <a:ext cx="1482329" cy="6254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Email:</a:t>
            </a:r>
          </a:p>
        </p:txBody>
      </p:sp>
      <p:sp>
        <p:nvSpPr>
          <p:cNvPr id="426" name="youremail@myemail.com"/>
          <p:cNvSpPr txBox="1">
            <a:spLocks noGrp="1"/>
          </p:cNvSpPr>
          <p:nvPr>
            <p:ph type="body" sz="quarter" idx="24"/>
          </p:nvPr>
        </p:nvSpPr>
        <p:spPr>
          <a:xfrm>
            <a:off x="8084430" y="10839088"/>
            <a:ext cx="4281135" cy="5238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 u="sng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  <a:hlinkClick r:id="rId2"/>
              </a:defRPr>
            </a:lvl1pPr>
          </a:lstStyle>
          <a:p>
            <a:pPr>
              <a:defRPr u="none"/>
            </a:pPr>
            <a:r>
              <a:rPr u="sng">
                <a:hlinkClick r:id="rId2"/>
              </a:rPr>
              <a:t>youremail@myemail.com</a:t>
            </a:r>
          </a:p>
        </p:txBody>
      </p:sp>
      <p:sp>
        <p:nvSpPr>
          <p:cNvPr id="427" name="Typi non habent claritatem insitam; est usus legentis in"/>
          <p:cNvSpPr txBox="1">
            <a:spLocks noGrp="1"/>
          </p:cNvSpPr>
          <p:nvPr>
            <p:ph type="body" sz="quarter" idx="25"/>
          </p:nvPr>
        </p:nvSpPr>
        <p:spPr>
          <a:xfrm>
            <a:off x="6808128" y="11370468"/>
            <a:ext cx="4434351" cy="9048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</a:t>
            </a:r>
          </a:p>
        </p:txBody>
      </p:sp>
      <p:sp>
        <p:nvSpPr>
          <p:cNvPr id="428" name="Company name,  5647 Street Address, Country"/>
          <p:cNvSpPr txBox="1">
            <a:spLocks noGrp="1"/>
          </p:cNvSpPr>
          <p:nvPr>
            <p:ph type="body" sz="quarter" idx="26"/>
          </p:nvPr>
        </p:nvSpPr>
        <p:spPr>
          <a:xfrm>
            <a:off x="4185046" y="7339452"/>
            <a:ext cx="3821908" cy="18192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Company name,  5647 Street Address, Country</a:t>
            </a:r>
          </a:p>
        </p:txBody>
      </p:sp>
      <p:sp>
        <p:nvSpPr>
          <p:cNvPr id="429" name="Изображение"/>
          <p:cNvSpPr>
            <a:spLocks noGrp="1"/>
          </p:cNvSpPr>
          <p:nvPr>
            <p:ph type="pic" sz="quarter" idx="27"/>
          </p:nvPr>
        </p:nvSpPr>
        <p:spPr>
          <a:xfrm>
            <a:off x="4161420" y="5635142"/>
            <a:ext cx="1484609" cy="147856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30" name="Кружок"/>
          <p:cNvSpPr/>
          <p:nvPr/>
        </p:nvSpPr>
        <p:spPr>
          <a:xfrm>
            <a:off x="12849065" y="10753698"/>
            <a:ext cx="1462433" cy="1462610"/>
          </a:xfrm>
          <a:prstGeom prst="ellipse">
            <a:avLst/>
          </a:prstGeom>
          <a:solidFill>
            <a:srgbClr val="CECDCF"/>
          </a:solidFill>
          <a:ln w="12700">
            <a:solidFill>
              <a:srgbClr val="F7F6F8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431" name="Изображение"/>
          <p:cNvSpPr>
            <a:spLocks noGrp="1"/>
          </p:cNvSpPr>
          <p:nvPr>
            <p:ph type="pic" sz="quarter" idx="28"/>
          </p:nvPr>
        </p:nvSpPr>
        <p:spPr>
          <a:xfrm>
            <a:off x="13238441" y="10888946"/>
            <a:ext cx="683976" cy="119211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32" name="1(355)979 68 76"/>
          <p:cNvSpPr txBox="1">
            <a:spLocks noGrp="1"/>
          </p:cNvSpPr>
          <p:nvPr>
            <p:ph type="body" sz="quarter" idx="29"/>
          </p:nvPr>
        </p:nvSpPr>
        <p:spPr>
          <a:xfrm>
            <a:off x="16241607" y="10856948"/>
            <a:ext cx="3000097" cy="5238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454545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1(355)979 68 76</a:t>
            </a:r>
          </a:p>
        </p:txBody>
      </p:sp>
      <p:sp>
        <p:nvSpPr>
          <p:cNvPr id="433" name="Phone:"/>
          <p:cNvSpPr txBox="1">
            <a:spLocks noGrp="1"/>
          </p:cNvSpPr>
          <p:nvPr>
            <p:ph type="body" sz="quarter" idx="30"/>
          </p:nvPr>
        </p:nvSpPr>
        <p:spPr>
          <a:xfrm>
            <a:off x="14794997" y="10797218"/>
            <a:ext cx="1500189" cy="6254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454545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Phone:</a:t>
            </a:r>
          </a:p>
        </p:txBody>
      </p:sp>
      <p:sp>
        <p:nvSpPr>
          <p:cNvPr id="434" name="Typi non habent claritatem insitam; est usus legentis in"/>
          <p:cNvSpPr txBox="1">
            <a:spLocks noGrp="1"/>
          </p:cNvSpPr>
          <p:nvPr>
            <p:ph type="body" sz="quarter" idx="31"/>
          </p:nvPr>
        </p:nvSpPr>
        <p:spPr>
          <a:xfrm>
            <a:off x="14848575" y="11352609"/>
            <a:ext cx="4434352" cy="9048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</a:t>
            </a:r>
          </a:p>
        </p:txBody>
      </p:sp>
      <p:sp>
        <p:nvSpPr>
          <p:cNvPr id="4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11848678" y="1761159"/>
            <a:ext cx="425273" cy="105542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 dirty="0"/>
          </a:p>
        </p:txBody>
      </p:sp>
      <p:sp>
        <p:nvSpPr>
          <p:cNvPr id="21" name="Линия"/>
          <p:cNvSpPr/>
          <p:nvPr/>
        </p:nvSpPr>
        <p:spPr>
          <a:xfrm flipH="1">
            <a:off x="12110049" y="1761159"/>
            <a:ext cx="425273" cy="105542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 dirty="0"/>
          </a:p>
        </p:txBody>
      </p:sp>
      <p:sp>
        <p:nvSpPr>
          <p:cNvPr id="22" name="Линия"/>
          <p:cNvSpPr/>
          <p:nvPr/>
        </p:nvSpPr>
        <p:spPr>
          <a:xfrm flipH="1">
            <a:off x="12020752" y="1761159"/>
            <a:ext cx="425273" cy="105542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 dirty="0"/>
          </a:p>
        </p:txBody>
      </p:sp>
      <p:sp>
        <p:nvSpPr>
          <p:cNvPr id="23" name="Линия"/>
          <p:cNvSpPr/>
          <p:nvPr/>
        </p:nvSpPr>
        <p:spPr>
          <a:xfrm>
            <a:off x="11552611" y="2559844"/>
            <a:ext cx="1278779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 dirty="0"/>
          </a:p>
        </p:txBody>
      </p:sp>
      <p:sp>
        <p:nvSpPr>
          <p:cNvPr id="24" name="Прямоугольник"/>
          <p:cNvSpPr/>
          <p:nvPr/>
        </p:nvSpPr>
        <p:spPr>
          <a:xfrm>
            <a:off x="-2779" y="-11907"/>
            <a:ext cx="24389558" cy="634939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294891"/>
                </a:solidFill>
              </a:defRPr>
            </a:pPr>
            <a:endParaRPr dirty="0"/>
          </a:p>
        </p:txBody>
      </p:sp>
      <p:sp>
        <p:nvSpPr>
          <p:cNvPr id="25" name="Прямоугольник"/>
          <p:cNvSpPr/>
          <p:nvPr/>
        </p:nvSpPr>
        <p:spPr>
          <a:xfrm>
            <a:off x="-2778" y="13093639"/>
            <a:ext cx="24389557" cy="634939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print">
            <a:extLst/>
          </a:blip>
          <a:srcRect l="39743" r="39743" b="36077"/>
          <a:stretch>
            <a:fillRect/>
          </a:stretch>
        </p:blipFill>
        <p:spPr>
          <a:xfrm>
            <a:off x="22773485" y="952169"/>
            <a:ext cx="1047490" cy="1095526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Изображение"/>
          <p:cNvSpPr>
            <a:spLocks noGrp="1"/>
          </p:cNvSpPr>
          <p:nvPr>
            <p:ph type="pic" idx="13"/>
          </p:nvPr>
        </p:nvSpPr>
        <p:spPr>
          <a:xfrm>
            <a:off x="-2864" y="-4774"/>
            <a:ext cx="24389729" cy="13725548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43" name="98"/>
          <p:cNvSpPr txBox="1">
            <a:spLocks noGrp="1"/>
          </p:cNvSpPr>
          <p:nvPr>
            <p:ph type="body" sz="quarter" idx="14"/>
          </p:nvPr>
        </p:nvSpPr>
        <p:spPr>
          <a:xfrm>
            <a:off x="10876724" y="3292779"/>
            <a:ext cx="2630552" cy="31654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74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444" name="Thank You"/>
          <p:cNvSpPr txBox="1">
            <a:spLocks noGrp="1"/>
          </p:cNvSpPr>
          <p:nvPr>
            <p:ph type="body" sz="quarter" idx="15"/>
          </p:nvPr>
        </p:nvSpPr>
        <p:spPr>
          <a:xfrm>
            <a:off x="9195625" y="6953646"/>
            <a:ext cx="5992750" cy="18446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8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Thank You</a:t>
            </a:r>
          </a:p>
        </p:txBody>
      </p:sp>
      <p:sp>
        <p:nvSpPr>
          <p:cNvPr id="445" name="vel illum dolore eu feugiat nulla facilisis at vero eros et accumsan et iusto odio dignissim qui"/>
          <p:cNvSpPr txBox="1">
            <a:spLocks noGrp="1"/>
          </p:cNvSpPr>
          <p:nvPr>
            <p:ph type="body" sz="quarter" idx="16"/>
          </p:nvPr>
        </p:nvSpPr>
        <p:spPr>
          <a:xfrm>
            <a:off x="6575176" y="9001918"/>
            <a:ext cx="11233649" cy="12604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 vel illum dolore eu feugiat nulla facilisis at vero eros et accumsan et iusto odio dignissim qui</a:t>
            </a:r>
          </a:p>
        </p:txBody>
      </p:sp>
      <p:sp>
        <p:nvSpPr>
          <p:cNvPr id="446" name="congue"/>
          <p:cNvSpPr txBox="1">
            <a:spLocks noGrp="1"/>
          </p:cNvSpPr>
          <p:nvPr>
            <p:ph type="body" sz="quarter" idx="17"/>
          </p:nvPr>
        </p:nvSpPr>
        <p:spPr>
          <a:xfrm>
            <a:off x="11142738" y="5470921"/>
            <a:ext cx="2098524" cy="9048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447" name="Кружок"/>
          <p:cNvSpPr>
            <a:spLocks noGrp="1"/>
          </p:cNvSpPr>
          <p:nvPr>
            <p:ph type="body" sz="quarter" idx="18"/>
          </p:nvPr>
        </p:nvSpPr>
        <p:spPr>
          <a:xfrm>
            <a:off x="11299031" y="1681650"/>
            <a:ext cx="1785938" cy="1785939"/>
          </a:xfrm>
          <a:prstGeom prst="ellipse">
            <a:avLst/>
          </a:prstGeom>
          <a:solidFill>
            <a:srgbClr val="FFFFFF"/>
          </a:solidFill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48" name="Линия"/>
          <p:cNvSpPr>
            <a:spLocks noGrp="1"/>
          </p:cNvSpPr>
          <p:nvPr>
            <p:ph type="body" sz="quarter" idx="19"/>
          </p:nvPr>
        </p:nvSpPr>
        <p:spPr>
          <a:xfrm>
            <a:off x="11848678" y="2046909"/>
            <a:ext cx="425273" cy="1055421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49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12110049" y="2046909"/>
            <a:ext cx="425273" cy="1055421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0" name="Линия"/>
          <p:cNvSpPr>
            <a:spLocks noGrp="1"/>
          </p:cNvSpPr>
          <p:nvPr>
            <p:ph type="body" sz="quarter" idx="21"/>
          </p:nvPr>
        </p:nvSpPr>
        <p:spPr>
          <a:xfrm flipH="1">
            <a:off x="12020752" y="2046909"/>
            <a:ext cx="425273" cy="105542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1" name="Линия"/>
          <p:cNvSpPr>
            <a:spLocks noGrp="1"/>
          </p:cNvSpPr>
          <p:nvPr>
            <p:ph type="body" sz="quarter" idx="22"/>
          </p:nvPr>
        </p:nvSpPr>
        <p:spPr>
          <a:xfrm>
            <a:off x="11552611" y="2863453"/>
            <a:ext cx="1278779" cy="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1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465139" y="13170462"/>
            <a:ext cx="204725" cy="200662"/>
          </a:xfrm>
          <a:prstGeom prst="rect">
            <a:avLst/>
          </a:prstGeom>
        </p:spPr>
        <p:txBody>
          <a:bodyPr lIns="0" tIns="0" rIns="0" bIns="0"/>
          <a:lstStyle>
            <a:lvl1pPr algn="ctr" defTabSz="1828138">
              <a:defRPr sz="16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122"/>
          <p:cNvSpPr txBox="1"/>
          <p:nvPr/>
        </p:nvSpPr>
        <p:spPr>
          <a:xfrm>
            <a:off x="992272" y="449767"/>
            <a:ext cx="13581095" cy="1513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defRPr sz="5400" cap="all">
                <a:solidFill>
                  <a:srgbClr val="5B5D66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dirty="0" err="1"/>
              <a:t>Стратегические</a:t>
            </a:r>
            <a:endParaRPr sz="10800" dirty="0"/>
          </a:p>
          <a:p>
            <a:pPr algn="l" defTabSz="914400">
              <a:defRPr sz="5400" cap="all">
                <a:solidFill>
                  <a:srgbClr val="EA3324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dirty="0" err="1"/>
              <a:t>Ограничения</a:t>
            </a:r>
            <a:endParaRPr dirty="0"/>
          </a:p>
        </p:txBody>
      </p:sp>
      <p:sp>
        <p:nvSpPr>
          <p:cNvPr id="5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465382" y="13170510"/>
            <a:ext cx="204725" cy="200662"/>
          </a:xfrm>
          <a:prstGeom prst="rect">
            <a:avLst/>
          </a:prstGeom>
        </p:spPr>
        <p:txBody>
          <a:bodyPr lIns="0" tIns="0" rIns="0" bIns="0"/>
          <a:lstStyle>
            <a:lvl1pPr algn="ctr" defTabSz="1805017">
              <a:defRPr sz="16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769599" cy="9051926"/>
          </a:xfrm>
        </p:spPr>
        <p:txBody>
          <a:bodyPr/>
          <a:lstStyle>
            <a:lvl1pPr>
              <a:defRPr sz="5805"/>
            </a:lvl1pPr>
            <a:lvl2pPr>
              <a:defRPr sz="4898"/>
            </a:lvl2pPr>
            <a:lvl3pPr>
              <a:defRPr sz="4172"/>
            </a:lvl3pPr>
            <a:lvl4pPr>
              <a:defRPr sz="3809"/>
            </a:lvl4pPr>
            <a:lvl5pPr>
              <a:defRPr sz="3809"/>
            </a:lvl5pPr>
            <a:lvl6pPr>
              <a:defRPr sz="3809"/>
            </a:lvl6pPr>
            <a:lvl7pPr>
              <a:defRPr sz="3809"/>
            </a:lvl7pPr>
            <a:lvl8pPr>
              <a:defRPr sz="3809"/>
            </a:lvl8pPr>
            <a:lvl9pPr>
              <a:defRPr sz="380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395201" y="3200400"/>
            <a:ext cx="10769599" cy="9051926"/>
          </a:xfrm>
        </p:spPr>
        <p:txBody>
          <a:bodyPr/>
          <a:lstStyle>
            <a:lvl1pPr>
              <a:defRPr sz="5805"/>
            </a:lvl1pPr>
            <a:lvl2pPr>
              <a:defRPr sz="4898"/>
            </a:lvl2pPr>
            <a:lvl3pPr>
              <a:defRPr sz="4172"/>
            </a:lvl3pPr>
            <a:lvl4pPr>
              <a:defRPr sz="3809"/>
            </a:lvl4pPr>
            <a:lvl5pPr>
              <a:defRPr sz="3809"/>
            </a:lvl5pPr>
            <a:lvl6pPr>
              <a:defRPr sz="3809"/>
            </a:lvl6pPr>
            <a:lvl7pPr>
              <a:defRPr sz="3809"/>
            </a:lvl7pPr>
            <a:lvl8pPr>
              <a:defRPr sz="3809"/>
            </a:lvl8pPr>
            <a:lvl9pPr>
              <a:defRPr sz="380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45CF-1DAA-4ECE-BBEA-059359282DBB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22146228" y="12800827"/>
            <a:ext cx="561372" cy="553996"/>
          </a:xfrm>
        </p:spPr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7309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304802"/>
            <a:ext cx="21945600" cy="11271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19200" y="2152652"/>
            <a:ext cx="10769599" cy="104965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395201" y="2152652"/>
            <a:ext cx="10769599" cy="104965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2146228" y="12800827"/>
            <a:ext cx="561372" cy="55399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C426F-E7DB-430E-B65F-DC31206AA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843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45CF-1DAA-4ECE-BBEA-059359282DBB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2146228" y="12800827"/>
            <a:ext cx="561372" cy="553996"/>
          </a:xfrm>
        </p:spPr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774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304802"/>
            <a:ext cx="21945600" cy="11271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19200" y="2152652"/>
            <a:ext cx="10769599" cy="104965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12395201" y="2152650"/>
            <a:ext cx="10769599" cy="50958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12395201" y="7553327"/>
            <a:ext cx="10769599" cy="50958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2146228" y="12800827"/>
            <a:ext cx="561372" cy="55399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37629-C3B7-43D7-99DB-9C4DE0CD4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440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168" y="8813805"/>
            <a:ext cx="20726400" cy="2724150"/>
          </a:xfrm>
        </p:spPr>
        <p:txBody>
          <a:bodyPr anchor="t"/>
          <a:lstStyle>
            <a:lvl1pPr algn="l">
              <a:defRPr sz="8344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6168" y="5813426"/>
            <a:ext cx="20726400" cy="3000374"/>
          </a:xfrm>
        </p:spPr>
        <p:txBody>
          <a:bodyPr anchor="b"/>
          <a:lstStyle>
            <a:lvl1pPr marL="0" indent="0">
              <a:buNone/>
              <a:defRPr sz="4172">
                <a:solidFill>
                  <a:schemeClr val="tx1">
                    <a:tint val="75000"/>
                  </a:schemeClr>
                </a:solidFill>
              </a:defRPr>
            </a:lvl1pPr>
            <a:lvl2pPr marL="945718" indent="0">
              <a:buNone/>
              <a:defRPr sz="3809">
                <a:solidFill>
                  <a:schemeClr val="tx1">
                    <a:tint val="75000"/>
                  </a:schemeClr>
                </a:solidFill>
              </a:defRPr>
            </a:lvl2pPr>
            <a:lvl3pPr marL="1891436" indent="0">
              <a:buNone/>
              <a:defRPr sz="3265">
                <a:solidFill>
                  <a:schemeClr val="tx1">
                    <a:tint val="75000"/>
                  </a:schemeClr>
                </a:solidFill>
              </a:defRPr>
            </a:lvl3pPr>
            <a:lvl4pPr marL="2837154" indent="0">
              <a:buNone/>
              <a:defRPr sz="2902">
                <a:solidFill>
                  <a:schemeClr val="tx1">
                    <a:tint val="75000"/>
                  </a:schemeClr>
                </a:solidFill>
              </a:defRPr>
            </a:lvl4pPr>
            <a:lvl5pPr marL="3782872" indent="0">
              <a:buNone/>
              <a:defRPr sz="2902">
                <a:solidFill>
                  <a:schemeClr val="tx1">
                    <a:tint val="75000"/>
                  </a:schemeClr>
                </a:solidFill>
              </a:defRPr>
            </a:lvl5pPr>
            <a:lvl6pPr marL="4728588" indent="0">
              <a:buNone/>
              <a:defRPr sz="2902">
                <a:solidFill>
                  <a:schemeClr val="tx1">
                    <a:tint val="75000"/>
                  </a:schemeClr>
                </a:solidFill>
              </a:defRPr>
            </a:lvl6pPr>
            <a:lvl7pPr marL="5674308" indent="0">
              <a:buNone/>
              <a:defRPr sz="2902">
                <a:solidFill>
                  <a:schemeClr val="tx1">
                    <a:tint val="75000"/>
                  </a:schemeClr>
                </a:solidFill>
              </a:defRPr>
            </a:lvl7pPr>
            <a:lvl8pPr marL="6620026" indent="0">
              <a:buNone/>
              <a:defRPr sz="2902">
                <a:solidFill>
                  <a:schemeClr val="tx1">
                    <a:tint val="75000"/>
                  </a:schemeClr>
                </a:solidFill>
              </a:defRPr>
            </a:lvl8pPr>
            <a:lvl9pPr marL="7565742" indent="0">
              <a:buNone/>
              <a:defRPr sz="29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45CF-1DAA-4ECE-BBEA-059359282DBB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22146228" y="12800827"/>
            <a:ext cx="561372" cy="553996"/>
          </a:xfrm>
        </p:spPr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321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Изображение"/>
          <p:cNvSpPr>
            <a:spLocks noGrp="1"/>
          </p:cNvSpPr>
          <p:nvPr>
            <p:ph type="pic" idx="13"/>
          </p:nvPr>
        </p:nvSpPr>
        <p:spPr>
          <a:xfrm>
            <a:off x="-18058" y="-35719"/>
            <a:ext cx="24420389" cy="13787438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3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3307046" y="8490015"/>
            <a:ext cx="17769908" cy="3414491"/>
          </a:xfrm>
          <a:prstGeom prst="rect">
            <a:avLst/>
          </a:prstGeom>
          <a:solidFill>
            <a:srgbClr val="000000">
              <a:alpha val="34000"/>
            </a:srgbClr>
          </a:solidFill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6" name="Eodem modo typi, qui nunc nobis videntur parum clari, fiant sollemnes in futurum."/>
          <p:cNvSpPr txBox="1">
            <a:spLocks noGrp="1"/>
          </p:cNvSpPr>
          <p:nvPr>
            <p:ph type="body" sz="quarter" idx="15"/>
          </p:nvPr>
        </p:nvSpPr>
        <p:spPr>
          <a:xfrm>
            <a:off x="5386862" y="9287623"/>
            <a:ext cx="13610274" cy="18192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7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4622005" y="7075625"/>
            <a:ext cx="2509844" cy="2106105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pic>
        <p:nvPicPr>
          <p:cNvPr id="38" name="pasted-image.tiff" descr="pasted-image.tif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165720" y="345259"/>
            <a:ext cx="9213335" cy="3092209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219203" y="12712711"/>
            <a:ext cx="5689600" cy="730250"/>
          </a:xfrm>
          <a:prstGeom prst="rect">
            <a:avLst/>
          </a:prstGeom>
        </p:spPr>
        <p:txBody>
          <a:bodyPr lIns="91360" tIns="45680" rIns="91360" bIns="45680"/>
          <a:lstStyle/>
          <a:p>
            <a:fld id="{5B106E36-FD25-4E2D-B0AA-010F637433A0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331208" y="12712711"/>
            <a:ext cx="7721600" cy="730250"/>
          </a:xfrm>
          <a:prstGeom prst="rect">
            <a:avLst/>
          </a:prstGeom>
        </p:spPr>
        <p:txBody>
          <a:bodyPr lIns="91360" tIns="45680" rIns="91360" bIns="45680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22146228" y="12800827"/>
            <a:ext cx="561372" cy="553996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416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"/>
          <p:cNvSpPr/>
          <p:nvPr/>
        </p:nvSpPr>
        <p:spPr>
          <a:xfrm>
            <a:off x="-6349" y="-11907"/>
            <a:ext cx="24396699" cy="634939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47" name="Прямоугольник"/>
          <p:cNvSpPr/>
          <p:nvPr/>
        </p:nvSpPr>
        <p:spPr>
          <a:xfrm>
            <a:off x="-7074" y="13055539"/>
            <a:ext cx="24383999" cy="634939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48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0276582" y="1414327"/>
            <a:ext cx="3902507" cy="390250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9" name="Robert Dolor"/>
          <p:cNvSpPr txBox="1">
            <a:spLocks noGrp="1"/>
          </p:cNvSpPr>
          <p:nvPr>
            <p:ph type="body" sz="quarter" idx="14"/>
          </p:nvPr>
        </p:nvSpPr>
        <p:spPr>
          <a:xfrm>
            <a:off x="9543901" y="5462587"/>
            <a:ext cx="5268215" cy="13620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just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70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Robert Dolor</a:t>
            </a:r>
          </a:p>
        </p:txBody>
      </p:sp>
      <p:sp>
        <p:nvSpPr>
          <p:cNvPr id="50" name="Комментарий в прямоугольнике"/>
          <p:cNvSpPr/>
          <p:nvPr/>
        </p:nvSpPr>
        <p:spPr>
          <a:xfrm flipH="1">
            <a:off x="6842021" y="7226517"/>
            <a:ext cx="846138" cy="70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8"/>
                </a:lnTo>
                <a:lnTo>
                  <a:pt x="13779" y="14778"/>
                </a:lnTo>
                <a:lnTo>
                  <a:pt x="15947" y="21600"/>
                </a:lnTo>
                <a:lnTo>
                  <a:pt x="18105" y="14778"/>
                </a:lnTo>
                <a:lnTo>
                  <a:pt x="21600" y="14778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51" name="Typi non habent claritatem insitam; est usus legentis in iis qui facit eorum claritatem. Investigationes demonstraverunt lectores legere me lius quod ii legunt saepius. Claritas est etiam processus ut."/>
          <p:cNvSpPr txBox="1">
            <a:spLocks noGrp="1"/>
          </p:cNvSpPr>
          <p:nvPr>
            <p:ph type="body" sz="quarter" idx="15"/>
          </p:nvPr>
        </p:nvSpPr>
        <p:spPr>
          <a:xfrm>
            <a:off x="6668806" y="8273343"/>
            <a:ext cx="11046388" cy="15906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ut.</a:t>
            </a:r>
          </a:p>
        </p:txBody>
      </p:sp>
      <p:sp>
        <p:nvSpPr>
          <p:cNvPr id="52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10762272" y="6707981"/>
            <a:ext cx="2859456" cy="5619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53" name="“Eodem modo typi, qui nunc nobis videntur parum clari, fiant sollemnes in futurum.”"/>
          <p:cNvSpPr txBox="1">
            <a:spLocks noGrp="1"/>
          </p:cNvSpPr>
          <p:nvPr>
            <p:ph type="body" sz="quarter" idx="17"/>
          </p:nvPr>
        </p:nvSpPr>
        <p:spPr>
          <a:xfrm>
            <a:off x="6815706" y="10580663"/>
            <a:ext cx="10681151" cy="12604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tem Descriptions &amp;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ervices Provided"/>
          <p:cNvSpPr txBox="1">
            <a:spLocks noGrp="1"/>
          </p:cNvSpPr>
          <p:nvPr>
            <p:ph type="body" sz="quarter" idx="13"/>
          </p:nvPr>
        </p:nvSpPr>
        <p:spPr>
          <a:xfrm>
            <a:off x="7322502" y="1961764"/>
            <a:ext cx="9738996" cy="18446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8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Services Provided</a:t>
            </a:r>
          </a:p>
        </p:txBody>
      </p:sp>
      <p:sp>
        <p:nvSpPr>
          <p:cNvPr id="62" name="Прямоугольник"/>
          <p:cNvSpPr/>
          <p:nvPr/>
        </p:nvSpPr>
        <p:spPr>
          <a:xfrm>
            <a:off x="-17627" y="-11907"/>
            <a:ext cx="24419256" cy="634939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63" name="Прямоугольник"/>
          <p:cNvSpPr/>
          <p:nvPr/>
        </p:nvSpPr>
        <p:spPr>
          <a:xfrm>
            <a:off x="-994" y="13055539"/>
            <a:ext cx="24385988" cy="634939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64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10424287" y="3698478"/>
            <a:ext cx="3535427" cy="6635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65" name="Кружок"/>
          <p:cNvSpPr/>
          <p:nvPr/>
        </p:nvSpPr>
        <p:spPr>
          <a:xfrm>
            <a:off x="15415959" y="5636568"/>
            <a:ext cx="2513140" cy="2513443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66" name="Кружок"/>
          <p:cNvSpPr/>
          <p:nvPr/>
        </p:nvSpPr>
        <p:spPr>
          <a:xfrm>
            <a:off x="10935430" y="5636568"/>
            <a:ext cx="2513140" cy="2513443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67" name="Кружок"/>
          <p:cNvSpPr/>
          <p:nvPr/>
        </p:nvSpPr>
        <p:spPr>
          <a:xfrm>
            <a:off x="6454900" y="5636568"/>
            <a:ext cx="2513140" cy="2513443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68" name="Изображение"/>
          <p:cNvSpPr>
            <a:spLocks noGrp="1"/>
          </p:cNvSpPr>
          <p:nvPr>
            <p:ph type="pic" sz="quarter" idx="15"/>
          </p:nvPr>
        </p:nvSpPr>
        <p:spPr>
          <a:xfrm>
            <a:off x="6983093" y="6164912"/>
            <a:ext cx="1456978" cy="1456978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69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11489146" y="6311998"/>
            <a:ext cx="1405782" cy="1134599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70" name="Accumsan et iusto odio dignissim qui"/>
          <p:cNvSpPr txBox="1">
            <a:spLocks noGrp="1"/>
          </p:cNvSpPr>
          <p:nvPr>
            <p:ph type="body" sz="quarter" idx="17"/>
          </p:nvPr>
        </p:nvSpPr>
        <p:spPr>
          <a:xfrm>
            <a:off x="6116389" y="9508298"/>
            <a:ext cx="3190162" cy="111758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1" name="Изображение"/>
          <p:cNvSpPr>
            <a:spLocks noGrp="1"/>
          </p:cNvSpPr>
          <p:nvPr>
            <p:ph type="pic" sz="quarter" idx="18"/>
          </p:nvPr>
        </p:nvSpPr>
        <p:spPr>
          <a:xfrm>
            <a:off x="16110044" y="6248530"/>
            <a:ext cx="1125068" cy="1332615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72" name="Accumsan et iusto odio dignissim qui"/>
          <p:cNvSpPr txBox="1">
            <a:spLocks noGrp="1"/>
          </p:cNvSpPr>
          <p:nvPr>
            <p:ph type="body" sz="quarter" idx="19"/>
          </p:nvPr>
        </p:nvSpPr>
        <p:spPr>
          <a:xfrm>
            <a:off x="10659223" y="9508298"/>
            <a:ext cx="3136992" cy="111758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3" name="Accumsan et iusto odio dignissim qui"/>
          <p:cNvSpPr txBox="1">
            <a:spLocks noGrp="1"/>
          </p:cNvSpPr>
          <p:nvPr>
            <p:ph type="body" sz="quarter" idx="20"/>
          </p:nvPr>
        </p:nvSpPr>
        <p:spPr>
          <a:xfrm>
            <a:off x="15077448" y="9508298"/>
            <a:ext cx="3190163" cy="111758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4" name="Lorem ipsum"/>
          <p:cNvSpPr txBox="1">
            <a:spLocks noGrp="1"/>
          </p:cNvSpPr>
          <p:nvPr>
            <p:ph type="body" sz="quarter" idx="21"/>
          </p:nvPr>
        </p:nvSpPr>
        <p:spPr>
          <a:xfrm>
            <a:off x="6327107" y="8818635"/>
            <a:ext cx="2768726" cy="709236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5" name="Lorem ipsum"/>
          <p:cNvSpPr txBox="1">
            <a:spLocks noGrp="1"/>
          </p:cNvSpPr>
          <p:nvPr>
            <p:ph type="body" sz="quarter" idx="22"/>
          </p:nvPr>
        </p:nvSpPr>
        <p:spPr>
          <a:xfrm>
            <a:off x="10764653" y="8818635"/>
            <a:ext cx="2768726" cy="709236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6" name="Lorem ipsum"/>
          <p:cNvSpPr txBox="1">
            <a:spLocks noGrp="1"/>
          </p:cNvSpPr>
          <p:nvPr>
            <p:ph type="body" sz="quarter" idx="23"/>
          </p:nvPr>
        </p:nvSpPr>
        <p:spPr>
          <a:xfrm>
            <a:off x="15288167" y="8818635"/>
            <a:ext cx="2768726" cy="709236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out The St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Линия"/>
          <p:cNvSpPr/>
          <p:nvPr/>
        </p:nvSpPr>
        <p:spPr>
          <a:xfrm>
            <a:off x="11106323" y="8404276"/>
            <a:ext cx="8429069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 dirty="0"/>
          </a:p>
        </p:txBody>
      </p:sp>
      <p:sp>
        <p:nvSpPr>
          <p:cNvPr id="85" name="Комментарий в прямоугольнике"/>
          <p:cNvSpPr/>
          <p:nvPr/>
        </p:nvSpPr>
        <p:spPr>
          <a:xfrm flipH="1">
            <a:off x="5005040" y="1909997"/>
            <a:ext cx="1076326" cy="894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86" name="Прямоугольник"/>
          <p:cNvSpPr/>
          <p:nvPr/>
        </p:nvSpPr>
        <p:spPr>
          <a:xfrm>
            <a:off x="8498" y="-11907"/>
            <a:ext cx="24367004" cy="634939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87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5261059" y="2579455"/>
            <a:ext cx="4239836" cy="4239835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88" name="Typi non habent claritatem insitam; est usus legentis in iis qui facit eorum claritatem. 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4"/>
          </p:nvPr>
        </p:nvSpPr>
        <p:spPr>
          <a:xfrm>
            <a:off x="4845143" y="4683058"/>
            <a:ext cx="8622628" cy="25558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dynamicus, qui sequitur </a:t>
            </a:r>
          </a:p>
        </p:txBody>
      </p:sp>
      <p:sp>
        <p:nvSpPr>
          <p:cNvPr id="89" name="Линия"/>
          <p:cNvSpPr/>
          <p:nvPr/>
        </p:nvSpPr>
        <p:spPr>
          <a:xfrm>
            <a:off x="11106323" y="8404276"/>
            <a:ext cx="1595107" cy="1"/>
          </a:xfrm>
          <a:prstGeom prst="line">
            <a:avLst/>
          </a:prstGeom>
          <a:ln w="25400">
            <a:solidFill>
              <a:srgbClr val="4ECF73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 dirty="0"/>
          </a:p>
        </p:txBody>
      </p:sp>
      <p:sp>
        <p:nvSpPr>
          <p:cNvPr id="90" name="Кружок"/>
          <p:cNvSpPr/>
          <p:nvPr/>
        </p:nvSpPr>
        <p:spPr>
          <a:xfrm>
            <a:off x="12193047" y="8316083"/>
            <a:ext cx="176389" cy="176389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91" name="Линия"/>
          <p:cNvSpPr/>
          <p:nvPr/>
        </p:nvSpPr>
        <p:spPr>
          <a:xfrm>
            <a:off x="11106323" y="9351790"/>
            <a:ext cx="8429069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 dirty="0"/>
          </a:p>
        </p:txBody>
      </p:sp>
      <p:sp>
        <p:nvSpPr>
          <p:cNvPr id="92" name="Линия"/>
          <p:cNvSpPr/>
          <p:nvPr/>
        </p:nvSpPr>
        <p:spPr>
          <a:xfrm>
            <a:off x="11106324" y="9351790"/>
            <a:ext cx="3258452" cy="1"/>
          </a:xfrm>
          <a:prstGeom prst="line">
            <a:avLst/>
          </a:prstGeom>
          <a:ln w="25400">
            <a:solidFill>
              <a:srgbClr val="1ACA9B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 dirty="0"/>
          </a:p>
        </p:txBody>
      </p:sp>
      <p:sp>
        <p:nvSpPr>
          <p:cNvPr id="93" name="Кружок"/>
          <p:cNvSpPr/>
          <p:nvPr/>
        </p:nvSpPr>
        <p:spPr>
          <a:xfrm>
            <a:off x="14002796" y="9263597"/>
            <a:ext cx="176389" cy="176389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94" name="About The Studio"/>
          <p:cNvSpPr txBox="1">
            <a:spLocks noGrp="1"/>
          </p:cNvSpPr>
          <p:nvPr>
            <p:ph type="body" sz="quarter" idx="15"/>
          </p:nvPr>
        </p:nvSpPr>
        <p:spPr>
          <a:xfrm>
            <a:off x="4823633" y="3088630"/>
            <a:ext cx="7083553" cy="13620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just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70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About The Studio</a:t>
            </a:r>
          </a:p>
        </p:txBody>
      </p:sp>
      <p:sp>
        <p:nvSpPr>
          <p:cNvPr id="95" name="Прямоугольник"/>
          <p:cNvSpPr/>
          <p:nvPr/>
        </p:nvSpPr>
        <p:spPr>
          <a:xfrm>
            <a:off x="-22982" y="13073398"/>
            <a:ext cx="24384001" cy="634939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96" name="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6"/>
          </p:nvPr>
        </p:nvSpPr>
        <p:spPr>
          <a:xfrm>
            <a:off x="11176597" y="10899814"/>
            <a:ext cx="8288518" cy="7016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Investigationes demonstraverunt lectores legere me lius quod ii legunt saepius. Claritas est etiam processus dynamicus, qui sequitur </a:t>
            </a:r>
          </a:p>
        </p:txBody>
      </p:sp>
      <p:sp>
        <p:nvSpPr>
          <p:cNvPr id="97" name="Eodem modo typi, qui nunc nobis videntur parum clari, fiant sollemnes in futurum."/>
          <p:cNvSpPr txBox="1">
            <a:spLocks noGrp="1"/>
          </p:cNvSpPr>
          <p:nvPr>
            <p:ph type="body" sz="quarter" idx="17"/>
          </p:nvPr>
        </p:nvSpPr>
        <p:spPr>
          <a:xfrm>
            <a:off x="4873581" y="8454586"/>
            <a:ext cx="4239404" cy="29368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98" name="Линия"/>
          <p:cNvSpPr/>
          <p:nvPr/>
        </p:nvSpPr>
        <p:spPr>
          <a:xfrm>
            <a:off x="11106323" y="10369639"/>
            <a:ext cx="8429069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 dirty="0"/>
          </a:p>
        </p:txBody>
      </p:sp>
      <p:sp>
        <p:nvSpPr>
          <p:cNvPr id="99" name="Линия"/>
          <p:cNvSpPr/>
          <p:nvPr/>
        </p:nvSpPr>
        <p:spPr>
          <a:xfrm>
            <a:off x="11106324" y="10369639"/>
            <a:ext cx="5388630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 dirty="0"/>
          </a:p>
        </p:txBody>
      </p:sp>
      <p:sp>
        <p:nvSpPr>
          <p:cNvPr id="100" name="Кружок"/>
          <p:cNvSpPr/>
          <p:nvPr/>
        </p:nvSpPr>
        <p:spPr>
          <a:xfrm>
            <a:off x="16074483" y="10281446"/>
            <a:ext cx="176390" cy="176389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01" name="(2020)  Title here"/>
          <p:cNvSpPr txBox="1">
            <a:spLocks noGrp="1"/>
          </p:cNvSpPr>
          <p:nvPr>
            <p:ph type="body" sz="quarter" idx="18"/>
          </p:nvPr>
        </p:nvSpPr>
        <p:spPr>
          <a:xfrm>
            <a:off x="11081347" y="8442182"/>
            <a:ext cx="8479019" cy="4222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2" name="23%"/>
          <p:cNvSpPr txBox="1">
            <a:spLocks noGrp="1"/>
          </p:cNvSpPr>
          <p:nvPr>
            <p:ph type="body" sz="quarter" idx="19"/>
          </p:nvPr>
        </p:nvSpPr>
        <p:spPr>
          <a:xfrm>
            <a:off x="11807642" y="7677229"/>
            <a:ext cx="947200" cy="6635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2000"/>
              <a:t>%</a:t>
            </a:r>
          </a:p>
        </p:txBody>
      </p:sp>
      <p:sp>
        <p:nvSpPr>
          <p:cNvPr id="103" name="(2020)  Title here"/>
          <p:cNvSpPr txBox="1">
            <a:spLocks noGrp="1"/>
          </p:cNvSpPr>
          <p:nvPr>
            <p:ph type="body" sz="quarter" idx="20"/>
          </p:nvPr>
        </p:nvSpPr>
        <p:spPr>
          <a:xfrm>
            <a:off x="11081347" y="9406479"/>
            <a:ext cx="8479019" cy="4222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4" name="48%"/>
          <p:cNvSpPr txBox="1">
            <a:spLocks noGrp="1"/>
          </p:cNvSpPr>
          <p:nvPr>
            <p:ph type="body" sz="quarter" idx="21"/>
          </p:nvPr>
        </p:nvSpPr>
        <p:spPr>
          <a:xfrm>
            <a:off x="13617392" y="8609016"/>
            <a:ext cx="947200" cy="6635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2000"/>
              <a:t>%</a:t>
            </a:r>
          </a:p>
        </p:txBody>
      </p:sp>
      <p:sp>
        <p:nvSpPr>
          <p:cNvPr id="105" name="(2020)  Title here"/>
          <p:cNvSpPr txBox="1">
            <a:spLocks noGrp="1"/>
          </p:cNvSpPr>
          <p:nvPr>
            <p:ph type="body" sz="quarter" idx="22"/>
          </p:nvPr>
        </p:nvSpPr>
        <p:spPr>
          <a:xfrm>
            <a:off x="11081347" y="10424879"/>
            <a:ext cx="8479019" cy="4222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6" name="70%"/>
          <p:cNvSpPr txBox="1">
            <a:spLocks noGrp="1"/>
          </p:cNvSpPr>
          <p:nvPr>
            <p:ph type="body" sz="quarter" idx="23"/>
          </p:nvPr>
        </p:nvSpPr>
        <p:spPr>
          <a:xfrm>
            <a:off x="15689079" y="9647010"/>
            <a:ext cx="947200" cy="6635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2000"/>
              <a:t>%</a:t>
            </a:r>
          </a:p>
        </p:txBody>
      </p:sp>
      <p:sp>
        <p:nvSpPr>
          <p:cNvPr id="1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Изображение"/>
          <p:cNvSpPr>
            <a:spLocks noGrp="1"/>
          </p:cNvSpPr>
          <p:nvPr>
            <p:ph type="pic" idx="13"/>
          </p:nvPr>
        </p:nvSpPr>
        <p:spPr>
          <a:xfrm>
            <a:off x="-6412" y="0"/>
            <a:ext cx="24396824" cy="137160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11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4650130" y="5168614"/>
            <a:ext cx="15166517" cy="3414491"/>
          </a:xfrm>
          <a:prstGeom prst="rect">
            <a:avLst/>
          </a:prstGeom>
          <a:solidFill>
            <a:srgbClr val="000000">
              <a:alpha val="34000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 </a:t>
            </a:r>
          </a:p>
        </p:txBody>
      </p:sp>
      <p:sp>
        <p:nvSpPr>
          <p:cNvPr id="116" name="98"/>
          <p:cNvSpPr txBox="1">
            <a:spLocks noGrp="1"/>
          </p:cNvSpPr>
          <p:nvPr>
            <p:ph type="body" sz="quarter" idx="15"/>
          </p:nvPr>
        </p:nvSpPr>
        <p:spPr>
          <a:xfrm>
            <a:off x="10876724" y="9716400"/>
            <a:ext cx="2630552" cy="31654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7400">
                <a:solidFill>
                  <a:srgbClr val="6C6C6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117" name="congue"/>
          <p:cNvSpPr txBox="1">
            <a:spLocks noGrp="1"/>
          </p:cNvSpPr>
          <p:nvPr>
            <p:ph type="body" sz="quarter" idx="16"/>
          </p:nvPr>
        </p:nvSpPr>
        <p:spPr>
          <a:xfrm>
            <a:off x="11142738" y="11894543"/>
            <a:ext cx="2098524" cy="9048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118" name="Eodem modo typi, qui nunc nobis videntur parum clari, fiant sollemnes in futurum."/>
          <p:cNvSpPr txBox="1">
            <a:spLocks noGrp="1"/>
          </p:cNvSpPr>
          <p:nvPr>
            <p:ph type="body" sz="quarter" idx="17"/>
          </p:nvPr>
        </p:nvSpPr>
        <p:spPr>
          <a:xfrm>
            <a:off x="6892813" y="5547121"/>
            <a:ext cx="10681151" cy="26574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119" name="Линия"/>
          <p:cNvSpPr>
            <a:spLocks noGrp="1"/>
          </p:cNvSpPr>
          <p:nvPr>
            <p:ph type="body" sz="quarter" idx="18"/>
          </p:nvPr>
        </p:nvSpPr>
        <p:spPr>
          <a:xfrm>
            <a:off x="11890066" y="1618284"/>
            <a:ext cx="425273" cy="1055421"/>
          </a:xfrm>
          <a:prstGeom prst="line">
            <a:avLst/>
          </a:prstGeom>
          <a:ln w="25400"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0" name="Линия"/>
          <p:cNvSpPr>
            <a:spLocks noGrp="1"/>
          </p:cNvSpPr>
          <p:nvPr>
            <p:ph type="body" sz="quarter" idx="19"/>
          </p:nvPr>
        </p:nvSpPr>
        <p:spPr>
          <a:xfrm flipH="1">
            <a:off x="12151437" y="1618284"/>
            <a:ext cx="425273" cy="1055421"/>
          </a:xfrm>
          <a:prstGeom prst="line">
            <a:avLst/>
          </a:prstGeom>
          <a:ln w="25400"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1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12062140" y="1618284"/>
            <a:ext cx="425273" cy="1055421"/>
          </a:xfrm>
          <a:prstGeom prst="line">
            <a:avLst/>
          </a:prstGeom>
          <a:ln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2" name="Линия"/>
          <p:cNvSpPr>
            <a:spLocks noGrp="1"/>
          </p:cNvSpPr>
          <p:nvPr>
            <p:ph type="body" sz="quarter" idx="21"/>
          </p:nvPr>
        </p:nvSpPr>
        <p:spPr>
          <a:xfrm>
            <a:off x="11593999" y="2416969"/>
            <a:ext cx="1278779" cy="1"/>
          </a:xfrm>
          <a:prstGeom prst="line">
            <a:avLst/>
          </a:prstGeom>
          <a:ln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3" name="Simple title here"/>
          <p:cNvSpPr txBox="1">
            <a:spLocks noGrp="1"/>
          </p:cNvSpPr>
          <p:nvPr>
            <p:ph type="body" sz="quarter" idx="22"/>
          </p:nvPr>
        </p:nvSpPr>
        <p:spPr>
          <a:xfrm>
            <a:off x="10465675" y="2984103"/>
            <a:ext cx="3535427" cy="6635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1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An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Прямоугольник"/>
          <p:cNvSpPr/>
          <p:nvPr/>
        </p:nvSpPr>
        <p:spPr>
          <a:xfrm>
            <a:off x="-427" y="-11907"/>
            <a:ext cx="24384854" cy="634939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32" name="Прямоугольник"/>
          <p:cNvSpPr/>
          <p:nvPr/>
        </p:nvSpPr>
        <p:spPr>
          <a:xfrm>
            <a:off x="-6349" y="13073398"/>
            <a:ext cx="24396698" cy="634939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33" name="Company Annual 2020"/>
          <p:cNvSpPr txBox="1">
            <a:spLocks noGrp="1"/>
          </p:cNvSpPr>
          <p:nvPr>
            <p:ph type="body" sz="quarter" idx="13"/>
          </p:nvPr>
        </p:nvSpPr>
        <p:spPr>
          <a:xfrm>
            <a:off x="5739745" y="1609425"/>
            <a:ext cx="12833072" cy="18446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8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Company Annual 2020</a:t>
            </a:r>
          </a:p>
        </p:txBody>
      </p:sp>
      <p:sp>
        <p:nvSpPr>
          <p:cNvPr id="134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10424287" y="3346138"/>
            <a:ext cx="3535427" cy="6635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graphicFrame>
        <p:nvGraphicFramePr>
          <p:cNvPr id="135" name="2D‑круговая диаграмма"/>
          <p:cNvGraphicFramePr/>
          <p:nvPr/>
        </p:nvGraphicFramePr>
        <p:xfrm>
          <a:off x="5781899" y="7911592"/>
          <a:ext cx="3422526" cy="3422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6" name="Кружок"/>
          <p:cNvSpPr/>
          <p:nvPr/>
        </p:nvSpPr>
        <p:spPr>
          <a:xfrm>
            <a:off x="5892178" y="8021871"/>
            <a:ext cx="3201968" cy="3201968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37" name="76%"/>
          <p:cNvSpPr txBox="1">
            <a:spLocks noGrp="1"/>
          </p:cNvSpPr>
          <p:nvPr>
            <p:ph type="body" sz="quarter" idx="15"/>
          </p:nvPr>
        </p:nvSpPr>
        <p:spPr>
          <a:xfrm>
            <a:off x="6447995" y="8385493"/>
            <a:ext cx="2090334" cy="95094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76</a:t>
            </a:r>
            <a:r>
              <a:rPr sz="3800"/>
              <a:t>%</a:t>
            </a:r>
          </a:p>
        </p:txBody>
      </p:sp>
      <p:sp>
        <p:nvSpPr>
          <p:cNvPr id="138" name="Claritas est etiam processus dynamicus,"/>
          <p:cNvSpPr txBox="1">
            <a:spLocks noGrp="1"/>
          </p:cNvSpPr>
          <p:nvPr>
            <p:ph type="body" sz="quarter" idx="16"/>
          </p:nvPr>
        </p:nvSpPr>
        <p:spPr>
          <a:xfrm>
            <a:off x="6308153" y="9290921"/>
            <a:ext cx="2370018" cy="142642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graphicFrame>
        <p:nvGraphicFramePr>
          <p:cNvPr id="139" name="2D‑круговая диаграмма"/>
          <p:cNvGraphicFramePr/>
          <p:nvPr/>
        </p:nvGraphicFramePr>
        <p:xfrm>
          <a:off x="10425597" y="7911592"/>
          <a:ext cx="3422526" cy="3422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0" name="Кружок"/>
          <p:cNvSpPr/>
          <p:nvPr/>
        </p:nvSpPr>
        <p:spPr>
          <a:xfrm>
            <a:off x="10535877" y="8021871"/>
            <a:ext cx="3201967" cy="3201968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41" name="89%"/>
          <p:cNvSpPr txBox="1">
            <a:spLocks noGrp="1"/>
          </p:cNvSpPr>
          <p:nvPr>
            <p:ph type="body" sz="quarter" idx="17"/>
          </p:nvPr>
        </p:nvSpPr>
        <p:spPr>
          <a:xfrm>
            <a:off x="11055975" y="8385493"/>
            <a:ext cx="2090334" cy="95094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3800"/>
              <a:t>%</a:t>
            </a:r>
          </a:p>
        </p:txBody>
      </p:sp>
      <p:sp>
        <p:nvSpPr>
          <p:cNvPr id="142" name="Claritas est etiam processus dynamicus,"/>
          <p:cNvSpPr txBox="1">
            <a:spLocks noGrp="1"/>
          </p:cNvSpPr>
          <p:nvPr>
            <p:ph type="body" sz="quarter" idx="18"/>
          </p:nvPr>
        </p:nvSpPr>
        <p:spPr>
          <a:xfrm>
            <a:off x="10951851" y="9290921"/>
            <a:ext cx="2370019" cy="142642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graphicFrame>
        <p:nvGraphicFramePr>
          <p:cNvPr id="143" name="2D‑круговая диаграмма"/>
          <p:cNvGraphicFramePr/>
          <p:nvPr/>
        </p:nvGraphicFramePr>
        <p:xfrm>
          <a:off x="15179575" y="7911592"/>
          <a:ext cx="3422526" cy="3422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4" name="Кружок"/>
          <p:cNvSpPr/>
          <p:nvPr/>
        </p:nvSpPr>
        <p:spPr>
          <a:xfrm>
            <a:off x="15289854" y="8021871"/>
            <a:ext cx="3201967" cy="3201968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45" name="50%"/>
          <p:cNvSpPr txBox="1">
            <a:spLocks noGrp="1"/>
          </p:cNvSpPr>
          <p:nvPr>
            <p:ph type="body" sz="quarter" idx="19"/>
          </p:nvPr>
        </p:nvSpPr>
        <p:spPr>
          <a:xfrm>
            <a:off x="15845671" y="8385493"/>
            <a:ext cx="2090334" cy="95094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50</a:t>
            </a:r>
            <a:r>
              <a:rPr sz="3800"/>
              <a:t>%</a:t>
            </a:r>
          </a:p>
        </p:txBody>
      </p:sp>
      <p:sp>
        <p:nvSpPr>
          <p:cNvPr id="146" name="Claritas est etiam processus dynamicus,"/>
          <p:cNvSpPr txBox="1">
            <a:spLocks noGrp="1"/>
          </p:cNvSpPr>
          <p:nvPr>
            <p:ph type="body" sz="quarter" idx="20"/>
          </p:nvPr>
        </p:nvSpPr>
        <p:spPr>
          <a:xfrm>
            <a:off x="15705828" y="9290921"/>
            <a:ext cx="2370019" cy="142642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sp>
        <p:nvSpPr>
          <p:cNvPr id="147" name="Typi non habent claritatem insitam; est usus legentis in iis qui facit eorum claritatem. 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21"/>
          </p:nvPr>
        </p:nvSpPr>
        <p:spPr>
          <a:xfrm>
            <a:off x="6022567" y="5344783"/>
            <a:ext cx="12338866" cy="15906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dynamicus, qui sequitur </a:t>
            </a:r>
          </a:p>
        </p:txBody>
      </p:sp>
      <p:sp>
        <p:nvSpPr>
          <p:cNvPr id="148" name="Линия"/>
          <p:cNvSpPr/>
          <p:nvPr/>
        </p:nvSpPr>
        <p:spPr>
          <a:xfrm>
            <a:off x="6354495" y="4283724"/>
            <a:ext cx="729237" cy="395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6474" y="7907"/>
                </a:lnTo>
                <a:lnTo>
                  <a:pt x="11793" y="18988"/>
                </a:lnTo>
                <a:lnTo>
                  <a:pt x="21600" y="0"/>
                </a:lnTo>
              </a:path>
            </a:pathLst>
          </a:custGeom>
          <a:ln w="25400">
            <a:solidFill>
              <a:srgbClr val="E7E5E8"/>
            </a:solidFill>
            <a:miter lim="400000"/>
            <a:tailEnd type="stealth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 dirty="0"/>
          </a:p>
        </p:txBody>
      </p:sp>
      <p:sp>
        <p:nvSpPr>
          <p:cNvPr id="149" name="Комментарий в прямоугольнике"/>
          <p:cNvSpPr/>
          <p:nvPr/>
        </p:nvSpPr>
        <p:spPr>
          <a:xfrm flipH="1">
            <a:off x="6136850" y="4155247"/>
            <a:ext cx="1150938" cy="957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6"/>
                </a:lnTo>
                <a:lnTo>
                  <a:pt x="13779" y="14776"/>
                </a:lnTo>
                <a:lnTo>
                  <a:pt x="15947" y="21600"/>
                </a:lnTo>
                <a:lnTo>
                  <a:pt x="18107" y="14776"/>
                </a:lnTo>
                <a:lnTo>
                  <a:pt x="21600" y="14776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5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Изображение"/>
          <p:cNvSpPr>
            <a:spLocks noGrp="1"/>
          </p:cNvSpPr>
          <p:nvPr>
            <p:ph type="pic" idx="13"/>
          </p:nvPr>
        </p:nvSpPr>
        <p:spPr>
          <a:xfrm>
            <a:off x="7587" y="2790"/>
            <a:ext cx="24369196" cy="973522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158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-9827" y="4171"/>
            <a:ext cx="24384003" cy="634939"/>
          </a:xfrm>
          <a:prstGeom prst="rect">
            <a:avLst/>
          </a:prstGeom>
          <a:solidFill>
            <a:srgbClr val="F7F6F8"/>
          </a:solidFill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59" name="Прямоугольник"/>
          <p:cNvSpPr/>
          <p:nvPr/>
        </p:nvSpPr>
        <p:spPr>
          <a:xfrm>
            <a:off x="16568" y="13073398"/>
            <a:ext cx="24384001" cy="634939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60" name="“Eodem modo typi, qui nunc nobis videntur parum clari, fiant sollemnes in futurum.”"/>
          <p:cNvSpPr txBox="1">
            <a:spLocks noGrp="1"/>
          </p:cNvSpPr>
          <p:nvPr>
            <p:ph type="body" sz="quarter" idx="15"/>
          </p:nvPr>
        </p:nvSpPr>
        <p:spPr>
          <a:xfrm>
            <a:off x="6815706" y="10775328"/>
            <a:ext cx="10681151" cy="12604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161" name="98"/>
          <p:cNvSpPr txBox="1">
            <a:spLocks noGrp="1"/>
          </p:cNvSpPr>
          <p:nvPr>
            <p:ph type="body" sz="quarter" idx="16"/>
          </p:nvPr>
        </p:nvSpPr>
        <p:spPr>
          <a:xfrm>
            <a:off x="10876724" y="3061358"/>
            <a:ext cx="2630552" cy="31654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74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162" name="congue"/>
          <p:cNvSpPr txBox="1">
            <a:spLocks noGrp="1"/>
          </p:cNvSpPr>
          <p:nvPr>
            <p:ph type="body" sz="quarter" idx="17"/>
          </p:nvPr>
        </p:nvSpPr>
        <p:spPr>
          <a:xfrm>
            <a:off x="11142738" y="5239501"/>
            <a:ext cx="2098524" cy="904876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163" name="Кружок"/>
          <p:cNvSpPr>
            <a:spLocks noGrp="1"/>
          </p:cNvSpPr>
          <p:nvPr>
            <p:ph type="body" sz="quarter" idx="18"/>
          </p:nvPr>
        </p:nvSpPr>
        <p:spPr>
          <a:xfrm>
            <a:off x="11299031" y="1450230"/>
            <a:ext cx="1785938" cy="1785938"/>
          </a:xfrm>
          <a:prstGeom prst="ellipse">
            <a:avLst/>
          </a:prstGeom>
          <a:solidFill>
            <a:srgbClr val="FFFFFF"/>
          </a:solidFill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4" name="Линия"/>
          <p:cNvSpPr>
            <a:spLocks noGrp="1"/>
          </p:cNvSpPr>
          <p:nvPr>
            <p:ph type="body" sz="quarter" idx="19"/>
          </p:nvPr>
        </p:nvSpPr>
        <p:spPr>
          <a:xfrm>
            <a:off x="11848678" y="1815489"/>
            <a:ext cx="425273" cy="1055420"/>
          </a:xfrm>
          <a:prstGeom prst="line">
            <a:avLst/>
          </a:prstGeom>
          <a:ln w="25400"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5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12110049" y="1815489"/>
            <a:ext cx="425273" cy="1055420"/>
          </a:xfrm>
          <a:prstGeom prst="line">
            <a:avLst/>
          </a:prstGeom>
          <a:ln w="25400"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6" name="Линия"/>
          <p:cNvSpPr>
            <a:spLocks noGrp="1"/>
          </p:cNvSpPr>
          <p:nvPr>
            <p:ph type="body" sz="quarter" idx="21"/>
          </p:nvPr>
        </p:nvSpPr>
        <p:spPr>
          <a:xfrm flipH="1">
            <a:off x="12020752" y="1815489"/>
            <a:ext cx="425273" cy="1055421"/>
          </a:xfrm>
          <a:prstGeom prst="line">
            <a:avLst/>
          </a:prstGeom>
          <a:ln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7" name="Линия"/>
          <p:cNvSpPr>
            <a:spLocks noGrp="1"/>
          </p:cNvSpPr>
          <p:nvPr>
            <p:ph type="body" sz="quarter" idx="22"/>
          </p:nvPr>
        </p:nvSpPr>
        <p:spPr>
          <a:xfrm>
            <a:off x="11552611" y="2632032"/>
            <a:ext cx="1278779" cy="1"/>
          </a:xfrm>
          <a:prstGeom prst="line">
            <a:avLst/>
          </a:prstGeom>
          <a:ln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/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223983" y="12832714"/>
            <a:ext cx="483617" cy="490222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914400">
              <a:defRPr sz="2400">
                <a:solidFill>
                  <a:srgbClr val="888888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sp>
        <p:nvSpPr>
          <p:cNvPr id="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7" r:id="rId27"/>
    <p:sldLayoutId id="2147483678" r:id="rId28"/>
    <p:sldLayoutId id="2147483679" r:id="rId29"/>
    <p:sldLayoutId id="2147483680" r:id="rId30"/>
  </p:sldLayoutIdLst>
  <p:transition spd="med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Gilroy-Light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Gilroy-Light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Gilroy-Light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Gilroy-Light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Gilroy-Light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Gilroy-Light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Gilroy-Light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Gilroy-Light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Gilroy-Light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1pPr>
      <a:lvl2pPr marL="0" marR="0" indent="457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2pPr>
      <a:lvl3pPr marL="0" marR="0" indent="9144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3pPr>
      <a:lvl4pPr marL="0" marR="0" indent="1371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4pPr>
      <a:lvl5pPr marL="0" marR="0" indent="18288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5pPr>
      <a:lvl6pPr marL="0" marR="0" indent="22860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6pPr>
      <a:lvl7pPr marL="0" marR="0" indent="2743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7pPr>
      <a:lvl8pPr marL="0" marR="0" indent="32004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8pPr>
      <a:lvl9pPr marL="0" marR="0" indent="3657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.png"/><Relationship Id="rId4" Type="http://schemas.openxmlformats.org/officeDocument/2006/relationships/image" Target="../media/image220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5.jpeg"/><Relationship Id="rId4" Type="http://schemas.openxmlformats.org/officeDocument/2006/relationships/image" Target="../media/image32.jpe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.bin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24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9.jpe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jpeg"/><Relationship Id="rId3" Type="http://schemas.openxmlformats.org/officeDocument/2006/relationships/image" Target="../media/image276.jpeg"/><Relationship Id="rId7" Type="http://schemas.openxmlformats.org/officeDocument/2006/relationships/image" Target="../media/image280.jpeg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9.jpeg"/><Relationship Id="rId11" Type="http://schemas.openxmlformats.org/officeDocument/2006/relationships/image" Target="../media/image283.png"/><Relationship Id="rId5" Type="http://schemas.openxmlformats.org/officeDocument/2006/relationships/image" Target="../media/image278.jpeg"/><Relationship Id="rId10" Type="http://schemas.openxmlformats.org/officeDocument/2006/relationships/image" Target="../media/image40.jpeg"/><Relationship Id="rId4" Type="http://schemas.openxmlformats.org/officeDocument/2006/relationships/image" Target="../media/image277.jpeg"/><Relationship Id="rId9" Type="http://schemas.openxmlformats.org/officeDocument/2006/relationships/image" Target="../media/image282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7" Type="http://schemas.openxmlformats.org/officeDocument/2006/relationships/image" Target="../media/image31.jpeg"/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8.jpeg"/><Relationship Id="rId5" Type="http://schemas.openxmlformats.org/officeDocument/2006/relationships/image" Target="../media/image287.jpeg"/><Relationship Id="rId4" Type="http://schemas.openxmlformats.org/officeDocument/2006/relationships/image" Target="../media/image286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7" Type="http://schemas.openxmlformats.org/officeDocument/2006/relationships/image" Target="../media/image31.jpeg"/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8.jpeg"/><Relationship Id="rId5" Type="http://schemas.openxmlformats.org/officeDocument/2006/relationships/image" Target="../media/image287.jpeg"/><Relationship Id="rId4" Type="http://schemas.openxmlformats.org/officeDocument/2006/relationships/image" Target="../media/image28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89.jpeg"/><Relationship Id="rId7" Type="http://schemas.openxmlformats.org/officeDocument/2006/relationships/image" Target="../media/image29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2.png"/><Relationship Id="rId5" Type="http://schemas.openxmlformats.org/officeDocument/2006/relationships/image" Target="../media/image291.jpeg"/><Relationship Id="rId4" Type="http://schemas.openxmlformats.org/officeDocument/2006/relationships/image" Target="../media/image290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eg"/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1.jpeg"/><Relationship Id="rId4" Type="http://schemas.openxmlformats.org/officeDocument/2006/relationships/image" Target="../media/image280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HaAd6fB689E" TargetMode="External"/><Relationship Id="rId5" Type="http://schemas.openxmlformats.org/officeDocument/2006/relationships/image" Target="../media/image297.jpeg"/><Relationship Id="rId4" Type="http://schemas.openxmlformats.org/officeDocument/2006/relationships/image" Target="../media/image283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eg"/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eg"/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png"/><Relationship Id="rId3" Type="http://schemas.openxmlformats.org/officeDocument/2006/relationships/image" Target="../media/image298.jpeg"/><Relationship Id="rId7" Type="http://schemas.openxmlformats.org/officeDocument/2006/relationships/image" Target="../media/image30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png"/><Relationship Id="rId5" Type="http://schemas.openxmlformats.org/officeDocument/2006/relationships/image" Target="../media/image300.jpeg"/><Relationship Id="rId10" Type="http://schemas.openxmlformats.org/officeDocument/2006/relationships/image" Target="../media/image297.jpeg"/><Relationship Id="rId4" Type="http://schemas.openxmlformats.org/officeDocument/2006/relationships/image" Target="../media/image299.jpeg"/><Relationship Id="rId9" Type="http://schemas.openxmlformats.org/officeDocument/2006/relationships/image" Target="../media/image58.png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jpeg"/><Relationship Id="rId3" Type="http://schemas.openxmlformats.org/officeDocument/2006/relationships/image" Target="../media/image30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9.png"/><Relationship Id="rId5" Type="http://schemas.openxmlformats.org/officeDocument/2006/relationships/image" Target="../media/image308.jpeg"/><Relationship Id="rId4" Type="http://schemas.openxmlformats.org/officeDocument/2006/relationships/image" Target="../media/image307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jpeg"/><Relationship Id="rId5" Type="http://schemas.openxmlformats.org/officeDocument/2006/relationships/image" Target="../media/image313.jpeg"/><Relationship Id="rId4" Type="http://schemas.openxmlformats.org/officeDocument/2006/relationships/image" Target="../media/image312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jpeg"/><Relationship Id="rId5" Type="http://schemas.openxmlformats.org/officeDocument/2006/relationships/image" Target="../media/image313.jpeg"/><Relationship Id="rId4" Type="http://schemas.openxmlformats.org/officeDocument/2006/relationships/image" Target="../media/image312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5.jpeg"/><Relationship Id="rId5" Type="http://schemas.openxmlformats.org/officeDocument/2006/relationships/image" Target="../media/image58.png"/><Relationship Id="rId4" Type="http://schemas.openxmlformats.org/officeDocument/2006/relationships/image" Target="../media/image310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7.png"/><Relationship Id="rId5" Type="http://schemas.openxmlformats.org/officeDocument/2006/relationships/image" Target="../media/image316.png"/><Relationship Id="rId4" Type="http://schemas.openxmlformats.org/officeDocument/2006/relationships/image" Target="../media/image58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4.jpeg"/><Relationship Id="rId3" Type="http://schemas.openxmlformats.org/officeDocument/2006/relationships/image" Target="../media/image319.jpeg"/><Relationship Id="rId7" Type="http://schemas.openxmlformats.org/officeDocument/2006/relationships/image" Target="../media/image32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2.jpeg"/><Relationship Id="rId5" Type="http://schemas.openxmlformats.org/officeDocument/2006/relationships/image" Target="../media/image321.jpeg"/><Relationship Id="rId10" Type="http://schemas.openxmlformats.org/officeDocument/2006/relationships/image" Target="../media/image40.jpeg"/><Relationship Id="rId4" Type="http://schemas.openxmlformats.org/officeDocument/2006/relationships/image" Target="../media/image320.jpeg"/><Relationship Id="rId9" Type="http://schemas.openxmlformats.org/officeDocument/2006/relationships/image" Target="../media/image325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7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jpeg"/><Relationship Id="rId2" Type="http://schemas.openxmlformats.org/officeDocument/2006/relationships/image" Target="../media/image3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0.jpeg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3.jpeg"/><Relationship Id="rId3" Type="http://schemas.openxmlformats.org/officeDocument/2006/relationships/image" Target="../media/image328.jpeg"/><Relationship Id="rId7" Type="http://schemas.openxmlformats.org/officeDocument/2006/relationships/image" Target="../media/image32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2.jpeg"/><Relationship Id="rId5" Type="http://schemas.openxmlformats.org/officeDocument/2006/relationships/image" Target="../media/image331.jpeg"/><Relationship Id="rId4" Type="http://schemas.openxmlformats.org/officeDocument/2006/relationships/image" Target="../media/image58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jpeg"/><Relationship Id="rId2" Type="http://schemas.openxmlformats.org/officeDocument/2006/relationships/image" Target="../media/image3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5.jpeg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jpeg"/><Relationship Id="rId2" Type="http://schemas.openxmlformats.org/officeDocument/2006/relationships/image" Target="../media/image330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3.jpeg"/><Relationship Id="rId13" Type="http://schemas.openxmlformats.org/officeDocument/2006/relationships/image" Target="../media/image342.jpeg"/><Relationship Id="rId3" Type="http://schemas.openxmlformats.org/officeDocument/2006/relationships/image" Target="../media/image328.jpeg"/><Relationship Id="rId7" Type="http://schemas.openxmlformats.org/officeDocument/2006/relationships/image" Target="../media/image334.jpeg"/><Relationship Id="rId12" Type="http://schemas.openxmlformats.org/officeDocument/2006/relationships/image" Target="../media/image34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8.jpeg"/><Relationship Id="rId11" Type="http://schemas.openxmlformats.org/officeDocument/2006/relationships/image" Target="../media/image340.jpeg"/><Relationship Id="rId5" Type="http://schemas.openxmlformats.org/officeDocument/2006/relationships/image" Target="../media/image330.jpeg"/><Relationship Id="rId10" Type="http://schemas.openxmlformats.org/officeDocument/2006/relationships/image" Target="../media/image335.jpeg"/><Relationship Id="rId4" Type="http://schemas.openxmlformats.org/officeDocument/2006/relationships/image" Target="../media/image329.jpeg"/><Relationship Id="rId9" Type="http://schemas.openxmlformats.org/officeDocument/2006/relationships/image" Target="../media/image339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yIChKgUShl5Yg-OAm7pw6Q" TargetMode="External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1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hyperlink" Target="http://inyaz.prosv.ru/" TargetMode="External"/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rosv.ru/" TargetMode="Externa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hyperlink" Target="http://inyaz.prosv.ru/" TargetMode="External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rosv.ru/" TargetMode="Externa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sv.ru/" TargetMode="External"/><Relationship Id="rId2" Type="http://schemas.openxmlformats.org/officeDocument/2006/relationships/hyperlink" Target="http://inyaz.prosv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4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png"/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8.png"/><Relationship Id="rId4" Type="http://schemas.openxmlformats.org/officeDocument/2006/relationships/image" Target="../media/image35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jpeg"/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0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png"/><Relationship Id="rId2" Type="http://schemas.openxmlformats.org/officeDocument/2006/relationships/image" Target="../media/image361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5.png"/><Relationship Id="rId4" Type="http://schemas.openxmlformats.org/officeDocument/2006/relationships/image" Target="../media/image364.png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366.jpeg"/><Relationship Id="rId7" Type="http://schemas.openxmlformats.org/officeDocument/2006/relationships/image" Target="../media/image36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8.png"/><Relationship Id="rId5" Type="http://schemas.openxmlformats.org/officeDocument/2006/relationships/image" Target="../media/image363.png"/><Relationship Id="rId4" Type="http://schemas.openxmlformats.org/officeDocument/2006/relationships/image" Target="../media/image367.jpeg"/><Relationship Id="rId9" Type="http://schemas.openxmlformats.org/officeDocument/2006/relationships/image" Target="../media/image371.png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1.png"/><Relationship Id="rId5" Type="http://schemas.openxmlformats.org/officeDocument/2006/relationships/image" Target="../media/image36.jpeg"/><Relationship Id="rId10" Type="http://schemas.openxmlformats.org/officeDocument/2006/relationships/image" Target="../media/image40.jpeg"/><Relationship Id="rId4" Type="http://schemas.openxmlformats.org/officeDocument/2006/relationships/image" Target="../media/image35.jpeg"/><Relationship Id="rId9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base.garant.ru/55170507/53f89421bbdaf741eb2d1ecc4ddb4c33/" TargetMode="External"/><Relationship Id="rId2" Type="http://schemas.openxmlformats.org/officeDocument/2006/relationships/hyperlink" Target="http://base.garant.ru/57503714/53f89421bbdaf741eb2d1ecc4ddb4c33/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5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55.png"/><Relationship Id="rId5" Type="http://schemas.microsoft.com/office/2007/relationships/media" Target="../media/media3.mp3"/><Relationship Id="rId10" Type="http://schemas.openxmlformats.org/officeDocument/2006/relationships/image" Target="../media/image154.png"/><Relationship Id="rId4" Type="http://schemas.openxmlformats.org/officeDocument/2006/relationships/audio" Target="../media/media2.mp3"/><Relationship Id="rId9" Type="http://schemas.openxmlformats.org/officeDocument/2006/relationships/image" Target="../media/image15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vJ99HeNSFU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eg"/><Relationship Id="rId3" Type="http://schemas.openxmlformats.org/officeDocument/2006/relationships/image" Target="../media/image179.jpeg"/><Relationship Id="rId7" Type="http://schemas.openxmlformats.org/officeDocument/2006/relationships/image" Target="../media/image18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jpeg"/><Relationship Id="rId11" Type="http://schemas.openxmlformats.org/officeDocument/2006/relationships/image" Target="../media/image40.jpeg"/><Relationship Id="rId5" Type="http://schemas.openxmlformats.org/officeDocument/2006/relationships/image" Target="../media/image181.jpeg"/><Relationship Id="rId10" Type="http://schemas.openxmlformats.org/officeDocument/2006/relationships/image" Target="../media/image185.jpeg"/><Relationship Id="rId4" Type="http://schemas.openxmlformats.org/officeDocument/2006/relationships/image" Target="../media/image180.jpeg"/><Relationship Id="rId9" Type="http://schemas.openxmlformats.org/officeDocument/2006/relationships/image" Target="../media/image33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86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jpeg"/><Relationship Id="rId11" Type="http://schemas.openxmlformats.org/officeDocument/2006/relationships/image" Target="../media/image185.jpeg"/><Relationship Id="rId5" Type="http://schemas.openxmlformats.org/officeDocument/2006/relationships/image" Target="../media/image188.jpeg"/><Relationship Id="rId10" Type="http://schemas.openxmlformats.org/officeDocument/2006/relationships/image" Target="../media/image190.png"/><Relationship Id="rId4" Type="http://schemas.openxmlformats.org/officeDocument/2006/relationships/image" Target="../media/image187.jpeg"/><Relationship Id="rId9" Type="http://schemas.openxmlformats.org/officeDocument/2006/relationships/image" Target="../media/image33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3" Type="http://schemas.openxmlformats.org/officeDocument/2006/relationships/image" Target="../media/image32.jpeg"/><Relationship Id="rId7" Type="http://schemas.openxmlformats.org/officeDocument/2006/relationships/image" Target="../media/image18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10" Type="http://schemas.openxmlformats.org/officeDocument/2006/relationships/image" Target="../media/image33.png"/><Relationship Id="rId4" Type="http://schemas.openxmlformats.org/officeDocument/2006/relationships/image" Target="../media/image185.jpeg"/><Relationship Id="rId9" Type="http://schemas.openxmlformats.org/officeDocument/2006/relationships/image" Target="../media/image18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5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pasted-image.tiff" descr="pasted-image.tiff"/>
          <p:cNvPicPr>
            <a:picLocks noChangeAspect="1"/>
          </p:cNvPicPr>
          <p:nvPr/>
        </p:nvPicPr>
        <p:blipFill>
          <a:blip r:embed="rId2" cstate="print">
            <a:extLst/>
          </a:blip>
          <a:srcRect l="40204" r="40204" b="39182"/>
          <a:stretch>
            <a:fillRect/>
          </a:stretch>
        </p:blipFill>
        <p:spPr>
          <a:xfrm>
            <a:off x="9881470" y="8606261"/>
            <a:ext cx="2535257" cy="2641545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Предложения по  инструментам реализации  стратегии"/>
          <p:cNvSpPr txBox="1"/>
          <p:nvPr/>
        </p:nvSpPr>
        <p:spPr>
          <a:xfrm>
            <a:off x="457200" y="4108188"/>
            <a:ext cx="11509513" cy="3098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defRPr sz="6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ru-RU" sz="6400" dirty="0" smtClean="0">
                <a:sym typeface="Avenir Book"/>
              </a:rPr>
              <a:t>Введение второго иностранного языка: опыт, проблемы, перспективы</a:t>
            </a:r>
            <a:endParaRPr sz="6400" dirty="0">
              <a:solidFill>
                <a:schemeClr val="bg1"/>
              </a:solidFill>
              <a:latin typeface="Avenir Book"/>
              <a:ea typeface="Avenir Book"/>
              <a:cs typeface="Avenir Book"/>
            </a:endParaRPr>
          </a:p>
        </p:txBody>
      </p:sp>
      <p:sp>
        <p:nvSpPr>
          <p:cNvPr id="526" name="Подготовил: Сухов Никита…"/>
          <p:cNvSpPr txBox="1"/>
          <p:nvPr/>
        </p:nvSpPr>
        <p:spPr>
          <a:xfrm>
            <a:off x="831482" y="10468520"/>
            <a:ext cx="144334" cy="51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 dirty="0"/>
          </a:p>
        </p:txBody>
      </p:sp>
      <p:sp>
        <p:nvSpPr>
          <p:cNvPr id="527" name="Данные материалы (а также любые приложения) является конфиденциальными, может содержать результаты интеллектуальной деятельности, средства индивидуализации, персональные данные физических лиц, а также информацию, являющуюся коммерческой тайной АО «Издательство «Просвещение» (Москва, 3-й проезд Марьиной рощи, 41). Оно предназначено исключительно для человека или людей, которым предоставлено в печатной или электронной форме. Если Вы не являетесь адресатом этих материалов и приложений, или получили их по ошибке, просьба незамедлительно сообщить об этом отправителю и удалить все копии этих материалов, которые могут находиться на Вашем сервере или уничтожить физически. Получение Вами данной информации не означает предоставление Вам каких-либо прав на ее использование, за исключением явно указанных. Любое копирование, раскрытие или распространение информации без согласия ее обладателя запрещено"/>
          <p:cNvSpPr txBox="1"/>
          <p:nvPr/>
        </p:nvSpPr>
        <p:spPr>
          <a:xfrm>
            <a:off x="12816044" y="12255044"/>
            <a:ext cx="11470787" cy="1387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 defTabSz="457200">
              <a:defRPr sz="1200">
                <a:solidFill>
                  <a:srgbClr val="A6AA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Данные</a:t>
            </a:r>
            <a:r>
              <a:rPr dirty="0"/>
              <a:t> </a:t>
            </a:r>
            <a:r>
              <a:rPr dirty="0" err="1"/>
              <a:t>материалы</a:t>
            </a:r>
            <a:r>
              <a:rPr dirty="0"/>
              <a:t> (а </a:t>
            </a:r>
            <a:r>
              <a:rPr dirty="0" err="1"/>
              <a:t>также</a:t>
            </a:r>
            <a:r>
              <a:rPr dirty="0"/>
              <a:t> </a:t>
            </a:r>
            <a:r>
              <a:rPr dirty="0" err="1"/>
              <a:t>любые</a:t>
            </a:r>
            <a:r>
              <a:rPr dirty="0"/>
              <a:t> </a:t>
            </a:r>
            <a:r>
              <a:rPr dirty="0" err="1"/>
              <a:t>приложения</a:t>
            </a:r>
            <a:r>
              <a:rPr dirty="0"/>
              <a:t>) </a:t>
            </a:r>
            <a:r>
              <a:rPr dirty="0" err="1"/>
              <a:t>является</a:t>
            </a:r>
            <a:r>
              <a:rPr dirty="0"/>
              <a:t> </a:t>
            </a:r>
            <a:r>
              <a:rPr dirty="0" err="1"/>
              <a:t>конфиденциальными</a:t>
            </a:r>
            <a:r>
              <a:rPr dirty="0"/>
              <a:t>, </a:t>
            </a:r>
            <a:r>
              <a:rPr dirty="0" err="1"/>
              <a:t>может</a:t>
            </a:r>
            <a:r>
              <a:rPr dirty="0"/>
              <a:t> </a:t>
            </a:r>
            <a:r>
              <a:rPr dirty="0" err="1"/>
              <a:t>содержать</a:t>
            </a:r>
            <a:r>
              <a:rPr dirty="0"/>
              <a:t> </a:t>
            </a:r>
            <a:r>
              <a:rPr dirty="0" err="1"/>
              <a:t>результаты</a:t>
            </a:r>
            <a:r>
              <a:rPr dirty="0"/>
              <a:t> </a:t>
            </a:r>
            <a:r>
              <a:rPr dirty="0" err="1"/>
              <a:t>интеллектуальнои</a:t>
            </a:r>
            <a:r>
              <a:rPr dirty="0"/>
              <a:t>̆ </a:t>
            </a:r>
            <a:r>
              <a:rPr dirty="0" err="1"/>
              <a:t>деятельности</a:t>
            </a:r>
            <a:r>
              <a:rPr dirty="0"/>
              <a:t>, </a:t>
            </a:r>
            <a:r>
              <a:rPr dirty="0" err="1"/>
              <a:t>средства</a:t>
            </a:r>
            <a:r>
              <a:rPr dirty="0"/>
              <a:t> </a:t>
            </a:r>
            <a:r>
              <a:rPr dirty="0" err="1"/>
              <a:t>индивидуализации</a:t>
            </a:r>
            <a:r>
              <a:rPr dirty="0"/>
              <a:t>, </a:t>
            </a:r>
            <a:r>
              <a:rPr dirty="0" err="1"/>
              <a:t>персональные</a:t>
            </a:r>
            <a:r>
              <a:rPr dirty="0"/>
              <a:t> </a:t>
            </a:r>
            <a:r>
              <a:rPr dirty="0" err="1"/>
              <a:t>данные</a:t>
            </a:r>
            <a:r>
              <a:rPr dirty="0"/>
              <a:t> </a:t>
            </a:r>
            <a:r>
              <a:rPr dirty="0" err="1"/>
              <a:t>физических</a:t>
            </a:r>
            <a:r>
              <a:rPr dirty="0"/>
              <a:t> </a:t>
            </a:r>
            <a:r>
              <a:rPr dirty="0" err="1"/>
              <a:t>лиц</a:t>
            </a:r>
            <a:r>
              <a:rPr dirty="0"/>
              <a:t>, а </a:t>
            </a:r>
            <a:r>
              <a:rPr dirty="0" err="1"/>
              <a:t>также</a:t>
            </a:r>
            <a:r>
              <a:rPr dirty="0"/>
              <a:t> </a:t>
            </a:r>
            <a:r>
              <a:rPr dirty="0" err="1"/>
              <a:t>информацию</a:t>
            </a:r>
            <a:r>
              <a:rPr dirty="0"/>
              <a:t>, </a:t>
            </a:r>
            <a:r>
              <a:rPr dirty="0" err="1"/>
              <a:t>являющуюся</a:t>
            </a:r>
            <a:r>
              <a:rPr dirty="0"/>
              <a:t> </a:t>
            </a:r>
            <a:r>
              <a:rPr dirty="0" err="1"/>
              <a:t>коммерческои</a:t>
            </a:r>
            <a:r>
              <a:rPr dirty="0"/>
              <a:t>̆ </a:t>
            </a:r>
            <a:r>
              <a:rPr dirty="0" err="1"/>
              <a:t>тайнои</a:t>
            </a:r>
            <a:r>
              <a:rPr dirty="0"/>
              <a:t>̆ АО «</a:t>
            </a:r>
            <a:r>
              <a:rPr dirty="0" err="1"/>
              <a:t>Издательство</a:t>
            </a:r>
            <a:r>
              <a:rPr dirty="0"/>
              <a:t> «</a:t>
            </a:r>
            <a:r>
              <a:rPr dirty="0" err="1"/>
              <a:t>Просвещение</a:t>
            </a:r>
            <a:r>
              <a:rPr dirty="0"/>
              <a:t>» (</a:t>
            </a:r>
            <a:r>
              <a:rPr dirty="0" err="1"/>
              <a:t>Москва</a:t>
            </a:r>
            <a:r>
              <a:rPr dirty="0"/>
              <a:t>, 3-й </a:t>
            </a:r>
            <a:r>
              <a:rPr dirty="0" err="1"/>
              <a:t>проезд</a:t>
            </a:r>
            <a:r>
              <a:rPr dirty="0"/>
              <a:t> </a:t>
            </a:r>
            <a:r>
              <a:rPr dirty="0" err="1"/>
              <a:t>Марьинои</a:t>
            </a:r>
            <a:r>
              <a:rPr dirty="0"/>
              <a:t>̆ </a:t>
            </a:r>
            <a:r>
              <a:rPr dirty="0" err="1"/>
              <a:t>рощи</a:t>
            </a:r>
            <a:r>
              <a:rPr dirty="0"/>
              <a:t>, 41). </a:t>
            </a:r>
            <a:r>
              <a:rPr dirty="0" err="1"/>
              <a:t>Оно</a:t>
            </a:r>
            <a:r>
              <a:rPr dirty="0"/>
              <a:t> </a:t>
            </a:r>
            <a:r>
              <a:rPr dirty="0" err="1"/>
              <a:t>предназначено</a:t>
            </a:r>
            <a:r>
              <a:rPr dirty="0"/>
              <a:t> </a:t>
            </a:r>
            <a:r>
              <a:rPr dirty="0" err="1"/>
              <a:t>исключительно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человека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людеи</a:t>
            </a:r>
            <a:r>
              <a:rPr dirty="0"/>
              <a:t>̆, </a:t>
            </a:r>
            <a:r>
              <a:rPr dirty="0" err="1"/>
              <a:t>которым</a:t>
            </a:r>
            <a:r>
              <a:rPr dirty="0"/>
              <a:t> </a:t>
            </a:r>
            <a:r>
              <a:rPr dirty="0" err="1"/>
              <a:t>предоставлено</a:t>
            </a:r>
            <a:r>
              <a:rPr dirty="0"/>
              <a:t> в </a:t>
            </a:r>
            <a:r>
              <a:rPr dirty="0" err="1"/>
              <a:t>печатной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электронной</a:t>
            </a:r>
            <a:r>
              <a:rPr dirty="0"/>
              <a:t> </a:t>
            </a:r>
            <a:r>
              <a:rPr dirty="0" err="1"/>
              <a:t>форме</a:t>
            </a:r>
            <a:r>
              <a:rPr dirty="0"/>
              <a:t>. </a:t>
            </a:r>
            <a:r>
              <a:rPr dirty="0" err="1"/>
              <a:t>Если</a:t>
            </a:r>
            <a:r>
              <a:rPr dirty="0"/>
              <a:t> </a:t>
            </a:r>
            <a:r>
              <a:rPr dirty="0" err="1"/>
              <a:t>Вы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являетесь</a:t>
            </a:r>
            <a:r>
              <a:rPr dirty="0"/>
              <a:t> </a:t>
            </a:r>
            <a:r>
              <a:rPr dirty="0" err="1"/>
              <a:t>адресатом</a:t>
            </a:r>
            <a:r>
              <a:rPr dirty="0"/>
              <a:t> </a:t>
            </a:r>
            <a:r>
              <a:rPr dirty="0" err="1"/>
              <a:t>этих</a:t>
            </a:r>
            <a:r>
              <a:rPr dirty="0"/>
              <a:t> </a:t>
            </a:r>
            <a:r>
              <a:rPr dirty="0" err="1"/>
              <a:t>материалов</a:t>
            </a:r>
            <a:r>
              <a:rPr dirty="0"/>
              <a:t> и </a:t>
            </a:r>
            <a:r>
              <a:rPr dirty="0" err="1"/>
              <a:t>приложении</a:t>
            </a:r>
            <a:r>
              <a:rPr dirty="0"/>
              <a:t>̆,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получили</a:t>
            </a:r>
            <a:r>
              <a:rPr dirty="0"/>
              <a:t> </a:t>
            </a:r>
            <a:r>
              <a:rPr dirty="0" err="1"/>
              <a:t>их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ошибке</a:t>
            </a:r>
            <a:r>
              <a:rPr dirty="0"/>
              <a:t>, </a:t>
            </a:r>
            <a:r>
              <a:rPr dirty="0" err="1"/>
              <a:t>просьба</a:t>
            </a:r>
            <a:r>
              <a:rPr dirty="0"/>
              <a:t> </a:t>
            </a:r>
            <a:r>
              <a:rPr dirty="0" err="1"/>
              <a:t>незамедлительно</a:t>
            </a:r>
            <a:r>
              <a:rPr dirty="0"/>
              <a:t> </a:t>
            </a:r>
            <a:r>
              <a:rPr dirty="0" err="1"/>
              <a:t>сообщить</a:t>
            </a:r>
            <a:r>
              <a:rPr dirty="0"/>
              <a:t> </a:t>
            </a:r>
            <a:r>
              <a:rPr dirty="0" err="1"/>
              <a:t>об</a:t>
            </a:r>
            <a:r>
              <a:rPr dirty="0"/>
              <a:t> </a:t>
            </a:r>
            <a:r>
              <a:rPr dirty="0" err="1"/>
              <a:t>этом</a:t>
            </a:r>
            <a:r>
              <a:rPr dirty="0"/>
              <a:t> </a:t>
            </a:r>
            <a:r>
              <a:rPr dirty="0" err="1"/>
              <a:t>отправителю</a:t>
            </a:r>
            <a:r>
              <a:rPr dirty="0"/>
              <a:t> и </a:t>
            </a:r>
            <a:r>
              <a:rPr dirty="0" err="1"/>
              <a:t>удалить</a:t>
            </a:r>
            <a:r>
              <a:rPr dirty="0"/>
              <a:t> </a:t>
            </a:r>
            <a:r>
              <a:rPr dirty="0" err="1"/>
              <a:t>все</a:t>
            </a:r>
            <a:r>
              <a:rPr dirty="0"/>
              <a:t> </a:t>
            </a:r>
            <a:r>
              <a:rPr dirty="0" err="1"/>
              <a:t>копии</a:t>
            </a:r>
            <a:r>
              <a:rPr dirty="0"/>
              <a:t> </a:t>
            </a:r>
            <a:r>
              <a:rPr dirty="0" err="1"/>
              <a:t>этих</a:t>
            </a:r>
            <a:r>
              <a:rPr dirty="0"/>
              <a:t> </a:t>
            </a:r>
            <a:r>
              <a:rPr dirty="0" err="1"/>
              <a:t>материалов</a:t>
            </a:r>
            <a:r>
              <a:rPr dirty="0"/>
              <a:t>, </a:t>
            </a:r>
            <a:r>
              <a:rPr dirty="0" err="1"/>
              <a:t>которые</a:t>
            </a:r>
            <a:r>
              <a:rPr dirty="0"/>
              <a:t> </a:t>
            </a:r>
            <a:r>
              <a:rPr dirty="0" err="1"/>
              <a:t>могут</a:t>
            </a:r>
            <a:r>
              <a:rPr dirty="0"/>
              <a:t> </a:t>
            </a:r>
            <a:r>
              <a:rPr dirty="0" err="1"/>
              <a:t>находиться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Вашем</a:t>
            </a:r>
            <a:r>
              <a:rPr dirty="0"/>
              <a:t> </a:t>
            </a:r>
            <a:r>
              <a:rPr dirty="0" err="1"/>
              <a:t>сервере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уничтожить</a:t>
            </a:r>
            <a:r>
              <a:rPr dirty="0"/>
              <a:t> </a:t>
            </a:r>
            <a:r>
              <a:rPr dirty="0" err="1"/>
              <a:t>физически</a:t>
            </a:r>
            <a:r>
              <a:rPr dirty="0"/>
              <a:t>. </a:t>
            </a:r>
            <a:r>
              <a:rPr dirty="0" err="1"/>
              <a:t>Получение</a:t>
            </a:r>
            <a:r>
              <a:rPr dirty="0"/>
              <a:t> </a:t>
            </a:r>
            <a:r>
              <a:rPr dirty="0" err="1"/>
              <a:t>Вами</a:t>
            </a:r>
            <a:r>
              <a:rPr dirty="0"/>
              <a:t> </a:t>
            </a:r>
            <a:r>
              <a:rPr dirty="0" err="1"/>
              <a:t>даннои</a:t>
            </a:r>
            <a:r>
              <a:rPr dirty="0"/>
              <a:t>̆ </a:t>
            </a:r>
            <a:r>
              <a:rPr dirty="0" err="1"/>
              <a:t>информации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означает</a:t>
            </a:r>
            <a:r>
              <a:rPr dirty="0"/>
              <a:t> </a:t>
            </a:r>
            <a:r>
              <a:rPr dirty="0" err="1"/>
              <a:t>предоставление</a:t>
            </a:r>
            <a:r>
              <a:rPr dirty="0"/>
              <a:t> </a:t>
            </a:r>
            <a:r>
              <a:rPr dirty="0" err="1"/>
              <a:t>Вам</a:t>
            </a:r>
            <a:r>
              <a:rPr dirty="0"/>
              <a:t> </a:t>
            </a:r>
            <a:r>
              <a:rPr dirty="0" err="1"/>
              <a:t>каких-либо</a:t>
            </a:r>
            <a:r>
              <a:rPr dirty="0"/>
              <a:t> </a:t>
            </a:r>
            <a:r>
              <a:rPr dirty="0" err="1"/>
              <a:t>прав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ее</a:t>
            </a:r>
            <a:r>
              <a:rPr dirty="0"/>
              <a:t> </a:t>
            </a:r>
            <a:r>
              <a:rPr dirty="0" err="1"/>
              <a:t>использование</a:t>
            </a:r>
            <a:r>
              <a:rPr dirty="0"/>
              <a:t>, </a:t>
            </a:r>
            <a:r>
              <a:rPr dirty="0" err="1"/>
              <a:t>за</a:t>
            </a:r>
            <a:r>
              <a:rPr dirty="0"/>
              <a:t> </a:t>
            </a:r>
            <a:r>
              <a:rPr dirty="0" err="1"/>
              <a:t>исключением</a:t>
            </a:r>
            <a:r>
              <a:rPr dirty="0"/>
              <a:t> </a:t>
            </a:r>
            <a:r>
              <a:rPr dirty="0" err="1"/>
              <a:t>явно</a:t>
            </a:r>
            <a:r>
              <a:rPr dirty="0"/>
              <a:t> </a:t>
            </a:r>
            <a:r>
              <a:rPr dirty="0" err="1"/>
              <a:t>указанных</a:t>
            </a:r>
            <a:r>
              <a:rPr dirty="0"/>
              <a:t>. </a:t>
            </a:r>
            <a:r>
              <a:rPr dirty="0" err="1"/>
              <a:t>Любое</a:t>
            </a:r>
            <a:r>
              <a:rPr dirty="0"/>
              <a:t> </a:t>
            </a:r>
            <a:r>
              <a:rPr dirty="0" err="1"/>
              <a:t>копирование</a:t>
            </a:r>
            <a:r>
              <a:rPr dirty="0"/>
              <a:t>, </a:t>
            </a:r>
            <a:r>
              <a:rPr dirty="0" err="1"/>
              <a:t>раскрытие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распространение</a:t>
            </a:r>
            <a:r>
              <a:rPr dirty="0"/>
              <a:t> </a:t>
            </a:r>
            <a:r>
              <a:rPr dirty="0" err="1"/>
              <a:t>информации</a:t>
            </a:r>
            <a:r>
              <a:rPr dirty="0"/>
              <a:t> </a:t>
            </a:r>
            <a:r>
              <a:rPr dirty="0" err="1"/>
              <a:t>без</a:t>
            </a:r>
            <a:r>
              <a:rPr dirty="0"/>
              <a:t> </a:t>
            </a:r>
            <a:r>
              <a:rPr dirty="0" err="1"/>
              <a:t>согласия</a:t>
            </a:r>
            <a:r>
              <a:rPr dirty="0"/>
              <a:t> </a:t>
            </a:r>
            <a:r>
              <a:rPr dirty="0" err="1"/>
              <a:t>ее</a:t>
            </a:r>
            <a:r>
              <a:rPr dirty="0"/>
              <a:t> </a:t>
            </a:r>
            <a:r>
              <a:rPr dirty="0" err="1"/>
              <a:t>обладателя</a:t>
            </a:r>
            <a:r>
              <a:rPr dirty="0"/>
              <a:t> </a:t>
            </a:r>
            <a:r>
              <a:rPr dirty="0" err="1"/>
              <a:t>запрещено</a:t>
            </a:r>
            <a:endParaRPr dirty="0"/>
          </a:p>
        </p:txBody>
      </p:sp>
      <p:sp>
        <p:nvSpPr>
          <p:cNvPr id="7" name="Предложения по  инструментам реализации  стратегии"/>
          <p:cNvSpPr txBox="1"/>
          <p:nvPr/>
        </p:nvSpPr>
        <p:spPr>
          <a:xfrm>
            <a:off x="437825" y="8178396"/>
            <a:ext cx="12378219" cy="1006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defRPr sz="6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ru-RU" sz="2800" dirty="0" smtClean="0"/>
              <a:t>Подготовил: Центр лингвистического образования АО «Издательство «Просвещение»</a:t>
            </a:r>
            <a:endParaRPr sz="2800" dirty="0"/>
          </a:p>
        </p:txBody>
      </p:sp>
      <p:sp>
        <p:nvSpPr>
          <p:cNvPr id="8" name="Предложения по  инструментам реализации  стратегии"/>
          <p:cNvSpPr txBox="1"/>
          <p:nvPr/>
        </p:nvSpPr>
        <p:spPr>
          <a:xfrm>
            <a:off x="457200" y="9659755"/>
            <a:ext cx="7243738" cy="4270977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square" lIns="30004" tIns="30004" rIns="30004" bIns="30004" anchor="ctr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342900" indent="-342900">
              <a:spcBef>
                <a:spcPct val="20000"/>
              </a:spcBef>
              <a:defRPr/>
            </a:pPr>
            <a:r>
              <a:rPr lang="ru-RU" sz="2400" b="1" i="1" dirty="0">
                <a:solidFill>
                  <a:schemeClr val="bg1"/>
                </a:solidFill>
                <a:latin typeface="+mn-lt"/>
                <a:cs typeface="Arial" charset="0"/>
              </a:rPr>
              <a:t>Покидова Анастасия Дмитриевна,</a:t>
            </a:r>
            <a:endParaRPr lang="ru-RU" sz="2400" dirty="0">
              <a:solidFill>
                <a:schemeClr val="bg1"/>
              </a:solidFill>
              <a:latin typeface="+mn-lt"/>
              <a:cs typeface="Arial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400" b="1" i="1" dirty="0">
                <a:solidFill>
                  <a:schemeClr val="bg1"/>
                </a:solidFill>
                <a:latin typeface="+mn-lt"/>
                <a:cs typeface="Arial" charset="0"/>
              </a:rPr>
              <a:t>учитель английского языка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400" b="1" i="1" dirty="0">
                <a:solidFill>
                  <a:schemeClr val="bg1"/>
                </a:solidFill>
                <a:latin typeface="+mn-lt"/>
                <a:cs typeface="Arial" charset="0"/>
              </a:rPr>
              <a:t>высшей квалификационной категории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400" b="1" i="1" dirty="0">
                <a:solidFill>
                  <a:schemeClr val="bg1"/>
                </a:solidFill>
                <a:latin typeface="+mn-lt"/>
                <a:cs typeface="Arial" charset="0"/>
              </a:rPr>
              <a:t>МОУ </a:t>
            </a:r>
            <a:r>
              <a:rPr lang="ru-RU" sz="2400" b="1" i="1" dirty="0" err="1">
                <a:solidFill>
                  <a:schemeClr val="bg1"/>
                </a:solidFill>
                <a:latin typeface="+mn-lt"/>
                <a:cs typeface="Arial" charset="0"/>
              </a:rPr>
              <a:t>Хорошовская</a:t>
            </a:r>
            <a:r>
              <a:rPr lang="ru-RU" sz="2400" b="1" i="1" dirty="0">
                <a:solidFill>
                  <a:schemeClr val="bg1"/>
                </a:solidFill>
                <a:latin typeface="+mn-lt"/>
                <a:cs typeface="Arial" charset="0"/>
              </a:rPr>
              <a:t> СОШ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400" b="1" i="1" dirty="0">
                <a:solidFill>
                  <a:schemeClr val="bg1"/>
                </a:solidFill>
                <a:latin typeface="+mn-lt"/>
                <a:cs typeface="Arial" charset="0"/>
              </a:rPr>
              <a:t>Эксперт ОГЭ по английскому языку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400" b="1" i="1" dirty="0">
                <a:solidFill>
                  <a:schemeClr val="bg1"/>
                </a:solidFill>
                <a:latin typeface="+mn-lt"/>
                <a:cs typeface="Arial" charset="0"/>
              </a:rPr>
              <a:t>Автор пособия «Английский язык. Диагностические материалы.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400" b="1" i="1" dirty="0">
                <a:solidFill>
                  <a:schemeClr val="bg1"/>
                </a:solidFill>
                <a:latin typeface="+mn-lt"/>
                <a:cs typeface="Arial" charset="0"/>
              </a:rPr>
              <a:t>4 класс», изд. Просвещение, </a:t>
            </a:r>
            <a:r>
              <a:rPr lang="ru-RU" sz="2400" b="1" i="1" dirty="0" smtClean="0">
                <a:solidFill>
                  <a:schemeClr val="bg1"/>
                </a:solidFill>
                <a:latin typeface="+mn-lt"/>
                <a:cs typeface="Arial" charset="0"/>
              </a:rPr>
              <a:t>2017</a:t>
            </a:r>
            <a:endParaRPr lang="en-US" sz="2400" b="1" i="1" dirty="0" smtClean="0">
              <a:solidFill>
                <a:schemeClr val="bg1"/>
              </a:solidFill>
              <a:latin typeface="+mn-lt"/>
              <a:cs typeface="Arial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400" b="1" i="1" dirty="0" smtClean="0">
                <a:solidFill>
                  <a:schemeClr val="bg1"/>
                </a:solidFill>
                <a:latin typeface="+mn-lt"/>
                <a:cs typeface="Arial" charset="0"/>
              </a:rPr>
              <a:t>Методист по ИЯ (МО, Коломенский р-н)</a:t>
            </a:r>
            <a:endParaRPr lang="ru-RU" sz="2400" dirty="0">
              <a:solidFill>
                <a:schemeClr val="bg1"/>
              </a:solidFill>
              <a:latin typeface="+mn-lt"/>
              <a:cs typeface="Arial" charset="0"/>
            </a:endParaRPr>
          </a:p>
          <a:p>
            <a:pPr>
              <a:defRPr sz="6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 lang="ru-RU" sz="2400" dirty="0">
              <a:solidFill>
                <a:schemeClr val="bg1"/>
              </a:solidFill>
              <a:latin typeface="+mn-lt"/>
              <a:ea typeface="Avenir Book"/>
              <a:cs typeface="Avenir Book"/>
              <a:sym typeface="Avenir Book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одержимое 14"/>
          <p:cNvSpPr>
            <a:spLocks noGrp="1"/>
          </p:cNvSpPr>
          <p:nvPr>
            <p:ph sz="half" idx="4294967295"/>
          </p:nvPr>
        </p:nvSpPr>
        <p:spPr>
          <a:xfrm>
            <a:off x="2276562" y="3150812"/>
            <a:ext cx="17351375" cy="3787775"/>
          </a:xfrm>
          <a:ln w="3175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5442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Основная цель</a:t>
            </a:r>
            <a:r>
              <a:rPr lang="ru-RU" sz="5442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изучения иностранных языков в школе - формирование у школьников иноязычной коммуникативной компетенции: способности и готовности осуществлять иноязычное межличностное и межкультурное общение с носителями языка</a:t>
            </a:r>
            <a:r>
              <a:rPr lang="ru-RU" sz="544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half" idx="4294967295"/>
          </p:nvPr>
        </p:nvSpPr>
        <p:spPr>
          <a:xfrm>
            <a:off x="2545976" y="7050506"/>
            <a:ext cx="20134730" cy="6020035"/>
          </a:xfrm>
          <a:ln w="3175"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7300" b="1" dirty="0" smtClean="0">
                <a:solidFill>
                  <a:schemeClr val="accent1">
                    <a:lumMod val="50000"/>
                  </a:schemeClr>
                </a:solidFill>
              </a:rPr>
              <a:t>ФГОС ООО: </a:t>
            </a:r>
            <a:r>
              <a:rPr lang="de-DE" sz="7300" b="1" dirty="0" smtClean="0">
                <a:solidFill>
                  <a:schemeClr val="accent1">
                    <a:lumMod val="50000"/>
                  </a:schemeClr>
                </a:solidFill>
              </a:rPr>
              <a:t>II. </a:t>
            </a:r>
            <a:r>
              <a:rPr lang="ru-RU" sz="7300" b="1" dirty="0" smtClean="0">
                <a:solidFill>
                  <a:schemeClr val="accent1">
                    <a:lumMod val="50000"/>
                  </a:schemeClr>
                </a:solidFill>
              </a:rPr>
              <a:t>Требования к результатам освоения ООП ООО:</a:t>
            </a:r>
          </a:p>
          <a:p>
            <a:pPr marL="0" indent="0">
              <a:buNone/>
            </a:pPr>
            <a:r>
              <a:rPr lang="ru-RU" sz="73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0" indent="0">
              <a:buNone/>
            </a:pPr>
            <a:r>
              <a:rPr lang="ru-RU" sz="73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3) Достижение </a:t>
            </a:r>
            <a:r>
              <a:rPr lang="ru-RU" sz="73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допорогового</a:t>
            </a:r>
            <a:r>
              <a:rPr lang="ru-RU" sz="73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уровня иноязычной коммуникативной компетенции </a:t>
            </a:r>
          </a:p>
          <a:p>
            <a:pPr marL="0" indent="0">
              <a:buNone/>
            </a:pPr>
            <a:endParaRPr lang="en-US" sz="73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73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4) </a:t>
            </a:r>
            <a:r>
              <a:rPr lang="ru-RU" sz="73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основы для формирования интереса </a:t>
            </a:r>
            <a:r>
              <a:rPr lang="ru-RU" sz="73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совершенствованию достигнутого</a:t>
            </a:r>
            <a:r>
              <a:rPr lang="en-US" sz="73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3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уровня владения изучаемым иностранным языком, в том числе на основе самонаблюдения и самооценки</a:t>
            </a:r>
            <a:r>
              <a:rPr lang="ru-RU" sz="73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к изучению второго/третьего иностранного языка, к использованию иностранного языка как средства получения информации, позволяющей расширять свои знания в других предметных областях</a:t>
            </a:r>
            <a:r>
              <a:rPr lang="ru-RU" sz="73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40657" y="669085"/>
            <a:ext cx="21569084" cy="185821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18288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5986" kern="1200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ФГОС основного общего образования</a:t>
            </a:r>
            <a:br>
              <a:rPr lang="ru-RU" altLang="ru-RU" sz="5986" kern="1200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</a:br>
            <a:r>
              <a:rPr lang="ru-RU" altLang="ru-RU" sz="5986" kern="1200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II. ТРЕБОВАНИЯ К РЕЗУЛЬТАТАМ ОСВОЕНИЯ ОСНОВНОЙ ОБРАЗОВАТЕЛЬНОЙ ПРОГРАММЫ ОСНОВНОГО ОБЩЕГО ОБРАЗОВАНИЯ</a:t>
            </a:r>
            <a:endParaRPr lang="ru-RU" altLang="ru-RU" sz="5986" kern="1200" dirty="0"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  <a:ea typeface="Helvetica Neue Black Condensed"/>
              <a:cs typeface="Helvetica Neue Black Condensed"/>
              <a:sym typeface="Gilroy-Light"/>
            </a:endParaRPr>
          </a:p>
        </p:txBody>
      </p:sp>
    </p:spTree>
    <p:extLst>
      <p:ext uri="{BB962C8B-B14F-4D97-AF65-F5344CB8AC3E}">
        <p14:creationId xmlns:p14="http://schemas.microsoft.com/office/powerpoint/2010/main" val="4071428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423248" y="2105482"/>
            <a:ext cx="13393488" cy="800025"/>
          </a:xfrm>
          <a:prstGeom prst="rect">
            <a:avLst/>
          </a:prstGeom>
          <a:noFill/>
        </p:spPr>
        <p:txBody>
          <a:bodyPr wrap="square" lIns="182688" tIns="91344" rIns="182688" bIns="91344" rtlCol="0">
            <a:spAutoFit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Impact" pitchFamily="34" charset="0"/>
              </a:rPr>
              <a:t>Развитие навыков смыслового чтения</a:t>
            </a:r>
          </a:p>
        </p:txBody>
      </p:sp>
      <p:pic>
        <p:nvPicPr>
          <p:cNvPr id="7" name="Рисунок 6" descr="options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51041" y="3833664"/>
            <a:ext cx="8306378" cy="71511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options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0" y="4841776"/>
            <a:ext cx="8668960" cy="50870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48015" y="953344"/>
            <a:ext cx="18287998" cy="1008112"/>
          </a:xfrm>
          <a:prstGeom prst="rect">
            <a:avLst/>
          </a:prstGeom>
        </p:spPr>
        <p:txBody>
          <a:bodyPr vert="horz" lIns="182688" tIns="91344" rIns="182688" bIns="91344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ru-RU" alt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 МЕТАПРЕДМЕТНЫЕ 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29215655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558031" y="2125316"/>
            <a:ext cx="17777982" cy="2031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2688" tIns="91344" rIns="182688" bIns="91344" anchor="ctr">
            <a:spAutoFit/>
          </a:bodyPr>
          <a:lstStyle/>
          <a:p>
            <a:pPr marL="685072" indent="-685072"/>
            <a:r>
              <a:rPr lang="ru-RU" altLang="ru-RU" sz="4000" dirty="0">
                <a:solidFill>
                  <a:schemeClr val="tx2"/>
                </a:solidFill>
                <a:latin typeface="Helvetica Neue Black Condensed"/>
              </a:rPr>
              <a:t> </a:t>
            </a:r>
            <a:r>
              <a:rPr lang="ru-RU" altLang="ru-RU" sz="4000" dirty="0">
                <a:solidFill>
                  <a:schemeClr val="accent1">
                    <a:lumMod val="75000"/>
                  </a:schemeClr>
                </a:solidFill>
                <a:latin typeface="Impact" pitchFamily="34" charset="0"/>
              </a:rPr>
              <a:t>Умение устанавливать причинно-следственные связи, строить логическое рассуждение, умозаключение и выводы</a:t>
            </a:r>
          </a:p>
          <a:p>
            <a:pPr marL="685072" indent="-685072">
              <a:buFont typeface="Wingdings" panose="05000000000000000000" pitchFamily="2" charset="2"/>
              <a:buChar char="v"/>
            </a:pPr>
            <a:endParaRPr lang="ru-RU" altLang="ru-RU" sz="4000" b="1" dirty="0">
              <a:solidFill>
                <a:schemeClr val="tx2"/>
              </a:solidFill>
              <a:latin typeface="Helvetica Neue Black Condensed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048015" y="953344"/>
            <a:ext cx="18287998" cy="1008112"/>
          </a:xfrm>
          <a:prstGeom prst="rect">
            <a:avLst/>
          </a:prstGeom>
        </p:spPr>
        <p:txBody>
          <a:bodyPr vert="horz" lIns="182688" tIns="91344" rIns="182688" bIns="91344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ru-RU" alt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 МЕТАПРЕДМЕТНЫЕ РЕЗУЛЬТАТЫ</a:t>
            </a:r>
          </a:p>
        </p:txBody>
      </p:sp>
      <p:pic>
        <p:nvPicPr>
          <p:cNvPr id="7" name="Рисунок 6" descr="крит мыш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43729" y="3833664"/>
            <a:ext cx="10643446" cy="2299424"/>
          </a:xfrm>
          <a:prstGeom prst="rect">
            <a:avLst/>
          </a:prstGeom>
        </p:spPr>
      </p:pic>
      <p:pic>
        <p:nvPicPr>
          <p:cNvPr id="11" name="Рисунок 10" descr="крит мыш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83888" y="6569968"/>
            <a:ext cx="8928992" cy="3810544"/>
          </a:xfrm>
          <a:prstGeom prst="rect">
            <a:avLst/>
          </a:prstGeom>
        </p:spPr>
      </p:pic>
      <p:pic>
        <p:nvPicPr>
          <p:cNvPr id="12" name="Рисунок 11" descr="крит мыш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27105" y="5849888"/>
            <a:ext cx="6797026" cy="59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285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15136" y="3113584"/>
            <a:ext cx="15121680" cy="9138752"/>
          </a:xfrm>
        </p:spPr>
        <p:txBody>
          <a:bodyPr/>
          <a:lstStyle/>
          <a:p>
            <a:pPr algn="ctr">
              <a:buNone/>
            </a:pPr>
            <a:r>
              <a:rPr alt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alt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</a:t>
            </a:r>
            <a:r>
              <a:rPr lang="ru-RU" alt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ые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пособия</a:t>
            </a:r>
            <a:r>
              <a:rPr alt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alt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линии</a:t>
            </a:r>
            <a:r>
              <a:rPr alt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«Мой выбор – английский!» </a:t>
            </a:r>
            <a:r>
              <a:rPr alt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соответствии с требованиями ФГОС обеспечивают:</a:t>
            </a:r>
          </a:p>
        </p:txBody>
      </p:sp>
      <p:sp>
        <p:nvSpPr>
          <p:cNvPr id="62468" name="AutoShape 5"/>
          <p:cNvSpPr>
            <a:spLocks noChangeArrowheads="1"/>
          </p:cNvSpPr>
          <p:nvPr/>
        </p:nvSpPr>
        <p:spPr bwMode="auto">
          <a:xfrm>
            <a:off x="11327905" y="6858000"/>
            <a:ext cx="1584326" cy="3886200"/>
          </a:xfrm>
          <a:prstGeom prst="downArrow">
            <a:avLst>
              <a:gd name="adj1" fmla="val 45667"/>
              <a:gd name="adj2" fmla="val 60891"/>
            </a:avLst>
          </a:prstGeom>
          <a:solidFill>
            <a:schemeClr val="accent1"/>
          </a:solidFill>
          <a:ln w="393700">
            <a:solidFill>
              <a:srgbClr val="FF0000"/>
            </a:solidFill>
            <a:miter lim="800000"/>
            <a:headEnd/>
            <a:tailEnd/>
          </a:ln>
        </p:spPr>
        <p:txBody>
          <a:bodyPr vert="eaVert" wrap="none" lIns="182688" tIns="91344" rIns="182688" bIns="91344" anchor="ctr"/>
          <a:lstStyle/>
          <a:p>
            <a:pPr eaLnBrk="1" hangingPunct="1"/>
            <a:endParaRPr lang="ru-RU" altLang="ru-RU" sz="10000">
              <a:latin typeface="Helvetica Neue Black Condensed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48015" y="953344"/>
            <a:ext cx="18287998" cy="1008112"/>
          </a:xfrm>
          <a:prstGeom prst="rect">
            <a:avLst/>
          </a:prstGeom>
        </p:spPr>
        <p:txBody>
          <a:bodyPr vert="horz" lIns="182688" tIns="91344" rIns="182688" bIns="91344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ru-RU" alt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 ПРЕДМЕТНЫЕ 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2365208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551040" y="1817453"/>
            <a:ext cx="17281920" cy="1415578"/>
          </a:xfrm>
          <a:prstGeom prst="rect">
            <a:avLst/>
          </a:prstGeom>
        </p:spPr>
        <p:txBody>
          <a:bodyPr wrap="square" lIns="182688" tIns="91344" rIns="182688" bIns="91344">
            <a:spAutoFit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Impact" pitchFamily="34" charset="0"/>
              </a:rPr>
              <a:t>Формирование дружелюбного и толерантного отношения к ценностям иных культур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983090" y="10746438"/>
            <a:ext cx="16273808" cy="1723355"/>
          </a:xfrm>
          <a:prstGeom prst="rect">
            <a:avLst/>
          </a:prstGeom>
        </p:spPr>
        <p:txBody>
          <a:bodyPr wrap="square" lIns="182688" tIns="91344" rIns="182688" bIns="91344">
            <a:spAutoFit/>
          </a:bodyPr>
          <a:lstStyle/>
          <a:p>
            <a:pPr algn="ctr"/>
            <a:r>
              <a:rPr lang="ru-RU" altLang="ru-RU" dirty="0">
                <a:solidFill>
                  <a:schemeClr val="tx2"/>
                </a:solidFill>
                <a:latin typeface="Helvetica Neue Black Condensed"/>
              </a:rPr>
              <a:t>В каждом модуле учебника есть отдельный урок </a:t>
            </a:r>
            <a:r>
              <a:rPr lang="ru-RU" altLang="ru-RU" b="1" dirty="0" err="1">
                <a:solidFill>
                  <a:srgbClr val="FF0000"/>
                </a:solidFill>
                <a:latin typeface="Helvetica Neue Black Condensed"/>
              </a:rPr>
              <a:t>Across</a:t>
            </a:r>
            <a:r>
              <a:rPr lang="ru-RU" altLang="ru-RU" b="1" dirty="0">
                <a:solidFill>
                  <a:srgbClr val="FF0000"/>
                </a:solidFill>
                <a:latin typeface="Helvetica Neue Black Condensed"/>
              </a:rPr>
              <a:t> </a:t>
            </a:r>
            <a:r>
              <a:rPr lang="ru-RU" altLang="ru-RU" b="1" dirty="0" err="1">
                <a:solidFill>
                  <a:srgbClr val="FF0000"/>
                </a:solidFill>
                <a:latin typeface="Helvetica Neue Black Condensed"/>
              </a:rPr>
              <a:t>Cultures</a:t>
            </a:r>
            <a:endParaRPr lang="ru-RU" dirty="0"/>
          </a:p>
        </p:txBody>
      </p:sp>
      <p:pic>
        <p:nvPicPr>
          <p:cNvPr id="19" name="Рисунок 18" descr="Рисунок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51049" y="4121696"/>
            <a:ext cx="7377026" cy="59040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 descr="Рисунок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83888" y="4121696"/>
            <a:ext cx="9361040" cy="5821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048015" y="953344"/>
            <a:ext cx="18287998" cy="1008112"/>
          </a:xfrm>
          <a:prstGeom prst="rect">
            <a:avLst/>
          </a:prstGeom>
        </p:spPr>
        <p:txBody>
          <a:bodyPr vert="horz" lIns="182688" tIns="91344" rIns="182688" bIns="91344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ru-RU" alt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 ПРЕДМЕТНЫЕ 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30206779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59152" y="1961467"/>
            <a:ext cx="15409712" cy="1415578"/>
          </a:xfrm>
          <a:prstGeom prst="rect">
            <a:avLst/>
          </a:prstGeom>
        </p:spPr>
        <p:txBody>
          <a:bodyPr wrap="square" lIns="182688" tIns="91344" rIns="182688" bIns="91344">
            <a:spAutoFit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Impact" pitchFamily="34" charset="0"/>
              </a:rPr>
              <a:t>Формирование и совершенствование иноязычной коммуникативной компетенции</a:t>
            </a:r>
          </a:p>
        </p:txBody>
      </p:sp>
      <p:pic>
        <p:nvPicPr>
          <p:cNvPr id="16" name="Рисунок 15" descr="options2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08235" y="4553755"/>
            <a:ext cx="6630326" cy="25911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 descr="options3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51044" y="4409732"/>
            <a:ext cx="4039164" cy="67827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 descr="options3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03579" y="7866123"/>
            <a:ext cx="11355386" cy="4191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 descr="options2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71520" y="4409739"/>
            <a:ext cx="6020640" cy="30293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48015" y="953344"/>
            <a:ext cx="18287998" cy="1008112"/>
          </a:xfrm>
          <a:prstGeom prst="rect">
            <a:avLst/>
          </a:prstGeom>
        </p:spPr>
        <p:txBody>
          <a:bodyPr vert="horz" lIns="182688" tIns="91344" rIns="182688" bIns="91344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ru-RU" alt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 ПРЕДМЕТНЫЕ 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3655008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options2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39083" y="3977680"/>
            <a:ext cx="6420746" cy="45916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048000" y="1817451"/>
            <a:ext cx="18288000" cy="1415578"/>
          </a:xfrm>
          <a:prstGeom prst="rect">
            <a:avLst/>
          </a:prstGeom>
        </p:spPr>
        <p:txBody>
          <a:bodyPr wrap="square" lIns="182688" tIns="91344" rIns="182688" bIns="91344">
            <a:spAutoFit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Impact" pitchFamily="34" charset="0"/>
              </a:rPr>
              <a:t>Формирование и совершенствование иноязычной коммуникативной компетенции</a:t>
            </a:r>
          </a:p>
        </p:txBody>
      </p:sp>
      <p:pic>
        <p:nvPicPr>
          <p:cNvPr id="13" name="Рисунок 12" descr="options2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1843" y="3689648"/>
            <a:ext cx="8364118" cy="54300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options2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512491" y="8298171"/>
            <a:ext cx="4115374" cy="44583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 descr="options2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19392" y="8243225"/>
            <a:ext cx="8236784" cy="50949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3048015" y="953344"/>
            <a:ext cx="18287998" cy="1008112"/>
          </a:xfrm>
          <a:prstGeom prst="rect">
            <a:avLst/>
          </a:prstGeom>
        </p:spPr>
        <p:txBody>
          <a:bodyPr vert="horz" lIns="182688" tIns="91344" rIns="182688" bIns="91344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ru-RU" alt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 ПРЕДМЕТНЫЕ 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12460186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0" y="1817445"/>
            <a:ext cx="18288000" cy="1415578"/>
          </a:xfrm>
          <a:prstGeom prst="rect">
            <a:avLst/>
          </a:prstGeom>
          <a:noFill/>
        </p:spPr>
        <p:txBody>
          <a:bodyPr wrap="square" lIns="182688" tIns="91344" rIns="182688" bIns="91344" rtlCol="0">
            <a:spAutoFit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Impact" pitchFamily="34" charset="0"/>
              </a:rPr>
              <a:t>Формирование интереса к совершенствованию</a:t>
            </a:r>
          </a:p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Impact" pitchFamily="34" charset="0"/>
              </a:rPr>
              <a:t> изучаемого иностранного языка</a:t>
            </a:r>
          </a:p>
        </p:txBody>
      </p:sp>
      <p:pic>
        <p:nvPicPr>
          <p:cNvPr id="8" name="Рисунок 7" descr="options3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95061" y="3545638"/>
            <a:ext cx="3048426" cy="39057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 descr="options3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96067" y="2825561"/>
            <a:ext cx="3682138" cy="98639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options3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07027" y="8586199"/>
            <a:ext cx="3639058" cy="30484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 descr="options3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75369" y="3545632"/>
            <a:ext cx="8788218" cy="90431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48015" y="953344"/>
            <a:ext cx="18287998" cy="1008112"/>
          </a:xfrm>
          <a:prstGeom prst="rect">
            <a:avLst/>
          </a:prstGeom>
        </p:spPr>
        <p:txBody>
          <a:bodyPr vert="horz" lIns="182688" tIns="91344" rIns="182688" bIns="91344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ru-RU" alt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 ПРЕДМЕТНЫЕ 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39803802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Безымянный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35227" y="3257611"/>
            <a:ext cx="5031766" cy="93937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048011" y="1961459"/>
            <a:ext cx="18287998" cy="800025"/>
          </a:xfrm>
          <a:prstGeom prst="rect">
            <a:avLst/>
          </a:prstGeom>
          <a:noFill/>
        </p:spPr>
        <p:txBody>
          <a:bodyPr wrap="square" lIns="182688" tIns="91344" rIns="182688" bIns="91344" rtlCol="0">
            <a:spAutoFit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Impact" pitchFamily="34" charset="0"/>
              </a:rPr>
              <a:t>Целенаправленная подготовка к ОГЭ</a:t>
            </a:r>
          </a:p>
        </p:txBody>
      </p:sp>
      <p:pic>
        <p:nvPicPr>
          <p:cNvPr id="10" name="Рисунок 9" descr="Безымянный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83888" y="3257611"/>
            <a:ext cx="7948520" cy="94657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48015" y="953344"/>
            <a:ext cx="18287998" cy="1008112"/>
          </a:xfrm>
          <a:prstGeom prst="rect">
            <a:avLst/>
          </a:prstGeom>
        </p:spPr>
        <p:txBody>
          <a:bodyPr vert="horz" lIns="182688" tIns="91344" rIns="182688" bIns="91344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ru-RU" alt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УМК «МОЙ ВЫБОР – АНГЛИЙСКИЙ!»</a:t>
            </a:r>
          </a:p>
        </p:txBody>
      </p:sp>
    </p:spTree>
    <p:extLst>
      <p:ext uri="{BB962C8B-B14F-4D97-AF65-F5344CB8AC3E}">
        <p14:creationId xmlns:p14="http://schemas.microsoft.com/office/powerpoint/2010/main" val="4441952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0175776" y="3689648"/>
            <a:ext cx="10081120" cy="6255668"/>
          </a:xfrm>
          <a:prstGeom prst="rect">
            <a:avLst/>
          </a:prstGeom>
        </p:spPr>
        <p:txBody>
          <a:bodyPr wrap="square" lIns="160126" tIns="80064" rIns="160126" bIns="80064">
            <a:spAutoFit/>
          </a:bodyPr>
          <a:lstStyle/>
          <a:p>
            <a:pPr marL="500392" lvl="1" indent="-500392" algn="l" defTabSz="2179474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Учебное пособие</a:t>
            </a:r>
          </a:p>
          <a:p>
            <a:pPr marL="500392" lvl="1" indent="-500392" algn="l" defTabSz="2179474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Рабочая тетрадь</a:t>
            </a:r>
          </a:p>
          <a:p>
            <a:pPr marL="500392" lvl="1" indent="-500392" algn="l" defTabSz="2179474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Электронный учебник</a:t>
            </a:r>
          </a:p>
          <a:p>
            <a:pPr marL="500392" lvl="1" indent="-500392" algn="l" defTabSz="2179474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Книга для учителя</a:t>
            </a:r>
          </a:p>
          <a:p>
            <a:pPr marL="500392" lvl="1" indent="-500392" algn="l" defTabSz="2179474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4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Аудиокурс</a:t>
            </a:r>
            <a:endParaRPr lang="ru-RU" sz="4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00392" lvl="1" indent="-500392" algn="l" defTabSz="2179474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Рабочая программа</a:t>
            </a:r>
          </a:p>
          <a:p>
            <a:pPr marL="500392" lvl="1" indent="-500392" algn="l" defTabSz="2179474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Электронное приложение</a:t>
            </a:r>
          </a:p>
          <a:p>
            <a:pPr marL="500392" lvl="1" indent="-500392" algn="l" defTabSz="2179474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Комплект материалов для учителя</a:t>
            </a:r>
          </a:p>
        </p:txBody>
      </p:sp>
      <p:sp>
        <p:nvSpPr>
          <p:cNvPr id="29" name="Shape 520"/>
          <p:cNvSpPr txBox="1">
            <a:spLocks/>
          </p:cNvSpPr>
          <p:nvPr/>
        </p:nvSpPr>
        <p:spPr>
          <a:xfrm>
            <a:off x="3941015" y="-13171"/>
            <a:ext cx="16569638" cy="1697122"/>
          </a:xfrm>
          <a:prstGeom prst="rect">
            <a:avLst/>
          </a:prstGeom>
        </p:spPr>
        <p:txBody>
          <a:bodyPr lIns="160126" tIns="80064" rIns="160126" bIns="80064" anchor="ctr">
            <a:noAutofit/>
          </a:bodyPr>
          <a:lstStyle>
            <a:lvl1pPr algn="ctr" defTabSz="1261464" rtl="0" eaLnBrk="1" latinLnBrk="0" hangingPunct="1">
              <a:spcBef>
                <a:spcPct val="0"/>
              </a:spcBef>
              <a:buNone/>
              <a:defRPr sz="5800" b="0" kern="12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spcBef>
                <a:spcPts val="1160"/>
              </a:spcBef>
            </a:pPr>
            <a:endParaRPr lang="ru-RU" altLang="ru-RU" sz="5600" b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32" name="Picture 4" descr="C:\Users\LLevin\Desktop\Шаблон презентации\Пиктограммы\Монито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4739" y="5975538"/>
            <a:ext cx="741354" cy="65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220" y="3224464"/>
            <a:ext cx="4741318" cy="68447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Подзаголовок 4"/>
          <p:cNvSpPr>
            <a:spLocks/>
          </p:cNvSpPr>
          <p:nvPr/>
        </p:nvSpPr>
        <p:spPr bwMode="auto">
          <a:xfrm>
            <a:off x="3048000" y="1892276"/>
            <a:ext cx="18288000" cy="65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126" tIns="80064" rIns="160126" bIns="80064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160"/>
              </a:spcBef>
              <a:buClr>
                <a:schemeClr val="accent2"/>
              </a:buClr>
              <a:buSzPct val="85000"/>
              <a:buNone/>
            </a:pPr>
            <a:r>
              <a:rPr lang="ru-RU" altLang="ru-RU" sz="4000" dirty="0">
                <a:solidFill>
                  <a:schemeClr val="accent1">
                    <a:lumMod val="75000"/>
                  </a:schemeClr>
                </a:solidFill>
                <a:latin typeface="Impact" pitchFamily="34" charset="0"/>
                <a:ea typeface="+mj-ea"/>
                <a:cs typeface="+mj-cs"/>
              </a:rPr>
              <a:t>Второй иностранный язык</a:t>
            </a:r>
          </a:p>
        </p:txBody>
      </p:sp>
      <p:sp>
        <p:nvSpPr>
          <p:cNvPr id="30" name="Подзаголовок 4"/>
          <p:cNvSpPr>
            <a:spLocks/>
          </p:cNvSpPr>
          <p:nvPr/>
        </p:nvSpPr>
        <p:spPr bwMode="auto">
          <a:xfrm>
            <a:off x="3048002" y="9287303"/>
            <a:ext cx="5361928" cy="130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126" tIns="80064" rIns="160126" bIns="80064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160"/>
              </a:spcBef>
              <a:buClr>
                <a:schemeClr val="accent2"/>
              </a:buClr>
              <a:buSzPct val="85000"/>
              <a:buNone/>
            </a:pPr>
            <a:endParaRPr lang="ru-RU" altLang="ru-RU" sz="4200" b="1" dirty="0">
              <a:solidFill>
                <a:srgbClr val="FF0000"/>
              </a:solidFill>
              <a:latin typeface="Helvetica Neue Black Condensed"/>
              <a:ea typeface="+mj-ea"/>
              <a:cs typeface="+mj-cs"/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 idx="4294967295"/>
          </p:nvPr>
        </p:nvSpPr>
        <p:spPr>
          <a:xfrm>
            <a:off x="3048000" y="1588168"/>
            <a:ext cx="18288000" cy="373288"/>
          </a:xfrm>
        </p:spPr>
        <p:txBody>
          <a:bodyPr>
            <a:noAutofit/>
          </a:bodyPr>
          <a:lstStyle/>
          <a:p>
            <a:pPr algn="ctr"/>
            <a:r>
              <a:rPr lang="ru-RU" sz="6000" dirty="0">
                <a:solidFill>
                  <a:srgbClr val="002060"/>
                </a:solidFill>
                <a:latin typeface="Impact" pitchFamily="34" charset="0"/>
              </a:rPr>
              <a:t>КОМПОНЕНТЫ </a:t>
            </a:r>
            <a:r>
              <a:rPr lang="ru-RU" altLang="ru-RU" sz="6000" dirty="0">
                <a:solidFill>
                  <a:srgbClr val="002060"/>
                </a:solidFill>
                <a:latin typeface="Impact" panose="020B0806030902050204" pitchFamily="34" charset="0"/>
              </a:rPr>
              <a:t>УМК «МОЙ ВЫБОР – АНГЛИЙСКИЙ!»</a:t>
            </a:r>
            <a:br>
              <a:rPr lang="ru-RU" altLang="ru-RU" sz="6000" dirty="0">
                <a:solidFill>
                  <a:srgbClr val="002060"/>
                </a:solidFill>
                <a:latin typeface="Impact" panose="020B0806030902050204" pitchFamily="34" charset="0"/>
              </a:rPr>
            </a:br>
            <a:endParaRPr lang="ru-RU" sz="6000" dirty="0">
              <a:solidFill>
                <a:srgbClr val="002060"/>
              </a:solidFill>
              <a:latin typeface="Impact" pitchFamily="34" charset="0"/>
            </a:endParaRPr>
          </a:p>
        </p:txBody>
      </p:sp>
      <p:pic>
        <p:nvPicPr>
          <p:cNvPr id="33" name="Picture 4" descr="C:\Users\LLevin\Desktop\Шаблон презентации\Пиктограммы\Монито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0228" y="6795315"/>
            <a:ext cx="741354" cy="65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" descr="C:\Users\LLevin\Desktop\Шаблон презентации\Пиктограммы\Монито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5291" y="7486723"/>
            <a:ext cx="741354" cy="65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832" y="10769408"/>
            <a:ext cx="4128010" cy="180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544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7013" t="10176" r="10407" b="2307"/>
          <a:stretch>
            <a:fillRect/>
          </a:stretch>
        </p:blipFill>
        <p:spPr bwMode="auto">
          <a:xfrm>
            <a:off x="7295456" y="2512973"/>
            <a:ext cx="9073008" cy="10049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22"/>
          <p:cNvSpPr txBox="1">
            <a:spLocks/>
          </p:cNvSpPr>
          <p:nvPr/>
        </p:nvSpPr>
        <p:spPr>
          <a:xfrm>
            <a:off x="3048000" y="809328"/>
            <a:ext cx="18288000" cy="1440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742" tIns="76740" rIns="76742" bIns="76740" anchor="ctr">
            <a:normAutofit fontScale="97500"/>
          </a:bodyPr>
          <a:lstStyle/>
          <a:p>
            <a:pPr defTabSz="1534840">
              <a:lnSpc>
                <a:spcPct val="90000"/>
              </a:lnSpc>
            </a:pPr>
            <a:r>
              <a:rPr lang="ru-RU" sz="7400" dirty="0">
                <a:solidFill>
                  <a:srgbClr val="002060"/>
                </a:solidFill>
                <a:latin typeface="Impact" pitchFamily="34" charset="0"/>
                <a:ea typeface="Gilroy-Light"/>
                <a:cs typeface="Gilroy-Light"/>
                <a:sym typeface="Gilroy-Light"/>
              </a:rPr>
              <a:t>РАБОЧАЯ ТЕТРАДЬ И ГРАММАТИКА</a:t>
            </a:r>
          </a:p>
        </p:txBody>
      </p:sp>
    </p:spTree>
    <p:extLst>
      <p:ext uri="{BB962C8B-B14F-4D97-AF65-F5344CB8AC3E}">
        <p14:creationId xmlns:p14="http://schemas.microsoft.com/office/powerpoint/2010/main" val="32115287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498134" y="3358050"/>
            <a:ext cx="13500100" cy="67691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sz="7437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 </a:t>
            </a:r>
            <a:r>
              <a:rPr sz="7437" b="1" i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часах </a:t>
            </a:r>
            <a:r>
              <a:rPr sz="7437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неделю </a:t>
            </a:r>
            <a:br>
              <a:rPr sz="7437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sz="7437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достигаются уровни: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7437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	</a:t>
            </a:r>
            <a:r>
              <a:rPr sz="7437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5–6 </a:t>
            </a:r>
            <a:r>
              <a:rPr sz="7437" b="1" dirty="0" err="1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</a:t>
            </a:r>
            <a:r>
              <a:rPr sz="7437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en-US" sz="7437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en-US" sz="7437" b="1" dirty="0">
                <a:solidFill>
                  <a:srgbClr val="25406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en-US" sz="7437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sz="7437" b="1" dirty="0">
                <a:solidFill>
                  <a:srgbClr val="FF33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А1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7437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	</a:t>
            </a:r>
            <a:r>
              <a:rPr sz="7437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7–</a:t>
            </a:r>
            <a:r>
              <a:rPr lang="en-US" sz="7437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</a:t>
            </a:r>
            <a:r>
              <a:rPr sz="7437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sz="7437" b="1" dirty="0" err="1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</a:t>
            </a:r>
            <a:r>
              <a:rPr sz="7437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en-US" sz="7437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7437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	 </a:t>
            </a:r>
            <a:r>
              <a:rPr sz="7437" b="1" dirty="0">
                <a:solidFill>
                  <a:srgbClr val="FF33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А2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7437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	</a:t>
            </a:r>
            <a:r>
              <a:rPr lang="en-US" sz="7437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sz="7437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</a:t>
            </a:r>
            <a:r>
              <a:rPr lang="en-US" sz="7437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</a:t>
            </a:r>
            <a:r>
              <a:rPr sz="7437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sz="7437" b="1" dirty="0" err="1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</a:t>
            </a:r>
            <a:r>
              <a:rPr sz="7437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en-US" sz="7437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 </a:t>
            </a:r>
            <a:r>
              <a:rPr lang="en-US" sz="7437" b="1" dirty="0">
                <a:solidFill>
                  <a:srgbClr val="FF33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B1</a:t>
            </a:r>
          </a:p>
        </p:txBody>
      </p:sp>
      <p:graphicFrame>
        <p:nvGraphicFramePr>
          <p:cNvPr id="2050" name="Object 2"/>
          <p:cNvGraphicFramePr>
            <a:graphicFrameLocks noGrp="1" noChangeAspect="1"/>
          </p:cNvGraphicFramePr>
          <p:nvPr>
            <p:ph sz="half" idx="4294967295"/>
            <p:extLst/>
          </p:nvPr>
        </p:nvGraphicFramePr>
        <p:xfrm>
          <a:off x="19716843" y="3579253"/>
          <a:ext cx="1744662" cy="167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Image" r:id="rId4" imgW="377633" imgH="383756" progId="">
                  <p:embed/>
                </p:oleObj>
              </mc:Choice>
              <mc:Fallback>
                <p:oleObj name="Image" r:id="rId4" imgW="377633" imgH="383756" progId="">
                  <p:embed/>
                  <p:pic>
                    <p:nvPicPr>
                      <p:cNvPr id="0" name="Picture 1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16843" y="3579253"/>
                        <a:ext cx="1744662" cy="167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Line 10"/>
          <p:cNvSpPr>
            <a:spLocks noChangeShapeType="1"/>
          </p:cNvSpPr>
          <p:nvPr/>
        </p:nvSpPr>
        <p:spPr bwMode="auto">
          <a:xfrm>
            <a:off x="11582458" y="6137277"/>
            <a:ext cx="1373999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lIns="189209" tIns="94605" rIns="189209" bIns="94605"/>
          <a:lstStyle/>
          <a:p>
            <a:endParaRPr lang="ru-RU" sz="9070">
              <a:latin typeface="Helvetica Neue Black Condensed"/>
            </a:endParaRPr>
          </a:p>
        </p:txBody>
      </p:sp>
      <p:sp>
        <p:nvSpPr>
          <p:cNvPr id="2054" name="Line 11"/>
          <p:cNvSpPr>
            <a:spLocks noChangeShapeType="1"/>
          </p:cNvSpPr>
          <p:nvPr/>
        </p:nvSpPr>
        <p:spPr bwMode="auto">
          <a:xfrm>
            <a:off x="11582458" y="7578726"/>
            <a:ext cx="1373999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lIns="189209" tIns="94605" rIns="189209" bIns="94605"/>
          <a:lstStyle/>
          <a:p>
            <a:endParaRPr lang="ru-RU" sz="9070">
              <a:latin typeface="Helvetica Neue Black Condensed"/>
            </a:endParaRPr>
          </a:p>
        </p:txBody>
      </p:sp>
      <p:sp>
        <p:nvSpPr>
          <p:cNvPr id="2055" name="Line 12"/>
          <p:cNvSpPr>
            <a:spLocks noChangeShapeType="1"/>
          </p:cNvSpPr>
          <p:nvPr/>
        </p:nvSpPr>
        <p:spPr bwMode="auto">
          <a:xfrm>
            <a:off x="11582458" y="8731251"/>
            <a:ext cx="1373999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lIns="189209" tIns="94605" rIns="189209" bIns="94605"/>
          <a:lstStyle/>
          <a:p>
            <a:endParaRPr lang="ru-RU" sz="9070">
              <a:latin typeface="Helvetica Neue Black Condensed"/>
            </a:endParaRPr>
          </a:p>
        </p:txBody>
      </p:sp>
      <p:grpSp>
        <p:nvGrpSpPr>
          <p:cNvPr id="2" name="Группа 1"/>
          <p:cNvGrpSpPr/>
          <p:nvPr/>
        </p:nvGrpSpPr>
        <p:grpSpPr>
          <a:xfrm rot="20231320">
            <a:off x="12964679" y="5611864"/>
            <a:ext cx="6650600" cy="1384095"/>
            <a:chOff x="5461746" y="2776383"/>
            <a:chExt cx="3135076" cy="692048"/>
          </a:xfrm>
        </p:grpSpPr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5400000">
              <a:off x="6683260" y="1554869"/>
              <a:ext cx="692048" cy="3135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103720" y="2938404"/>
              <a:ext cx="2379698" cy="42303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eaLnBrk="1" hangingPunct="1"/>
              <a:r>
                <a:rPr lang="ru-RU" sz="4898" b="1" dirty="0">
                  <a:solidFill>
                    <a:schemeClr val="bg1"/>
                  </a:solidFill>
                  <a:latin typeface="Helvetica Neue Black Condensed"/>
                  <a:ea typeface="Calibri" pitchFamily="34" charset="0"/>
                  <a:cs typeface="Calibri" pitchFamily="34" charset="0"/>
                </a:rPr>
                <a:t>согласно ФГОС</a:t>
              </a:r>
            </a:p>
          </p:txBody>
        </p:sp>
      </p:grpSp>
      <p:sp>
        <p:nvSpPr>
          <p:cNvPr id="16" name="Содержимое 2"/>
          <p:cNvSpPr txBox="1">
            <a:spLocks/>
          </p:cNvSpPr>
          <p:nvPr/>
        </p:nvSpPr>
        <p:spPr>
          <a:xfrm>
            <a:off x="6314043" y="9731669"/>
            <a:ext cx="15282689" cy="3717016"/>
          </a:xfrm>
          <a:prstGeom prst="rect">
            <a:avLst/>
          </a:prstGeom>
        </p:spPr>
        <p:txBody>
          <a:bodyPr vert="horz" lIns="189142" tIns="94572" rIns="189142" bIns="94572" rtlCol="0">
            <a:noAutofit/>
          </a:bodyPr>
          <a:lstStyle/>
          <a:p>
            <a:pPr algn="l" defTabSz="1891436" hangingPunct="1">
              <a:defRPr/>
            </a:pPr>
            <a:r>
              <a:rPr lang="ru-RU" sz="4716" kern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«Современные языки: изучение, преподавание, оценка. Общеевропейские компетенции владения иностранным языком» (Страсбург, 1996)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68188" y="835095"/>
            <a:ext cx="21482738" cy="101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5986" kern="1200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СООТВЕТСТВИЕ УРОВНЯМ ЯЗЫКОВЫХ КОМПЕТЕНЦИЙ</a:t>
            </a:r>
          </a:p>
        </p:txBody>
      </p:sp>
    </p:spTree>
    <p:extLst>
      <p:ext uri="{BB962C8B-B14F-4D97-AF65-F5344CB8AC3E}">
        <p14:creationId xmlns:p14="http://schemas.microsoft.com/office/powerpoint/2010/main" val="35952949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4762" t="2265" r="4761" b="5997"/>
          <a:stretch>
            <a:fillRect/>
          </a:stretch>
        </p:blipFill>
        <p:spPr bwMode="auto">
          <a:xfrm>
            <a:off x="12480033" y="2265400"/>
            <a:ext cx="7013114" cy="10065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b="2273"/>
          <a:stretch>
            <a:fillRect/>
          </a:stretch>
        </p:blipFill>
        <p:spPr bwMode="auto">
          <a:xfrm>
            <a:off x="4703168" y="2249488"/>
            <a:ext cx="7056784" cy="9994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22"/>
          <p:cNvSpPr txBox="1">
            <a:spLocks/>
          </p:cNvSpPr>
          <p:nvPr/>
        </p:nvSpPr>
        <p:spPr>
          <a:xfrm>
            <a:off x="3048000" y="809328"/>
            <a:ext cx="18288000" cy="1440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742" tIns="76740" rIns="76742" bIns="76740" anchor="ctr">
            <a:normAutofit fontScale="97500"/>
          </a:bodyPr>
          <a:lstStyle/>
          <a:p>
            <a:pPr defTabSz="1534840">
              <a:lnSpc>
                <a:spcPct val="90000"/>
              </a:lnSpc>
            </a:pPr>
            <a:r>
              <a:rPr lang="ru-RU" sz="7400" dirty="0">
                <a:solidFill>
                  <a:srgbClr val="002060"/>
                </a:solidFill>
                <a:latin typeface="Impact" pitchFamily="34" charset="0"/>
                <a:ea typeface="Gilroy-Light"/>
                <a:cs typeface="Gilroy-Light"/>
                <a:sym typeface="Gilroy-Light"/>
              </a:rPr>
              <a:t>РАБОЧАЯ ТЕТРАДЬ И ГРАММАТИКА</a:t>
            </a:r>
          </a:p>
        </p:txBody>
      </p:sp>
    </p:spTree>
    <p:extLst>
      <p:ext uri="{BB962C8B-B14F-4D97-AF65-F5344CB8AC3E}">
        <p14:creationId xmlns:p14="http://schemas.microsoft.com/office/powerpoint/2010/main" val="2957789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t="2222"/>
          <a:stretch>
            <a:fillRect/>
          </a:stretch>
        </p:blipFill>
        <p:spPr bwMode="auto">
          <a:xfrm>
            <a:off x="3983088" y="2537528"/>
            <a:ext cx="7200800" cy="9661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3096" t="2233" r="4024" b="5106"/>
          <a:stretch>
            <a:fillRect/>
          </a:stretch>
        </p:blipFill>
        <p:spPr bwMode="auto">
          <a:xfrm>
            <a:off x="12192000" y="2495964"/>
            <a:ext cx="7316832" cy="9703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22"/>
          <p:cNvSpPr txBox="1">
            <a:spLocks/>
          </p:cNvSpPr>
          <p:nvPr/>
        </p:nvSpPr>
        <p:spPr>
          <a:xfrm>
            <a:off x="3048000" y="809328"/>
            <a:ext cx="18288000" cy="1440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742" tIns="76740" rIns="76742" bIns="76740" anchor="ctr">
            <a:normAutofit fontScale="97500"/>
          </a:bodyPr>
          <a:lstStyle/>
          <a:p>
            <a:pPr defTabSz="1534840">
              <a:lnSpc>
                <a:spcPct val="90000"/>
              </a:lnSpc>
            </a:pPr>
            <a:r>
              <a:rPr lang="ru-RU" sz="7400" dirty="0">
                <a:solidFill>
                  <a:srgbClr val="002060"/>
                </a:solidFill>
                <a:latin typeface="Impact" pitchFamily="34" charset="0"/>
                <a:ea typeface="Gilroy-Light"/>
                <a:cs typeface="Gilroy-Light"/>
                <a:sym typeface="Gilroy-Light"/>
              </a:rPr>
              <a:t>РАБОЧАЯ ТЕТРАДЬ И ГРАММАТИКА</a:t>
            </a:r>
          </a:p>
        </p:txBody>
      </p:sp>
    </p:spTree>
    <p:extLst>
      <p:ext uri="{BB962C8B-B14F-4D97-AF65-F5344CB8AC3E}">
        <p14:creationId xmlns:p14="http://schemas.microsoft.com/office/powerpoint/2010/main" val="29997995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67837" b="3219"/>
          <a:stretch/>
        </p:blipFill>
        <p:spPr bwMode="auto">
          <a:xfrm>
            <a:off x="12336016" y="4121696"/>
            <a:ext cx="8626272" cy="5234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3376" b="32164"/>
          <a:stretch/>
        </p:blipFill>
        <p:spPr bwMode="auto">
          <a:xfrm>
            <a:off x="3551040" y="2969568"/>
            <a:ext cx="8374140" cy="907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22"/>
          <p:cNvSpPr txBox="1">
            <a:spLocks/>
          </p:cNvSpPr>
          <p:nvPr/>
        </p:nvSpPr>
        <p:spPr>
          <a:xfrm>
            <a:off x="3048000" y="809328"/>
            <a:ext cx="18288000" cy="1440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742" tIns="76740" rIns="76742" bIns="76740" anchor="ctr">
            <a:normAutofit fontScale="97500"/>
          </a:bodyPr>
          <a:lstStyle/>
          <a:p>
            <a:pPr defTabSz="1534840">
              <a:lnSpc>
                <a:spcPct val="90000"/>
              </a:lnSpc>
            </a:pPr>
            <a:r>
              <a:rPr lang="ru-RU" sz="7400" dirty="0">
                <a:solidFill>
                  <a:srgbClr val="002060"/>
                </a:solidFill>
                <a:latin typeface="Impact" pitchFamily="34" charset="0"/>
                <a:ea typeface="Gilroy-Light"/>
                <a:cs typeface="Gilroy-Light"/>
                <a:sym typeface="Gilroy-Light"/>
              </a:rPr>
              <a:t>РАБОЧАЯ ТЕТРАДЬ И ГРАММАТИКА</a:t>
            </a:r>
          </a:p>
        </p:txBody>
      </p:sp>
    </p:spTree>
    <p:extLst>
      <p:ext uri="{BB962C8B-B14F-4D97-AF65-F5344CB8AC3E}">
        <p14:creationId xmlns:p14="http://schemas.microsoft.com/office/powerpoint/2010/main" val="7555150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 t="8705" r="2654" b="22970"/>
          <a:stretch/>
        </p:blipFill>
        <p:spPr bwMode="auto">
          <a:xfrm>
            <a:off x="13488144" y="2249495"/>
            <a:ext cx="5472608" cy="10334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695056" y="2393505"/>
            <a:ext cx="7822416" cy="1515586"/>
          </a:xfrm>
          <a:prstGeom prst="roundRect">
            <a:avLst>
              <a:gd name="adj" fmla="val 1901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688" tIns="91344" rIns="182688" bIns="91344"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SKILLS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8"/>
          <a:stretch/>
        </p:blipFill>
        <p:spPr bwMode="auto">
          <a:xfrm>
            <a:off x="4271131" y="4265723"/>
            <a:ext cx="6518622" cy="8444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H="1">
            <a:off x="10895859" y="3545640"/>
            <a:ext cx="2016222" cy="83549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22"/>
          <p:cNvSpPr txBox="1">
            <a:spLocks/>
          </p:cNvSpPr>
          <p:nvPr/>
        </p:nvSpPr>
        <p:spPr>
          <a:xfrm>
            <a:off x="3048000" y="809328"/>
            <a:ext cx="18288000" cy="1440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742" tIns="76740" rIns="76742" bIns="76740" anchor="ctr">
            <a:normAutofit fontScale="97500"/>
          </a:bodyPr>
          <a:lstStyle/>
          <a:p>
            <a:pPr defTabSz="1534840">
              <a:lnSpc>
                <a:spcPct val="90000"/>
              </a:lnSpc>
            </a:pPr>
            <a:r>
              <a:rPr lang="ru-RU" sz="7400" dirty="0">
                <a:solidFill>
                  <a:srgbClr val="002060"/>
                </a:solidFill>
                <a:latin typeface="Impact" pitchFamily="34" charset="0"/>
                <a:ea typeface="Gilroy-Light"/>
                <a:cs typeface="Gilroy-Light"/>
                <a:sym typeface="Gilroy-Light"/>
              </a:rPr>
              <a:t>РАБОЧАЯ ТЕТРАДЬ И ГРАММАТИКА</a:t>
            </a:r>
          </a:p>
        </p:txBody>
      </p:sp>
    </p:spTree>
    <p:extLst>
      <p:ext uri="{BB962C8B-B14F-4D97-AF65-F5344CB8AC3E}">
        <p14:creationId xmlns:p14="http://schemas.microsoft.com/office/powerpoint/2010/main" val="33809512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1389" r="2387" b="8333"/>
          <a:stretch>
            <a:fillRect/>
          </a:stretch>
        </p:blipFill>
        <p:spPr bwMode="auto">
          <a:xfrm>
            <a:off x="4991200" y="2969568"/>
            <a:ext cx="6624736" cy="8934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50" b="2500"/>
          <a:stretch>
            <a:fillRect/>
          </a:stretch>
        </p:blipFill>
        <p:spPr bwMode="auto">
          <a:xfrm>
            <a:off x="12718147" y="2969568"/>
            <a:ext cx="6749138" cy="8928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22"/>
          <p:cNvSpPr txBox="1">
            <a:spLocks/>
          </p:cNvSpPr>
          <p:nvPr/>
        </p:nvSpPr>
        <p:spPr>
          <a:xfrm>
            <a:off x="3048000" y="809328"/>
            <a:ext cx="18288000" cy="1440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742" tIns="76740" rIns="76742" bIns="76740" anchor="ctr">
            <a:normAutofit fontScale="97500"/>
          </a:bodyPr>
          <a:lstStyle/>
          <a:p>
            <a:pPr defTabSz="1534840">
              <a:lnSpc>
                <a:spcPct val="90000"/>
              </a:lnSpc>
            </a:pPr>
            <a:r>
              <a:rPr lang="ru-RU" sz="7400" dirty="0">
                <a:solidFill>
                  <a:srgbClr val="002060"/>
                </a:solidFill>
                <a:latin typeface="Impact" pitchFamily="34" charset="0"/>
                <a:ea typeface="Gilroy-Light"/>
                <a:cs typeface="Gilroy-Light"/>
                <a:sym typeface="Gilroy-Light"/>
              </a:rPr>
              <a:t>КНИГА ДЛЯ УЧИТЕЛЯ</a:t>
            </a:r>
          </a:p>
        </p:txBody>
      </p:sp>
    </p:spTree>
    <p:extLst>
      <p:ext uri="{BB962C8B-B14F-4D97-AF65-F5344CB8AC3E}">
        <p14:creationId xmlns:p14="http://schemas.microsoft.com/office/powerpoint/2010/main" val="1397250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4"/>
          <a:stretch/>
        </p:blipFill>
        <p:spPr bwMode="auto">
          <a:xfrm>
            <a:off x="4271131" y="1673425"/>
            <a:ext cx="15794530" cy="10030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5636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 l="2591" t="10005" r="4144" b="5293"/>
          <a:stretch>
            <a:fillRect/>
          </a:stretch>
        </p:blipFill>
        <p:spPr bwMode="auto">
          <a:xfrm>
            <a:off x="4415136" y="2681542"/>
            <a:ext cx="7501744" cy="9649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2590" t="18151" r="52143" b="66038"/>
          <a:stretch/>
        </p:blipFill>
        <p:spPr bwMode="auto">
          <a:xfrm>
            <a:off x="12336019" y="4265715"/>
            <a:ext cx="8434918" cy="3604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22"/>
          <p:cNvSpPr txBox="1">
            <a:spLocks/>
          </p:cNvSpPr>
          <p:nvPr/>
        </p:nvSpPr>
        <p:spPr>
          <a:xfrm>
            <a:off x="3048000" y="809328"/>
            <a:ext cx="18288000" cy="1440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742" tIns="76740" rIns="76742" bIns="76740" anchor="ctr">
            <a:normAutofit fontScale="97500"/>
          </a:bodyPr>
          <a:lstStyle/>
          <a:p>
            <a:pPr defTabSz="1534840">
              <a:lnSpc>
                <a:spcPct val="90000"/>
              </a:lnSpc>
            </a:pPr>
            <a:r>
              <a:rPr lang="ru-RU" sz="7400" dirty="0">
                <a:solidFill>
                  <a:srgbClr val="002060"/>
                </a:solidFill>
                <a:latin typeface="Impact" pitchFamily="34" charset="0"/>
                <a:ea typeface="Gilroy-Light"/>
                <a:cs typeface="Gilroy-Light"/>
                <a:sym typeface="Gilroy-Light"/>
              </a:rPr>
              <a:t>ТЕСТЫ И ДОПОЛНИТЕЛЬНЫЕ ЗАДАНИЯ</a:t>
            </a:r>
          </a:p>
        </p:txBody>
      </p:sp>
    </p:spTree>
    <p:extLst>
      <p:ext uri="{BB962C8B-B14F-4D97-AF65-F5344CB8AC3E}">
        <p14:creationId xmlns:p14="http://schemas.microsoft.com/office/powerpoint/2010/main" val="23421053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на\Downloads\IMG_482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069" t="2339"/>
          <a:stretch/>
        </p:blipFill>
        <p:spPr bwMode="auto">
          <a:xfrm>
            <a:off x="5855296" y="2249499"/>
            <a:ext cx="12385376" cy="10557018"/>
          </a:xfrm>
          <a:prstGeom prst="rect">
            <a:avLst/>
          </a:prstGeom>
          <a:noFill/>
        </p:spPr>
      </p:pic>
      <p:sp>
        <p:nvSpPr>
          <p:cNvPr id="4" name="Заголовок 22"/>
          <p:cNvSpPr txBox="1">
            <a:spLocks/>
          </p:cNvSpPr>
          <p:nvPr/>
        </p:nvSpPr>
        <p:spPr>
          <a:xfrm>
            <a:off x="3048000" y="665312"/>
            <a:ext cx="18288000" cy="158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742" tIns="76740" rIns="76742" bIns="76740" anchor="ctr">
            <a:normAutofit fontScale="97500"/>
          </a:bodyPr>
          <a:lstStyle/>
          <a:p>
            <a:pPr defTabSz="1534840">
              <a:lnSpc>
                <a:spcPct val="90000"/>
              </a:lnSpc>
            </a:pPr>
            <a:r>
              <a:rPr lang="ru-RU" sz="7400" dirty="0">
                <a:solidFill>
                  <a:srgbClr val="002060"/>
                </a:solidFill>
                <a:latin typeface="Impact" pitchFamily="34" charset="0"/>
                <a:ea typeface="Gilroy-Light"/>
                <a:cs typeface="Gilroy-Light"/>
                <a:sym typeface="Gilroy-Light"/>
              </a:rPr>
              <a:t>ЭЛЕКТРОННАЯ ФОРМА УЧЕБНИКА (ЭФУ)</a:t>
            </a:r>
          </a:p>
        </p:txBody>
      </p:sp>
    </p:spTree>
    <p:extLst>
      <p:ext uri="{BB962C8B-B14F-4D97-AF65-F5344CB8AC3E}">
        <p14:creationId xmlns:p14="http://schemas.microsoft.com/office/powerpoint/2010/main" val="23629780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ebook Options5\Contents.jpg"/>
          <p:cNvPicPr>
            <a:picLocks noChangeAspect="1" noChangeArrowheads="1"/>
          </p:cNvPicPr>
          <p:nvPr/>
        </p:nvPicPr>
        <p:blipFill>
          <a:blip r:embed="rId2" cstate="print"/>
          <a:srcRect b="9968"/>
          <a:stretch>
            <a:fillRect/>
          </a:stretch>
        </p:blipFill>
        <p:spPr bwMode="auto">
          <a:xfrm>
            <a:off x="4415136" y="2393504"/>
            <a:ext cx="14716228" cy="9858444"/>
          </a:xfrm>
          <a:prstGeom prst="rect">
            <a:avLst/>
          </a:prstGeom>
          <a:noFill/>
        </p:spPr>
      </p:pic>
      <p:sp>
        <p:nvSpPr>
          <p:cNvPr id="5" name="Заголовок 22"/>
          <p:cNvSpPr txBox="1">
            <a:spLocks/>
          </p:cNvSpPr>
          <p:nvPr/>
        </p:nvSpPr>
        <p:spPr>
          <a:xfrm>
            <a:off x="3048000" y="665312"/>
            <a:ext cx="18288000" cy="158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742" tIns="76740" rIns="76742" bIns="76740" anchor="ctr">
            <a:normAutofit fontScale="97500"/>
          </a:bodyPr>
          <a:lstStyle/>
          <a:p>
            <a:pPr defTabSz="1534840">
              <a:lnSpc>
                <a:spcPct val="90000"/>
              </a:lnSpc>
            </a:pPr>
            <a:r>
              <a:rPr lang="ru-RU" sz="7400" dirty="0">
                <a:solidFill>
                  <a:srgbClr val="002060"/>
                </a:solidFill>
                <a:latin typeface="Impact" pitchFamily="34" charset="0"/>
                <a:ea typeface="Gilroy-Light"/>
                <a:cs typeface="Gilroy-Light"/>
                <a:sym typeface="Gilroy-Light"/>
              </a:rPr>
              <a:t>ЭЛЕКТРОННОЕ ПРИЛОЖЕНИЕ</a:t>
            </a:r>
          </a:p>
        </p:txBody>
      </p:sp>
    </p:spTree>
    <p:extLst>
      <p:ext uri="{BB962C8B-B14F-4D97-AF65-F5344CB8AC3E}">
        <p14:creationId xmlns:p14="http://schemas.microsoft.com/office/powerpoint/2010/main" val="1809426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ebook Options5\module 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3088" y="699993"/>
            <a:ext cx="15697744" cy="119186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6557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2023" y="4428160"/>
            <a:ext cx="22537271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Основная образовательная программа основного общего образования содержит обязательную часть и часть, формируемую участниками образовательных отношений.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Обязательная часть основной образовательной программы основного общего образования составляет 70%, 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часть, формируемая участниками образовательных отношений, - 30% от общего объема основной образовательной программы основного общего образования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27528" y="1063532"/>
            <a:ext cx="21569084" cy="185821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18288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5986" kern="1200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ФГОС основного общего образования</a:t>
            </a:r>
            <a:br>
              <a:rPr lang="ru-RU" altLang="ru-RU" sz="5986" kern="1200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</a:br>
            <a:r>
              <a:rPr lang="ru-RU" altLang="ru-RU" sz="5986" kern="1200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II. ТРЕБОВАНИЯ К РЕЗУЛЬТАТАМ ОСВОЕНИЯ ОСНОВНОЙ ОБРАЗОВАТЕЛЬНОЙ ПРОГРАММЫ ОСНОВНОГО ОБЩЕГО ОБРАЗОВАНИЯ</a:t>
            </a:r>
            <a:endParaRPr lang="ru-RU" altLang="ru-RU" sz="5986" kern="1200" dirty="0"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  <a:ea typeface="Helvetica Neue Black Condensed"/>
              <a:cs typeface="Helvetica Neue Black Condensed"/>
              <a:sym typeface="Gilroy-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ebook Options5\module2a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5136" y="809334"/>
            <a:ext cx="15227736" cy="11521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8161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ebook Options5\ironman reading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1488" y="809339"/>
            <a:ext cx="16618372" cy="114625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1755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F:\ebook Options5\iron man ex 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1040" y="953345"/>
            <a:ext cx="16491844" cy="11392946"/>
          </a:xfrm>
          <a:prstGeom prst="rect">
            <a:avLst/>
          </a:prstGeom>
          <a:noFill/>
          <a:ln w="28575">
            <a:noFill/>
          </a:ln>
        </p:spPr>
      </p:pic>
      <p:sp>
        <p:nvSpPr>
          <p:cNvPr id="7" name="Овал 6"/>
          <p:cNvSpPr/>
          <p:nvPr/>
        </p:nvSpPr>
        <p:spPr>
          <a:xfrm>
            <a:off x="18240672" y="11034464"/>
            <a:ext cx="1728192" cy="172819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688" tIns="91344" rIns="182688" bIns="91344" rtlCol="0" anchor="ctr"/>
          <a:lstStyle/>
          <a:p>
            <a:pPr algn="ctr"/>
            <a:endParaRPr lang="ru-RU" sz="10000"/>
          </a:p>
        </p:txBody>
      </p:sp>
    </p:spTree>
    <p:extLst>
      <p:ext uri="{BB962C8B-B14F-4D97-AF65-F5344CB8AC3E}">
        <p14:creationId xmlns:p14="http://schemas.microsoft.com/office/powerpoint/2010/main" val="3568908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ebook Options5\ex 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7024" y="809329"/>
            <a:ext cx="16705856" cy="116130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52317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ebook Options5\ex 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1040" y="809329"/>
            <a:ext cx="16417824" cy="11404630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18384688" y="11034464"/>
            <a:ext cx="1440160" cy="144016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688" tIns="91344" rIns="182688" bIns="91344" rtlCol="0" anchor="ctr"/>
          <a:lstStyle/>
          <a:p>
            <a:pPr algn="ctr"/>
            <a:endParaRPr lang="ru-RU" sz="10000"/>
          </a:p>
        </p:txBody>
      </p:sp>
    </p:spTree>
    <p:extLst>
      <p:ext uri="{BB962C8B-B14F-4D97-AF65-F5344CB8AC3E}">
        <p14:creationId xmlns:p14="http://schemas.microsoft.com/office/powerpoint/2010/main" val="2753762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ebook Options5\ex 5 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7024" y="809328"/>
            <a:ext cx="16544112" cy="11521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0411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ebook Options5\ex 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9608" y="666751"/>
            <a:ext cx="16484968" cy="1137582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333820" y="4429108"/>
            <a:ext cx="157163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395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ebook Options5\ex 6 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7025" y="809328"/>
            <a:ext cx="16618110" cy="11521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10232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ebook Options5\ex 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3008" y="715497"/>
            <a:ext cx="16849872" cy="119114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27801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ebook Options5\ex 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3011" y="809328"/>
            <a:ext cx="16793190" cy="11411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3238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одержимое 12"/>
          <p:cNvSpPr>
            <a:spLocks noGrp="1"/>
          </p:cNvSpPr>
          <p:nvPr>
            <p:ph idx="4294967295"/>
          </p:nvPr>
        </p:nvSpPr>
        <p:spPr>
          <a:xfrm>
            <a:off x="1203158" y="878541"/>
            <a:ext cx="21055263" cy="1304925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altLang="ru-RU" sz="5986" kern="12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ПРИМЕРНАЯ</a:t>
            </a:r>
            <a:r>
              <a:rPr lang="en-US" altLang="ru-RU" sz="5986" kern="12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 </a:t>
            </a:r>
            <a:r>
              <a:rPr lang="ru-RU" altLang="ru-RU" sz="5986" kern="12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ОСНОВНАЯ ОБРАЗОВАТЕЛЬНАЯ ПРОГРАММА</a:t>
            </a:r>
            <a:r>
              <a:rPr lang="en-US" altLang="ru-RU" sz="5986" kern="12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 </a:t>
            </a:r>
            <a:r>
              <a:rPr lang="ru-RU" altLang="ru-RU" sz="5986" kern="12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ОСНОВНОГО ОБЩЕГО ОБРАЗОВАНИЯ</a:t>
            </a:r>
          </a:p>
          <a:p>
            <a:pPr marL="0" indent="0">
              <a:buNone/>
            </a:pPr>
            <a:endParaRPr lang="ru-RU" altLang="ru-RU" sz="5986" kern="1200" dirty="0"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  <a:ea typeface="Helvetica Neue Black Condensed"/>
              <a:cs typeface="Helvetica Neue Black Condensed"/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428" y="2739893"/>
            <a:ext cx="16420701" cy="998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415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ebook Options5\ex 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9332" y="530942"/>
            <a:ext cx="17716500" cy="12339638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19508173" y="11477960"/>
            <a:ext cx="1571636" cy="171451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688" tIns="91344" rIns="182688" bIns="91344" rtlCol="0" anchor="ctr"/>
          <a:lstStyle/>
          <a:p>
            <a:pPr algn="ctr"/>
            <a:endParaRPr lang="ru-RU" sz="10000"/>
          </a:p>
        </p:txBody>
      </p:sp>
    </p:spTree>
    <p:extLst>
      <p:ext uri="{BB962C8B-B14F-4D97-AF65-F5344CB8AC3E}">
        <p14:creationId xmlns:p14="http://schemas.microsoft.com/office/powerpoint/2010/main" val="3303715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F:\ebook Options5\self check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30965" t="13068" r="30965" b="10811"/>
          <a:stretch>
            <a:fillRect/>
          </a:stretch>
        </p:blipFill>
        <p:spPr bwMode="auto">
          <a:xfrm>
            <a:off x="8447584" y="2393505"/>
            <a:ext cx="7326064" cy="10200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22"/>
          <p:cNvSpPr txBox="1">
            <a:spLocks/>
          </p:cNvSpPr>
          <p:nvPr/>
        </p:nvSpPr>
        <p:spPr>
          <a:xfrm>
            <a:off x="3048000" y="665312"/>
            <a:ext cx="18288000" cy="158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742" tIns="76740" rIns="76742" bIns="76740" anchor="ctr">
            <a:normAutofit fontScale="97500"/>
          </a:bodyPr>
          <a:lstStyle/>
          <a:p>
            <a:pPr defTabSz="1534840">
              <a:lnSpc>
                <a:spcPct val="90000"/>
              </a:lnSpc>
            </a:pPr>
            <a:r>
              <a:rPr lang="ru-RU" sz="7400" dirty="0">
                <a:solidFill>
                  <a:srgbClr val="002060"/>
                </a:solidFill>
                <a:latin typeface="Impact" pitchFamily="34" charset="0"/>
                <a:ea typeface="Gilroy-Light"/>
                <a:cs typeface="Gilroy-Light"/>
                <a:sym typeface="Gilroy-Light"/>
              </a:rPr>
              <a:t>ЭЛЕКТРОННОЕ ПРИЛОЖЕНИЕ</a:t>
            </a:r>
          </a:p>
        </p:txBody>
      </p:sp>
    </p:spTree>
    <p:extLst>
      <p:ext uri="{BB962C8B-B14F-4D97-AF65-F5344CB8AC3E}">
        <p14:creationId xmlns:p14="http://schemas.microsoft.com/office/powerpoint/2010/main" val="1745420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ebook Options5\reader 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28348" t="11049" r="29132" b="13188"/>
          <a:stretch>
            <a:fillRect/>
          </a:stretch>
        </p:blipFill>
        <p:spPr bwMode="auto">
          <a:xfrm>
            <a:off x="3839072" y="3545643"/>
            <a:ext cx="6734176" cy="8064886"/>
          </a:xfrm>
          <a:prstGeom prst="rect">
            <a:avLst/>
          </a:prstGeom>
          <a:noFill/>
        </p:spPr>
      </p:pic>
      <p:pic>
        <p:nvPicPr>
          <p:cNvPr id="17411" name="Picture 3" descr="F:\ebook Options5\ereader.jpg"/>
          <p:cNvPicPr>
            <a:picLocks noChangeAspect="1" noChangeArrowheads="1"/>
          </p:cNvPicPr>
          <p:nvPr/>
        </p:nvPicPr>
        <p:blipFill>
          <a:blip r:embed="rId3" cstate="print"/>
          <a:srcRect l="5139" t="6055" r="3197" b="10699"/>
          <a:stretch>
            <a:fillRect/>
          </a:stretch>
        </p:blipFill>
        <p:spPr bwMode="auto">
          <a:xfrm>
            <a:off x="11471921" y="3689650"/>
            <a:ext cx="9286938" cy="6480720"/>
          </a:xfrm>
          <a:prstGeom prst="rect">
            <a:avLst/>
          </a:prstGeom>
          <a:noFill/>
        </p:spPr>
      </p:pic>
      <p:sp>
        <p:nvSpPr>
          <p:cNvPr id="6" name="Заголовок 22"/>
          <p:cNvSpPr txBox="1">
            <a:spLocks/>
          </p:cNvSpPr>
          <p:nvPr/>
        </p:nvSpPr>
        <p:spPr>
          <a:xfrm>
            <a:off x="11903968" y="2249488"/>
            <a:ext cx="8352928" cy="1152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742" tIns="76740" rIns="76742" bIns="76740" anchor="ctr">
            <a:normAutofit fontScale="97500"/>
          </a:bodyPr>
          <a:lstStyle/>
          <a:p>
            <a:pPr defTabSz="1534840">
              <a:lnSpc>
                <a:spcPct val="90000"/>
              </a:lnSpc>
            </a:pPr>
            <a:r>
              <a:rPr lang="en-US" sz="7400" dirty="0">
                <a:solidFill>
                  <a:srgbClr val="002060"/>
                </a:solidFill>
                <a:latin typeface="Impact" pitchFamily="34" charset="0"/>
                <a:ea typeface="Gilroy-Light"/>
                <a:cs typeface="Gilroy-Light"/>
                <a:sym typeface="Gilroy-Light"/>
              </a:rPr>
              <a:t>READER E-BOOK</a:t>
            </a:r>
            <a:endParaRPr lang="ru-RU" sz="7400" dirty="0">
              <a:solidFill>
                <a:srgbClr val="002060"/>
              </a:solidFill>
              <a:latin typeface="Impact" pitchFamily="34" charset="0"/>
              <a:ea typeface="Gilroy-Light"/>
              <a:cs typeface="Gilroy-Light"/>
              <a:sym typeface="Gilroy-Light"/>
            </a:endParaRPr>
          </a:p>
        </p:txBody>
      </p:sp>
      <p:sp>
        <p:nvSpPr>
          <p:cNvPr id="7" name="Заголовок 22"/>
          <p:cNvSpPr txBox="1">
            <a:spLocks/>
          </p:cNvSpPr>
          <p:nvPr/>
        </p:nvSpPr>
        <p:spPr>
          <a:xfrm>
            <a:off x="3839072" y="1817440"/>
            <a:ext cx="6712496" cy="2177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742" tIns="76740" rIns="76742" bIns="76740" anchor="ctr">
            <a:normAutofit fontScale="97500"/>
          </a:bodyPr>
          <a:lstStyle/>
          <a:p>
            <a:pPr defTabSz="1534840">
              <a:lnSpc>
                <a:spcPct val="90000"/>
              </a:lnSpc>
            </a:pPr>
            <a:r>
              <a:rPr lang="en-US" sz="7400" dirty="0">
                <a:solidFill>
                  <a:srgbClr val="002060"/>
                </a:solidFill>
                <a:latin typeface="Impact" pitchFamily="34" charset="0"/>
                <a:ea typeface="Gilroy-Light"/>
                <a:cs typeface="Gilroy-Light"/>
                <a:sym typeface="Gilroy-Light"/>
              </a:rPr>
              <a:t>READER</a:t>
            </a:r>
            <a:endParaRPr lang="ru-RU" sz="7400" dirty="0">
              <a:solidFill>
                <a:srgbClr val="002060"/>
              </a:solidFill>
              <a:latin typeface="Impact" pitchFamily="34" charset="0"/>
              <a:ea typeface="Gilroy-Light"/>
              <a:cs typeface="Gilroy-Light"/>
              <a:sym typeface="Gilroy-Light"/>
            </a:endParaRPr>
          </a:p>
        </p:txBody>
      </p:sp>
    </p:spTree>
    <p:extLst>
      <p:ext uri="{BB962C8B-B14F-4D97-AF65-F5344CB8AC3E}">
        <p14:creationId xmlns:p14="http://schemas.microsoft.com/office/powerpoint/2010/main" val="247827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ebook Options5\reader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33333" t="15784" r="33333" b="6875"/>
          <a:stretch>
            <a:fillRect/>
          </a:stretch>
        </p:blipFill>
        <p:spPr bwMode="auto">
          <a:xfrm>
            <a:off x="9455697" y="2537520"/>
            <a:ext cx="4984750" cy="10287000"/>
          </a:xfrm>
          <a:prstGeom prst="rect">
            <a:avLst/>
          </a:prstGeom>
          <a:noFill/>
        </p:spPr>
      </p:pic>
      <p:pic>
        <p:nvPicPr>
          <p:cNvPr id="16388" name="Picture 4" descr="F:\ebook Options5\reader b.jpg"/>
          <p:cNvPicPr>
            <a:picLocks noChangeAspect="1" noChangeArrowheads="1"/>
          </p:cNvPicPr>
          <p:nvPr/>
        </p:nvPicPr>
        <p:blipFill>
          <a:blip r:embed="rId3" cstate="print"/>
          <a:srcRect l="5722" t="15923" r="51145" b="34012"/>
          <a:stretch>
            <a:fillRect/>
          </a:stretch>
        </p:blipFill>
        <p:spPr bwMode="auto">
          <a:xfrm>
            <a:off x="3551040" y="5417840"/>
            <a:ext cx="6000792" cy="6143668"/>
          </a:xfrm>
          <a:prstGeom prst="rect">
            <a:avLst/>
          </a:prstGeom>
          <a:noFill/>
        </p:spPr>
      </p:pic>
      <p:pic>
        <p:nvPicPr>
          <p:cNvPr id="16389" name="Picture 5" descr="F:\ebook Options5\reader task.jpg"/>
          <p:cNvPicPr>
            <a:picLocks noChangeAspect="1" noChangeArrowheads="1"/>
          </p:cNvPicPr>
          <p:nvPr/>
        </p:nvPicPr>
        <p:blipFill>
          <a:blip r:embed="rId4" cstate="print"/>
          <a:srcRect l="6917" t="16211" r="46397" b="49207"/>
          <a:stretch>
            <a:fillRect/>
          </a:stretch>
        </p:blipFill>
        <p:spPr bwMode="auto">
          <a:xfrm>
            <a:off x="14496256" y="5705872"/>
            <a:ext cx="6509788" cy="4752528"/>
          </a:xfrm>
          <a:prstGeom prst="rect">
            <a:avLst/>
          </a:prstGeom>
          <a:noFill/>
        </p:spPr>
      </p:pic>
      <p:sp>
        <p:nvSpPr>
          <p:cNvPr id="6" name="Заголовок 22"/>
          <p:cNvSpPr txBox="1">
            <a:spLocks/>
          </p:cNvSpPr>
          <p:nvPr/>
        </p:nvSpPr>
        <p:spPr>
          <a:xfrm>
            <a:off x="3048000" y="665312"/>
            <a:ext cx="18288000" cy="158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742" tIns="76740" rIns="76742" bIns="76740" anchor="ctr">
            <a:normAutofit fontScale="97500"/>
          </a:bodyPr>
          <a:lstStyle/>
          <a:p>
            <a:pPr defTabSz="1534840">
              <a:lnSpc>
                <a:spcPct val="90000"/>
              </a:lnSpc>
            </a:pPr>
            <a:r>
              <a:rPr lang="ru-RU" sz="7400" dirty="0">
                <a:solidFill>
                  <a:srgbClr val="002060"/>
                </a:solidFill>
                <a:latin typeface="Impact" pitchFamily="34" charset="0"/>
                <a:ea typeface="Gilroy-Light"/>
                <a:cs typeface="Gilroy-Light"/>
                <a:sym typeface="Gilroy-Light"/>
              </a:rPr>
              <a:t>ЭЛЕКТРОННОЕ ПРИЛОЖЕНИЕ</a:t>
            </a:r>
          </a:p>
        </p:txBody>
      </p:sp>
    </p:spTree>
    <p:extLst>
      <p:ext uri="{BB962C8B-B14F-4D97-AF65-F5344CB8AC3E}">
        <p14:creationId xmlns:p14="http://schemas.microsoft.com/office/powerpoint/2010/main" val="3722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:\ebook Options5\games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3168" y="2105472"/>
            <a:ext cx="13970000" cy="10842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13920192" y="11754544"/>
            <a:ext cx="857256" cy="9978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688" tIns="91344" rIns="182688" bIns="91344" rtlCol="0" anchor="ctr"/>
          <a:lstStyle/>
          <a:p>
            <a:pPr algn="ctr"/>
            <a:endParaRPr lang="ru-RU" sz="10000"/>
          </a:p>
        </p:txBody>
      </p:sp>
      <p:sp>
        <p:nvSpPr>
          <p:cNvPr id="5" name="Заголовок 22"/>
          <p:cNvSpPr txBox="1">
            <a:spLocks/>
          </p:cNvSpPr>
          <p:nvPr/>
        </p:nvSpPr>
        <p:spPr>
          <a:xfrm>
            <a:off x="3048000" y="665312"/>
            <a:ext cx="18288000" cy="158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742" tIns="76740" rIns="76742" bIns="76740" anchor="ctr">
            <a:normAutofit fontScale="97500"/>
          </a:bodyPr>
          <a:lstStyle/>
          <a:p>
            <a:pPr defTabSz="1534840">
              <a:lnSpc>
                <a:spcPct val="90000"/>
              </a:lnSpc>
            </a:pPr>
            <a:r>
              <a:rPr lang="ru-RU" sz="7400" dirty="0">
                <a:solidFill>
                  <a:srgbClr val="002060"/>
                </a:solidFill>
                <a:latin typeface="Impact" pitchFamily="34" charset="0"/>
                <a:ea typeface="Gilroy-Light"/>
                <a:cs typeface="Gilroy-Light"/>
                <a:sym typeface="Gilroy-Light"/>
              </a:rPr>
              <a:t>ЭЛЕКТРОННОЕ ПРИЛОЖЕНИЕ</a:t>
            </a:r>
          </a:p>
        </p:txBody>
      </p:sp>
    </p:spTree>
    <p:extLst>
      <p:ext uri="{BB962C8B-B14F-4D97-AF65-F5344CB8AC3E}">
        <p14:creationId xmlns:p14="http://schemas.microsoft.com/office/powerpoint/2010/main" val="251863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:\ebook Options5\games 2.jpg"/>
          <p:cNvPicPr>
            <a:picLocks noChangeAspect="1" noChangeArrowheads="1"/>
          </p:cNvPicPr>
          <p:nvPr/>
        </p:nvPicPr>
        <p:blipFill>
          <a:blip r:embed="rId2" cstate="print"/>
          <a:srcRect l="15410" t="7223" r="15247" b="20544"/>
          <a:stretch>
            <a:fillRect/>
          </a:stretch>
        </p:blipFill>
        <p:spPr bwMode="auto">
          <a:xfrm>
            <a:off x="3407025" y="3401616"/>
            <a:ext cx="8372534" cy="7429552"/>
          </a:xfrm>
          <a:prstGeom prst="rect">
            <a:avLst/>
          </a:prstGeom>
          <a:noFill/>
        </p:spPr>
      </p:pic>
      <p:pic>
        <p:nvPicPr>
          <p:cNvPr id="19458" name="Picture 2" descr="F:\ebook Options5\games 3.jpg"/>
          <p:cNvPicPr>
            <a:picLocks noChangeAspect="1" noChangeArrowheads="1"/>
          </p:cNvPicPr>
          <p:nvPr/>
        </p:nvPicPr>
        <p:blipFill>
          <a:blip r:embed="rId3" cstate="print"/>
          <a:srcRect l="15006" t="9004" r="15846" b="20767"/>
          <a:stretch>
            <a:fillRect/>
          </a:stretch>
        </p:blipFill>
        <p:spPr bwMode="auto">
          <a:xfrm>
            <a:off x="11975553" y="3545635"/>
            <a:ext cx="8862522" cy="7200798"/>
          </a:xfrm>
          <a:prstGeom prst="rect">
            <a:avLst/>
          </a:prstGeom>
          <a:noFill/>
        </p:spPr>
      </p:pic>
      <p:sp>
        <p:nvSpPr>
          <p:cNvPr id="5" name="Заголовок 22"/>
          <p:cNvSpPr txBox="1">
            <a:spLocks/>
          </p:cNvSpPr>
          <p:nvPr/>
        </p:nvSpPr>
        <p:spPr>
          <a:xfrm>
            <a:off x="3048000" y="665312"/>
            <a:ext cx="18288000" cy="158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742" tIns="76740" rIns="76742" bIns="76740" anchor="ctr">
            <a:normAutofit fontScale="97500"/>
          </a:bodyPr>
          <a:lstStyle/>
          <a:p>
            <a:pPr defTabSz="1534840">
              <a:lnSpc>
                <a:spcPct val="90000"/>
              </a:lnSpc>
            </a:pPr>
            <a:r>
              <a:rPr lang="en-US" sz="7400" dirty="0">
                <a:solidFill>
                  <a:srgbClr val="002060"/>
                </a:solidFill>
                <a:latin typeface="Impact" pitchFamily="34" charset="0"/>
                <a:ea typeface="Gilroy-Light"/>
                <a:cs typeface="Gilroy-Light"/>
                <a:sym typeface="Gilroy-Light"/>
              </a:rPr>
              <a:t>VOCABULARY GAMES</a:t>
            </a:r>
            <a:endParaRPr lang="ru-RU" sz="7400" dirty="0">
              <a:solidFill>
                <a:srgbClr val="002060"/>
              </a:solidFill>
              <a:latin typeface="Impact" pitchFamily="34" charset="0"/>
              <a:ea typeface="Gilroy-Light"/>
              <a:cs typeface="Gilroy-Light"/>
              <a:sym typeface="Gilroy-Light"/>
            </a:endParaRPr>
          </a:p>
        </p:txBody>
      </p:sp>
    </p:spTree>
    <p:extLst>
      <p:ext uri="{BB962C8B-B14F-4D97-AF65-F5344CB8AC3E}">
        <p14:creationId xmlns:p14="http://schemas.microsoft.com/office/powerpoint/2010/main" val="76674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ebook Options5\Grammar games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15042" t="5455" r="15292"/>
          <a:stretch>
            <a:fillRect/>
          </a:stretch>
        </p:blipFill>
        <p:spPr bwMode="auto">
          <a:xfrm>
            <a:off x="12480033" y="3401616"/>
            <a:ext cx="8286750" cy="7378700"/>
          </a:xfrm>
          <a:prstGeom prst="rect">
            <a:avLst/>
          </a:prstGeom>
          <a:noFill/>
        </p:spPr>
      </p:pic>
      <p:pic>
        <p:nvPicPr>
          <p:cNvPr id="20483" name="Picture 3" descr="F:\ebook Options5\Grammar.jpg"/>
          <p:cNvPicPr>
            <a:picLocks noChangeAspect="1" noChangeArrowheads="1"/>
          </p:cNvPicPr>
          <p:nvPr/>
        </p:nvPicPr>
        <p:blipFill>
          <a:blip r:embed="rId3" cstate="print"/>
          <a:srcRect l="15278" t="4489" r="13888"/>
          <a:stretch>
            <a:fillRect/>
          </a:stretch>
        </p:blipFill>
        <p:spPr bwMode="auto">
          <a:xfrm>
            <a:off x="3407024" y="3257601"/>
            <a:ext cx="9001188" cy="7510670"/>
          </a:xfrm>
          <a:prstGeom prst="rect">
            <a:avLst/>
          </a:prstGeom>
          <a:noFill/>
        </p:spPr>
      </p:pic>
      <p:sp>
        <p:nvSpPr>
          <p:cNvPr id="5" name="Заголовок 22"/>
          <p:cNvSpPr txBox="1">
            <a:spLocks/>
          </p:cNvSpPr>
          <p:nvPr/>
        </p:nvSpPr>
        <p:spPr>
          <a:xfrm>
            <a:off x="3048000" y="665312"/>
            <a:ext cx="18288000" cy="158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742" tIns="76740" rIns="76742" bIns="76740" anchor="ctr">
            <a:normAutofit fontScale="97500"/>
          </a:bodyPr>
          <a:lstStyle/>
          <a:p>
            <a:pPr defTabSz="1534840">
              <a:lnSpc>
                <a:spcPct val="90000"/>
              </a:lnSpc>
            </a:pPr>
            <a:r>
              <a:rPr lang="en-US" sz="7400" dirty="0">
                <a:solidFill>
                  <a:srgbClr val="002060"/>
                </a:solidFill>
                <a:latin typeface="Impact" pitchFamily="34" charset="0"/>
                <a:ea typeface="Gilroy-Light"/>
                <a:cs typeface="Gilroy-Light"/>
                <a:sym typeface="Gilroy-Light"/>
              </a:rPr>
              <a:t>GRAMMAR GAMES</a:t>
            </a:r>
            <a:endParaRPr lang="ru-RU" sz="7400" dirty="0">
              <a:solidFill>
                <a:srgbClr val="002060"/>
              </a:solidFill>
              <a:latin typeface="Impact" pitchFamily="34" charset="0"/>
              <a:ea typeface="Gilroy-Light"/>
              <a:cs typeface="Gilroy-Light"/>
              <a:sym typeface="Gilroy-Light"/>
            </a:endParaRPr>
          </a:p>
        </p:txBody>
      </p:sp>
    </p:spTree>
    <p:extLst>
      <p:ext uri="{BB962C8B-B14F-4D97-AF65-F5344CB8AC3E}">
        <p14:creationId xmlns:p14="http://schemas.microsoft.com/office/powerpoint/2010/main" val="262526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 idx="4294967295"/>
          </p:nvPr>
        </p:nvSpPr>
        <p:spPr>
          <a:xfrm>
            <a:off x="0" y="730250"/>
            <a:ext cx="21031200" cy="2651125"/>
          </a:xfrm>
        </p:spPr>
        <p:txBody>
          <a:bodyPr lIns="217709" rIns="217709"/>
          <a:lstStyle/>
          <a:p>
            <a:r>
              <a:rPr lang="ru-RU" sz="8600" dirty="0" smtClean="0">
                <a:solidFill>
                  <a:schemeClr val="bg1"/>
                </a:solidFill>
              </a:rPr>
              <a:t>УМК «СИНЯЯ ПТИЦА»</a:t>
            </a:r>
            <a:endParaRPr lang="ru-RU" dirty="0"/>
          </a:p>
        </p:txBody>
      </p:sp>
      <p:sp>
        <p:nvSpPr>
          <p:cNvPr id="4" name="Заголовок 22"/>
          <p:cNvSpPr txBox="1">
            <a:spLocks/>
          </p:cNvSpPr>
          <p:nvPr/>
        </p:nvSpPr>
        <p:spPr>
          <a:xfrm>
            <a:off x="3048000" y="665312"/>
            <a:ext cx="18288000" cy="158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742" tIns="76740" rIns="76742" bIns="76740" anchor="ctr">
            <a:normAutofit fontScale="97500"/>
          </a:bodyPr>
          <a:lstStyle/>
          <a:p>
            <a:pPr defTabSz="1534840">
              <a:lnSpc>
                <a:spcPct val="90000"/>
              </a:lnSpc>
            </a:pPr>
            <a:r>
              <a:rPr lang="ru-RU" sz="7400" dirty="0" smtClean="0">
                <a:solidFill>
                  <a:srgbClr val="002060"/>
                </a:solidFill>
                <a:latin typeface="Impact" pitchFamily="34" charset="0"/>
                <a:ea typeface="Gilroy-Light"/>
                <a:cs typeface="Gilroy-Light"/>
                <a:sym typeface="Gilroy-Light"/>
              </a:rPr>
              <a:t>УМК «СИНЯЯ ПТИЦА». 5-11 КЛАССЫ</a:t>
            </a:r>
            <a:endParaRPr lang="ru-RU" sz="7400" dirty="0">
              <a:solidFill>
                <a:srgbClr val="002060"/>
              </a:solidFill>
              <a:latin typeface="Impact" pitchFamily="34" charset="0"/>
              <a:ea typeface="Gilroy-Light"/>
              <a:cs typeface="Gilroy-Light"/>
              <a:sym typeface="Gilroy-Light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9140463" y="2100290"/>
            <a:ext cx="6103080" cy="80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217709" tIns="108855" rIns="217709" bIns="108855">
            <a:spAutoFit/>
          </a:bodyPr>
          <a:lstStyle/>
          <a:p>
            <a:r>
              <a:rPr lang="ru-RU" sz="3800" b="1" dirty="0" smtClean="0">
                <a:solidFill>
                  <a:srgbClr val="00509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Э. М. Береговская и др.</a:t>
            </a:r>
            <a:endParaRPr lang="ru-RU" sz="3800" b="1" dirty="0">
              <a:solidFill>
                <a:srgbClr val="00509D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5058" name="Picture 2" descr="ÐÐ·Ð¾Ð±ÑÐ°Ð¶ÐµÐ½Ð¸Ðµ Ð¤ÑÐ°Ð½ÑÑÐ·ÑÐºÐ¸Ð¹ ÑÐ·ÑÐº. ÐÑÐ¾ÑÐ¾Ð¹ Ð¸Ð½Ð¾ÑÑÑÐ°Ð½Ð½ÑÐ¹ ÑÐ·ÑÐº. 5 ÐºÐ»Ð°ÑÑ. Ð 2-Ñ Ñ. Ð§.1. *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903" y="3056021"/>
            <a:ext cx="3222478" cy="4312319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5060" name="Picture 4" descr="ÐÐ·Ð¾Ð±ÑÐ°Ð¶ÐµÐ½Ð¸Ðµ Ð¤ÑÐ°Ð½ÑÑÐ·ÑÐºÐ¸Ð¹ ÑÐ·ÑÐº. ÐÑÐ¾ÑÐ¾Ð¹ Ð¸Ð½Ð¾ÑÑÑÐ°Ð½Ð½ÑÐ¹ ÑÐ·ÑÐº. 5 ÐºÐ»Ð°ÑÑ. Ð 2-Ñ Ñ. Ð§.2. *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9976" y="4995658"/>
            <a:ext cx="3261393" cy="4353801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5062" name="Picture 6" descr="ÐÐ·Ð¾Ð±ÑÐ°Ð¶ÐµÐ½Ð¸Ðµ Ð¤ÑÐ°Ð½ÑÑÐ·ÑÐºÐ¸Ð¹ ÑÐ·ÑÐº. ÐÑÐ¾ÑÐ¾Ð¹ Ð¸Ð½Ð¾ÑÑÑÐ°Ð½Ð½ÑÐ¹ ÑÐ·ÑÐº. 6 ÐºÐ»Ð°ÑÑ.  Ð 2-Ñ Ñ. Ð§.1. *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1004" y="3100980"/>
            <a:ext cx="3285457" cy="4322970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5066" name="Picture 10" descr="ÐÐ·Ð¾Ð±ÑÐ°Ð¶ÐµÐ½Ð¸Ðµ Ð¤ÑÐ°Ð½ÑÑÐ·ÑÐºÐ¸Ð¹ ÑÐ·ÑÐº. ÐÑÐ¾ÑÐ¾Ð¹ Ð¸Ð½Ð¾ÑÑÑÐ°Ð½Ð½ÑÐ¹ ÑÐ·ÑÐº. 7-8 ÐºÐ»Ð°ÑÑÑ.*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7680" y="3140245"/>
            <a:ext cx="3366063" cy="4439652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5068" name="Picture 12" descr="ÐÐ·Ð¾Ð±ÑÐ°Ð¶ÐµÐ½Ð¸Ðµ Ð¤ÑÐ°Ð½ÑÑÐ·ÑÐºÐ¸Ð¹ ÑÐ·ÑÐº. ÐÑÐ¾ÑÐ¾Ð¹ Ð¸Ð½Ð¾ÑÑÑÐ°Ð½Ð½ÑÐ¹ ÑÐ·ÑÐº. 9 ÐºÐ»Ð°ÑÑ.*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36905" y="3126499"/>
            <a:ext cx="3248527" cy="4453395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5070" name="Picture 14" descr="ÐÐ·Ð¾Ð±ÑÐ°Ð¶ÐµÐ½Ð¸Ðµ Ð¤ÑÐ°Ð½ÑÑÐ·ÑÐºÐ¸Ð¹ ÑÐ·ÑÐº. ÐÑÐ¾ÑÐ¾Ð¹ Ð¸Ð½Ð¾ÑÑÑÐ°Ð½Ð½ÑÐ¹ ÑÐ·ÑÐº.10 ÐºÐ»Ð°ÑÑ. Ð£ÑÐµÐ±Ð½Ð¾Ðµ Ð¿Ð¾ÑÐ¾Ð±Ð¸Ðµ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374142" y="3116178"/>
            <a:ext cx="3366064" cy="4439653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5072" name="Picture 16" descr="ÐÐ·Ð¾Ð±ÑÐ°Ð¶ÐµÐ½Ð¸Ðµ Ð¤ÑÐ°Ð½ÑÑÐ·ÑÐºÐ¸Ð¹ ÑÐ·ÑÐº. ÐÑÐ¾ÑÐ¾Ð¹ Ð¸Ð½Ð¾ÑÑÑÐ°Ð½Ð½ÑÐ¹ ÑÐ·ÑÐº.11 ÐºÐ»Ð°ÑÑ. Ð£ÑÐµÐ±Ð½Ð¾Ðµ Ð¿Ð¾ÑÐ¾Ð±Ð¸Ðµ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14852" y="3092117"/>
            <a:ext cx="3335614" cy="4463716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5064" name="Picture 8" descr="ÐÐ·Ð¾Ð±ÑÐ°Ð¶ÐµÐ½Ð¸Ðµ Ð¤ÑÐ°Ð½ÑÑÐ·ÑÐºÐ¸Ð¹ ÑÐ·ÑÐº. ÐÑÐ¾ÑÐ¾Ð¹ Ð¸Ð½Ð¾ÑÑÑÐ°Ð½Ð½ÑÐ¹ ÑÐ·ÑÐº. 6 ÐºÐ»Ð°ÑÑ.  Ð 2-Ñ Ñ. Ð§.2. *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9155" y="4993108"/>
            <a:ext cx="3313606" cy="4391525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5" name="Рисунок 14" descr="C:\Users\aovchinnikov\Desktop\desktopp\Logos\Просв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761368" y="10852484"/>
            <a:ext cx="4764505" cy="1876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Вырезка экрана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4632" y="10672612"/>
            <a:ext cx="3080084" cy="2056800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16483263" y="8909389"/>
            <a:ext cx="7317291" cy="110807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90844" tIns="95422" rIns="190844" bIns="95422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300" b="1" dirty="0" smtClean="0">
                <a:solidFill>
                  <a:srgbClr val="FF0000"/>
                </a:solidFill>
                <a:latin typeface="Calibri" pitchFamily="34" charset="0"/>
              </a:rPr>
              <a:t>Учебн</a:t>
            </a:r>
            <a:r>
              <a:rPr lang="ru-RU" altLang="ru-RU" sz="3300" b="1" dirty="0">
                <a:solidFill>
                  <a:srgbClr val="FF0000"/>
                </a:solidFill>
                <a:latin typeface="Calibri" pitchFamily="34" charset="0"/>
              </a:rPr>
              <a:t>ы</a:t>
            </a:r>
            <a:r>
              <a:rPr lang="ru-RU" altLang="ru-RU" sz="3300" b="1" dirty="0" smtClean="0">
                <a:solidFill>
                  <a:srgbClr val="FF0000"/>
                </a:solidFill>
                <a:latin typeface="Calibri" pitchFamily="34" charset="0"/>
              </a:rPr>
              <a:t>е пособия, выполняющие функцию учебника</a:t>
            </a:r>
            <a:endParaRPr lang="ru-RU" altLang="ru-RU" sz="33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 flipV="1">
            <a:off x="18047368" y="7772400"/>
            <a:ext cx="1052157" cy="9485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21321357" y="7676147"/>
            <a:ext cx="937064" cy="1076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кругленный прямоугольник 24"/>
          <p:cNvSpPr/>
          <p:nvPr/>
        </p:nvSpPr>
        <p:spPr>
          <a:xfrm>
            <a:off x="1058778" y="9851934"/>
            <a:ext cx="15111663" cy="110807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90844" tIns="95422" rIns="190844" bIns="95422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4800" b="1" dirty="0">
                <a:solidFill>
                  <a:srgbClr val="FF0000"/>
                </a:solidFill>
                <a:latin typeface="Calibri" pitchFamily="34" charset="0"/>
              </a:rPr>
              <a:t>Включены в  Федеральный перечень</a:t>
            </a:r>
          </a:p>
        </p:txBody>
      </p:sp>
    </p:spTree>
    <p:extLst>
      <p:ext uri="{BB962C8B-B14F-4D97-AF65-F5344CB8AC3E}">
        <p14:creationId xmlns:p14="http://schemas.microsoft.com/office/powerpoint/2010/main" val="1761133619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OKustova\Desktop\ФрИсп!\СинПтица 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052425" y="3750904"/>
            <a:ext cx="2938544" cy="382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6" name="Picture 8" descr="http://catalog.prosv.ru/images/medium/1330691e-47aa-11db-9da7-00304874af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92585" y="5945669"/>
            <a:ext cx="3024614" cy="3810000"/>
          </a:xfrm>
          <a:prstGeom prst="rect">
            <a:avLst/>
          </a:prstGeom>
          <a:noFill/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3115497" y="1973182"/>
            <a:ext cx="8870801" cy="1135764"/>
          </a:xfrm>
          <a:prstGeom prst="rect">
            <a:avLst/>
          </a:prstGeom>
          <a:noFill/>
        </p:spPr>
        <p:txBody>
          <a:bodyPr wrap="square" lIns="210378" tIns="105190" rIns="210378" bIns="105190">
            <a:spAutoFit/>
          </a:bodyPr>
          <a:lstStyle/>
          <a:p>
            <a:pPr algn="ctr">
              <a:defRPr/>
            </a:pPr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Особенности </a:t>
            </a:r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УМК:</a:t>
            </a:r>
            <a:endParaRPr lang="ru-RU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559" name="TextBox 7"/>
          <p:cNvSpPr txBox="1">
            <a:spLocks noChangeArrowheads="1"/>
          </p:cNvSpPr>
          <p:nvPr/>
        </p:nvSpPr>
        <p:spPr bwMode="auto">
          <a:xfrm>
            <a:off x="312821" y="3128210"/>
            <a:ext cx="15616989" cy="116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10378" tIns="105190" rIns="210378" bIns="105190">
            <a:spAutoFit/>
          </a:bodyPr>
          <a:lstStyle/>
          <a:p>
            <a:pPr marL="657518" indent="-657518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Соответствие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ФГОС;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57518" indent="-657518" algn="l"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Первый совместный проект России  и  Франции в области учебного </a:t>
            </a:r>
            <a:r>
              <a:rPr lang="ru-RU" alt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книгоиздания;</a:t>
            </a:r>
            <a:endParaRPr lang="ru-RU" alt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57518" indent="-657518" algn="l"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Коммуникативно-деятельностный метод обучения французскому </a:t>
            </a:r>
            <a:r>
              <a:rPr lang="ru-RU" alt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языку;</a:t>
            </a:r>
            <a:endParaRPr lang="ru-RU" alt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57518" indent="-657518" algn="l"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Фиксированная (разворотная) форма подачи учебного материала;</a:t>
            </a:r>
          </a:p>
          <a:p>
            <a:pPr marL="657518" indent="-657518" algn="l"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с самыми  разнообразными и современными учебными материалами: нелинейные тексты (графики, таблицы), тексты в форме </a:t>
            </a:r>
            <a:r>
              <a:rPr lang="ru-RU" alt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интернет-форумов</a:t>
            </a:r>
            <a:r>
              <a:rPr lang="ru-RU" alt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использование других </a:t>
            </a:r>
            <a:r>
              <a:rPr lang="ru-RU" alt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интернет-ресурсов</a:t>
            </a:r>
            <a:r>
              <a:rPr lang="ru-RU" alt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т. д.;</a:t>
            </a:r>
          </a:p>
          <a:p>
            <a:pPr marL="657518" indent="-657518" algn="l">
              <a:buFont typeface="Arial" panose="020B0604020202020204" pitchFamily="34" charset="0"/>
              <a:buChar char="•"/>
            </a:pPr>
            <a:endParaRPr lang="ru-RU" altLang="ru-RU" sz="54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57518" indent="-657518" algn="l">
              <a:buFont typeface="Arial" panose="020B0604020202020204" pitchFamily="34" charset="0"/>
              <a:buChar char="•"/>
            </a:pPr>
            <a:endParaRPr lang="ru-RU" altLang="ru-RU" sz="54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http://catalog.prosv.ru/images/medium/0d6e61fa-924a-4b89-9906-f2c0a5e82d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45794" y="1771047"/>
            <a:ext cx="3048522" cy="3810000"/>
          </a:xfrm>
          <a:prstGeom prst="rect">
            <a:avLst/>
          </a:prstGeom>
          <a:noFill/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http://catalog.prosv.ru/images/medium/b4da6937-df48-11e4-8c1e-0050569c7d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33560" y="3018698"/>
            <a:ext cx="3052051" cy="3810000"/>
          </a:xfrm>
          <a:prstGeom prst="rect">
            <a:avLst/>
          </a:prstGeom>
          <a:noFill/>
        </p:spPr>
      </p:pic>
      <p:pic>
        <p:nvPicPr>
          <p:cNvPr id="7180" name="Picture 12" descr="http://catalog.prosv.ru/images/medium/92c0215e-8489-11e6-80e0-0050569c7d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881832" y="7008457"/>
            <a:ext cx="3114654" cy="3810000"/>
          </a:xfrm>
          <a:prstGeom prst="rect">
            <a:avLst/>
          </a:prstGeom>
          <a:noFill/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8" name="Picture 10" descr="http://catalog.prosv.ru/images/medium/3f9c53c4-ccf8-11e6-9382-0050569c7d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52951" y="8713314"/>
            <a:ext cx="3084753" cy="3810000"/>
          </a:xfrm>
          <a:prstGeom prst="rect">
            <a:avLst/>
          </a:prstGeom>
          <a:noFill/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" y="657343"/>
            <a:ext cx="24384000" cy="1208370"/>
          </a:xfrm>
          <a:prstGeom prst="rect">
            <a:avLst/>
          </a:prstGeom>
        </p:spPr>
        <p:txBody>
          <a:bodyPr wrap="square" lIns="190844" tIns="95422" rIns="190844" bIns="95422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ru-RU" sz="66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Avenir Book"/>
                <a:cs typeface="Avenir Book"/>
                <a:sym typeface="Calibri"/>
              </a:rPr>
              <a:t>УМК  «Синяя птица». 5</a:t>
            </a:r>
            <a:r>
              <a:rPr lang="ru-RU" altLang="ru-RU" sz="66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Avenir Book"/>
                <a:cs typeface="Avenir Book"/>
                <a:sym typeface="Calibri"/>
              </a:rPr>
              <a:t>–</a:t>
            </a:r>
            <a:r>
              <a:rPr lang="ru-RU" sz="66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Avenir Book"/>
                <a:cs typeface="Avenir Book"/>
                <a:sym typeface="Calibri"/>
              </a:rPr>
              <a:t>11 классы</a:t>
            </a:r>
          </a:p>
        </p:txBody>
      </p:sp>
    </p:spTree>
    <p:extLst>
      <p:ext uri="{BB962C8B-B14F-4D97-AF65-F5344CB8AC3E}">
        <p14:creationId xmlns:p14="http://schemas.microsoft.com/office/powerpoint/2010/main" val="3605246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OKustova\Desktop\ФрИсп!\СинПтица 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052425" y="3750904"/>
            <a:ext cx="2938544" cy="382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6" name="Picture 8" descr="http://catalog.prosv.ru/images/medium/1330691e-47aa-11db-9da7-00304874af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92585" y="5945669"/>
            <a:ext cx="3024614" cy="3810000"/>
          </a:xfrm>
          <a:prstGeom prst="rect">
            <a:avLst/>
          </a:prstGeom>
          <a:noFill/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3019245" y="2935706"/>
            <a:ext cx="8870801" cy="1135764"/>
          </a:xfrm>
          <a:prstGeom prst="rect">
            <a:avLst/>
          </a:prstGeom>
          <a:noFill/>
        </p:spPr>
        <p:txBody>
          <a:bodyPr wrap="square" lIns="210378" tIns="105190" rIns="210378" bIns="105190">
            <a:spAutoFit/>
          </a:bodyPr>
          <a:lstStyle/>
          <a:p>
            <a:pPr algn="ctr">
              <a:defRPr/>
            </a:pPr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Особенности </a:t>
            </a:r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УМК:</a:t>
            </a:r>
            <a:endParaRPr lang="ru-RU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559" name="TextBox 7"/>
          <p:cNvSpPr txBox="1">
            <a:spLocks noChangeArrowheads="1"/>
          </p:cNvSpPr>
          <p:nvPr/>
        </p:nvSpPr>
        <p:spPr bwMode="auto">
          <a:xfrm>
            <a:off x="697832" y="3296653"/>
            <a:ext cx="13956631" cy="6590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10378" tIns="105190" rIns="210378" bIns="105190">
            <a:spAutoFit/>
          </a:bodyPr>
          <a:lstStyle/>
          <a:p>
            <a:pPr marL="657518" indent="-657518" algn="l">
              <a:buFont typeface="Arial" panose="020B0604020202020204" pitchFamily="34" charset="0"/>
              <a:buChar char="•"/>
            </a:pPr>
            <a:endParaRPr lang="ru-RU" altLang="ru-RU" sz="54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57518" indent="-657518" algn="l">
              <a:buFont typeface="Arial" panose="020B0604020202020204" pitchFamily="34" charset="0"/>
              <a:buChar char="•"/>
            </a:pPr>
            <a:r>
              <a:rPr lang="ru-RU" alt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</a:t>
            </a:r>
            <a:r>
              <a:rPr lang="ru-RU" altLang="ru-RU" sz="5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шлейфа: алфавит, рабочая тетрадь (5 </a:t>
            </a:r>
            <a:r>
              <a:rPr lang="ru-RU" altLang="ru-RU" sz="5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altLang="ru-RU" sz="5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.),  сборники упражнений </a:t>
            </a:r>
            <a:r>
              <a:rPr lang="ru-RU" alt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5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altLang="ru-RU" sz="5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–</a:t>
            </a:r>
            <a:r>
              <a:rPr lang="ru-RU" altLang="ru-RU" sz="5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altLang="ru-RU" sz="5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altLang="ru-RU" sz="5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.),  </a:t>
            </a:r>
            <a:r>
              <a:rPr lang="ru-RU" altLang="ru-RU" sz="5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аудиоприложения</a:t>
            </a:r>
            <a:r>
              <a:rPr lang="ru-RU" altLang="ru-RU" sz="5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книги для учителя, книга для чтения (5 </a:t>
            </a:r>
            <a:r>
              <a:rPr lang="ru-RU" altLang="ru-RU" sz="5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altLang="ru-RU" sz="5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.), </a:t>
            </a:r>
            <a:r>
              <a:rPr lang="ru-RU" alt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ЭФУ;</a:t>
            </a:r>
            <a:endParaRPr lang="ru-RU" altLang="ru-RU" sz="5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57518" indent="-657518" algn="l">
              <a:buFont typeface="Arial" panose="020B0604020202020204" pitchFamily="34" charset="0"/>
              <a:buChar char="•"/>
            </a:pPr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Выводит на уровень А2+ в 9 классе; </a:t>
            </a: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1+ в 11 </a:t>
            </a:r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классе.</a:t>
            </a:r>
            <a:endParaRPr lang="en-US" altLang="ru-RU" sz="5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http://catalog.prosv.ru/images/medium/0d6e61fa-924a-4b89-9906-f2c0a5e82d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45794" y="1771047"/>
            <a:ext cx="3048522" cy="3810000"/>
          </a:xfrm>
          <a:prstGeom prst="rect">
            <a:avLst/>
          </a:prstGeom>
          <a:noFill/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http://catalog.prosv.ru/images/medium/b4da6937-df48-11e4-8c1e-0050569c7d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09497" y="3139014"/>
            <a:ext cx="3052051" cy="3810000"/>
          </a:xfrm>
          <a:prstGeom prst="rect">
            <a:avLst/>
          </a:prstGeom>
          <a:noFill/>
        </p:spPr>
      </p:pic>
      <p:pic>
        <p:nvPicPr>
          <p:cNvPr id="7180" name="Picture 12" descr="http://catalog.prosv.ru/images/medium/92c0215e-8489-11e6-80e0-0050569c7d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29958" y="7152836"/>
            <a:ext cx="3114654" cy="3810000"/>
          </a:xfrm>
          <a:prstGeom prst="rect">
            <a:avLst/>
          </a:prstGeom>
          <a:noFill/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8" name="Picture 10" descr="http://catalog.prosv.ru/images/medium/3f9c53c4-ccf8-11e6-9382-0050569c7d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28887" y="8857694"/>
            <a:ext cx="3084753" cy="3810000"/>
          </a:xfrm>
          <a:prstGeom prst="rect">
            <a:avLst/>
          </a:prstGeom>
          <a:noFill/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" y="657343"/>
            <a:ext cx="24384000" cy="1208370"/>
          </a:xfrm>
          <a:prstGeom prst="rect">
            <a:avLst/>
          </a:prstGeom>
        </p:spPr>
        <p:txBody>
          <a:bodyPr wrap="square" lIns="190844" tIns="95422" rIns="190844" bIns="95422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ru-RU" sz="66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Avenir Book"/>
                <a:cs typeface="Avenir Book"/>
                <a:sym typeface="Calibri"/>
              </a:rPr>
              <a:t>УМК  «Синяя птица». 5</a:t>
            </a:r>
            <a:r>
              <a:rPr lang="ru-RU" altLang="ru-RU" sz="66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Avenir Book"/>
                <a:cs typeface="Avenir Book"/>
                <a:sym typeface="Calibri"/>
              </a:rPr>
              <a:t>–</a:t>
            </a:r>
            <a:r>
              <a:rPr lang="ru-RU" sz="66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Avenir Book"/>
                <a:cs typeface="Avenir Book"/>
                <a:sym typeface="Calibri"/>
              </a:rPr>
              <a:t>11 классы</a:t>
            </a:r>
          </a:p>
        </p:txBody>
      </p:sp>
    </p:spTree>
    <p:extLst>
      <p:ext uri="{BB962C8B-B14F-4D97-AF65-F5344CB8AC3E}">
        <p14:creationId xmlns:p14="http://schemas.microsoft.com/office/powerpoint/2010/main" val="3605246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3" descr="2 вариант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7269" y="4040703"/>
            <a:ext cx="14411266" cy="8621004"/>
          </a:xfrm>
          <a:prstGeom prst="rect">
            <a:avLst/>
          </a:prstGeom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3300" y="2859996"/>
            <a:ext cx="12017157" cy="107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одержимое 12"/>
          <p:cNvSpPr txBox="1">
            <a:spLocks/>
          </p:cNvSpPr>
          <p:nvPr/>
        </p:nvSpPr>
        <p:spPr>
          <a:xfrm>
            <a:off x="2289226" y="878541"/>
            <a:ext cx="20257953" cy="1304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noAutofit/>
          </a:bodyPr>
          <a:lstStyle/>
          <a:p>
            <a:pPr marL="457200" marR="0" lvl="0" indent="-457200" algn="ctr" defTabSz="182880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r>
              <a:rPr kumimoji="0" lang="ru-RU" altLang="ru-RU" sz="5986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ПРИМЕРНАЯ</a:t>
            </a:r>
            <a:r>
              <a:rPr kumimoji="0" lang="en-US" altLang="ru-RU" sz="5986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 </a:t>
            </a:r>
            <a:r>
              <a:rPr kumimoji="0" lang="ru-RU" altLang="ru-RU" sz="5986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ОСНОВНАЯ ОБРАЗОВАТЕЛЬНАЯ ПРОГРАММА</a:t>
            </a:r>
            <a:r>
              <a:rPr kumimoji="0" lang="en-US" altLang="ru-RU" sz="5986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 </a:t>
            </a:r>
            <a:r>
              <a:rPr kumimoji="0" lang="ru-RU" altLang="ru-RU" sz="5986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ОСНОВНОГО ОБЩЕГО ОБРАЗОВАНИЯ</a:t>
            </a:r>
          </a:p>
          <a:p>
            <a:pPr marL="0" marR="0" lvl="0" indent="0" algn="l" defTabSz="182880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endParaRPr kumimoji="0" lang="ru-RU" altLang="ru-RU" sz="5986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Impact" panose="020B0806030902050204" pitchFamily="34" charset="0"/>
              <a:ea typeface="Helvetica Neue Black Condensed"/>
              <a:cs typeface="Helvetica Neue Black Condensed"/>
              <a:sym typeface="Gilroy-Light"/>
            </a:endParaRPr>
          </a:p>
        </p:txBody>
      </p:sp>
    </p:spTree>
    <p:extLst>
      <p:ext uri="{BB962C8B-B14F-4D97-AF65-F5344CB8AC3E}">
        <p14:creationId xmlns:p14="http://schemas.microsoft.com/office/powerpoint/2010/main" val="18600415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71011" y="2021305"/>
            <a:ext cx="4620126" cy="1617578"/>
          </a:xfrm>
        </p:spPr>
        <p:txBody>
          <a:bodyPr lIns="217709" rIns="217709"/>
          <a:lstStyle/>
          <a:p>
            <a:pPr eaLnBrk="1" hangingPunct="1"/>
            <a:r>
              <a:rPr lang="ru-RU" alt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Состав УМК: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27222" y="3272589"/>
            <a:ext cx="14076946" cy="9192127"/>
          </a:xfrm>
        </p:spPr>
        <p:txBody>
          <a:bodyPr lIns="217709" rIns="217709"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ru-RU" altLang="ru-RU" sz="5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Учебник </a:t>
            </a:r>
            <a:endParaRPr lang="en-US" altLang="ru-RU" sz="57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ru-RU" altLang="ru-RU" sz="5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ЭФУ</a:t>
            </a:r>
          </a:p>
          <a:p>
            <a:pPr eaLnBrk="1" hangingPunct="1">
              <a:lnSpc>
                <a:spcPct val="110000"/>
              </a:lnSpc>
            </a:pPr>
            <a:r>
              <a:rPr altLang="ru-RU" sz="57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Рабочие</a:t>
            </a:r>
            <a:r>
              <a:rPr altLang="ru-RU" sz="5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программы </a:t>
            </a:r>
          </a:p>
          <a:p>
            <a:pPr eaLnBrk="1" hangingPunct="1">
              <a:lnSpc>
                <a:spcPct val="110000"/>
              </a:lnSpc>
            </a:pPr>
            <a:r>
              <a:rPr altLang="ru-RU" sz="57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Рабочая</a:t>
            </a:r>
            <a:r>
              <a:rPr altLang="ru-RU" sz="5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тетрадь (5 класс)</a:t>
            </a:r>
          </a:p>
          <a:p>
            <a:pPr eaLnBrk="1" hangingPunct="1">
              <a:lnSpc>
                <a:spcPct val="110000"/>
              </a:lnSpc>
            </a:pPr>
            <a:r>
              <a:rPr altLang="ru-RU" sz="5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Книга для чтения (5 классы)</a:t>
            </a:r>
          </a:p>
          <a:p>
            <a:pPr eaLnBrk="1" hangingPunct="1">
              <a:lnSpc>
                <a:spcPct val="110000"/>
              </a:lnSpc>
            </a:pPr>
            <a:r>
              <a:rPr altLang="ru-RU" sz="5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Сборник упражнений (6, 7-8, 9 классы)</a:t>
            </a:r>
          </a:p>
          <a:p>
            <a:pPr eaLnBrk="1" hangingPunct="1">
              <a:lnSpc>
                <a:spcPct val="110000"/>
              </a:lnSpc>
            </a:pPr>
            <a:r>
              <a:rPr altLang="ru-RU" sz="5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Книга для учителя</a:t>
            </a:r>
          </a:p>
          <a:p>
            <a:pPr eaLnBrk="1" hangingPunct="1">
              <a:lnSpc>
                <a:spcPct val="110000"/>
              </a:lnSpc>
            </a:pPr>
            <a:r>
              <a:rPr altLang="ru-RU" sz="57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Аудиоприложение</a:t>
            </a:r>
            <a:endParaRPr lang="ru-RU" altLang="ru-RU" sz="57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ru-RU" altLang="ru-RU" sz="5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Алфавит</a:t>
            </a:r>
            <a:endParaRPr altLang="ru-RU" sz="57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22"/>
          <p:cNvSpPr txBox="1">
            <a:spLocks/>
          </p:cNvSpPr>
          <p:nvPr/>
        </p:nvSpPr>
        <p:spPr>
          <a:xfrm>
            <a:off x="3048000" y="665312"/>
            <a:ext cx="18288000" cy="158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742" tIns="76740" rIns="76742" bIns="76740" anchor="ctr">
            <a:normAutofit fontScale="97500"/>
          </a:bodyPr>
          <a:lstStyle/>
          <a:p>
            <a:pPr defTabSz="1534840">
              <a:lnSpc>
                <a:spcPct val="90000"/>
              </a:lnSpc>
            </a:pPr>
            <a:r>
              <a:rPr lang="ru-RU" sz="7400" dirty="0" smtClean="0">
                <a:solidFill>
                  <a:srgbClr val="002060"/>
                </a:solidFill>
                <a:latin typeface="Impact" pitchFamily="34" charset="0"/>
                <a:ea typeface="Gilroy-Light"/>
                <a:cs typeface="Gilroy-Light"/>
                <a:sym typeface="Gilroy-Light"/>
              </a:rPr>
              <a:t>КОМПОНЕНТЫ УМК «СИНЯЯ ПТИЦА»</a:t>
            </a:r>
            <a:r>
              <a:rPr lang="en-US" sz="7400" dirty="0" smtClean="0">
                <a:solidFill>
                  <a:srgbClr val="002060"/>
                </a:solidFill>
                <a:latin typeface="Impact" pitchFamily="34" charset="0"/>
                <a:ea typeface="Gilroy-Light"/>
                <a:cs typeface="Gilroy-Light"/>
                <a:sym typeface="Gilroy-Light"/>
              </a:rPr>
              <a:t>. 5-9 </a:t>
            </a:r>
            <a:r>
              <a:rPr lang="ru-RU" sz="7400" dirty="0" smtClean="0">
                <a:solidFill>
                  <a:srgbClr val="002060"/>
                </a:solidFill>
                <a:latin typeface="Impact" pitchFamily="34" charset="0"/>
                <a:ea typeface="Gilroy-Light"/>
                <a:cs typeface="Gilroy-Light"/>
                <a:sym typeface="Gilroy-Light"/>
              </a:rPr>
              <a:t>КЛАССЫ</a:t>
            </a:r>
            <a:endParaRPr lang="ru-RU" sz="7400" dirty="0">
              <a:solidFill>
                <a:srgbClr val="002060"/>
              </a:solidFill>
              <a:latin typeface="Impact" pitchFamily="34" charset="0"/>
              <a:ea typeface="Gilroy-Light"/>
              <a:cs typeface="Gilroy-Light"/>
              <a:sym typeface="Gilroy-Light"/>
            </a:endParaRPr>
          </a:p>
        </p:txBody>
      </p:sp>
      <p:pic>
        <p:nvPicPr>
          <p:cNvPr id="254978" name="Picture 2" descr="ÐÐ·Ð¾Ð±ÑÐ°Ð¶ÐµÐ½Ð¸Ðµ Ð¤ÑÐ°Ð½ÑÑÐ·ÑÐºÐ¸Ð¹ ÑÐ·ÑÐº. Ð Ð°Ð±Ð¾ÑÐ°Ñ ÑÐµÑÑÐ°Ð´Ñ. 5 ÐºÐ»Ð°ÑÑ. 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95451" y="2452931"/>
            <a:ext cx="3526087" cy="4650715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54980" name="Picture 4" descr="ÐÐ·Ð¾Ð±ÑÐ°Ð¶ÐµÐ½Ð¸Ðµ Ð¤ÑÐ°Ð½ÑÑÐ·ÑÐºÐ¸Ð¹ ÑÐ·ÑÐº. Ð¡Ð±Ð¾ÑÐ½Ð¸Ðº ÑÐ¿ÑÐ°Ð¶Ð½ÐµÐ½Ð¸Ð¹. Ð§ÑÐµÐ½Ð¸Ðµ Ð¸ Ð¿Ð¸ÑÑÐ¼Ð¾. 6 ÐºÐ»Ð°ÑÑ.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24482" y="4957011"/>
            <a:ext cx="3665122" cy="4668253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54982" name="Picture 6" descr="ÐÐ·Ð¾Ð±ÑÐ°Ð¶ÐµÐ½Ð¸Ðµ Ð¤ÑÐ°Ð½ÑÑÐ·ÑÐºÐ¸Ð¹ ÑÐ·ÑÐº.  ÐÑÐ¾ÑÐ¾Ð¹ Ð¸Ð½Ð¾ÑÑÑÐ°Ð½Ð½ÑÐ¹ ÑÐ·ÑÐº. ÐÐ½Ð¸Ð³Ð° Ð´Ð»Ñ ÑÑÐ¸ÑÐµÐ»Ñ. 9 ÐºÐ»Ð°ÑÑ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61136" y="5269144"/>
            <a:ext cx="3288230" cy="4693002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2" name="Рисунок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132967" y="7868655"/>
            <a:ext cx="3152273" cy="4644189"/>
          </a:xfrm>
          <a:prstGeom prst="rect">
            <a:avLst/>
          </a:prstGeom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54984" name="Picture 8" descr="ÐÐ·Ð¾Ð±ÑÐ°Ð¶ÐµÐ½Ð¸Ðµ Ð¤ÑÐ°Ð½ÑÑÐ·ÑÐºÐ¸Ð¹ ÑÐ·ÑÐº. ÐÐ½Ð¸Ð³Ð° Ð´Ð»Ñ ÑÑÐµÐ½Ð¸Ñ. 5 ÐºÐ»Ð°ÑÑ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235281" y="3236494"/>
            <a:ext cx="3574213" cy="4736909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5" name="Picture 4" descr="C:\Users\LLevin\Desktop\Шаблон презентации\Пиктограммы\Монитор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29" y="10250538"/>
            <a:ext cx="756387" cy="49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:\Users\LLevin\Desktop\Шаблон презентации\Пиктограммы\Монитор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724" y="5397801"/>
            <a:ext cx="756387" cy="49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DB4D3EA3-367F-4D0C-8410-DEEB886392D9}" type="slidenum">
              <a:rPr lang="ru-RU"/>
              <a:pPr/>
              <a:t>141</a:t>
            </a:fld>
            <a:endParaRPr lang="ru-RU"/>
          </a:p>
        </p:txBody>
      </p:sp>
      <p:sp>
        <p:nvSpPr>
          <p:cNvPr id="13" name="Shape 520"/>
          <p:cNvSpPr txBox="1">
            <a:spLocks/>
          </p:cNvSpPr>
          <p:nvPr/>
        </p:nvSpPr>
        <p:spPr>
          <a:xfrm>
            <a:off x="2011678" y="718800"/>
            <a:ext cx="20511438" cy="893476"/>
          </a:xfrm>
          <a:prstGeom prst="rect">
            <a:avLst/>
          </a:prstGeom>
        </p:spPr>
        <p:txBody>
          <a:bodyPr lIns="190822" tIns="95412" rIns="190822" bIns="95412" anchor="ctr"/>
          <a:lstStyle>
            <a:lvl1pPr algn="ctr" defTabSz="1261464" rtl="0" eaLnBrk="1" latinLnBrk="0" hangingPunct="1">
              <a:spcBef>
                <a:spcPct val="0"/>
              </a:spcBef>
              <a:buNone/>
              <a:defRPr sz="5800" b="0" kern="12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spcBef>
                <a:spcPts val="1302"/>
              </a:spcBef>
              <a:defRPr/>
            </a:pPr>
            <a:r>
              <a:rPr lang="ru-RU" altLang="ru-RU" sz="6700" dirty="0" smtClean="0">
                <a:solidFill>
                  <a:schemeClr val="accent1">
                    <a:lumMod val="50000"/>
                  </a:schemeClr>
                </a:solidFill>
                <a:latin typeface="Impact" pitchFamily="34" charset="0"/>
                <a:ea typeface="+mn-ea"/>
                <a:cs typeface="Arial" panose="020B0604020202020204" pitchFamily="34" charset="0"/>
              </a:rPr>
              <a:t>ФРАНЦУЗСКИЙ ЯЗЫК. АЛФАВИТ </a:t>
            </a:r>
            <a:endParaRPr lang="ru-RU" altLang="ru-RU" sz="6700" dirty="0">
              <a:solidFill>
                <a:schemeClr val="accent1">
                  <a:lumMod val="50000"/>
                </a:schemeClr>
              </a:solidFill>
              <a:latin typeface="Impact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381875" y="3272589"/>
            <a:ext cx="12320338" cy="7975805"/>
          </a:xfrm>
          <a:prstGeom prst="rect">
            <a:avLst/>
          </a:prstGeom>
        </p:spPr>
        <p:txBody>
          <a:bodyPr wrap="square" lIns="217709" tIns="108855" rIns="217709" bIns="108855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лучшее запоминание букв алфавита с помощью рисунков и слайдов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развитие лингвистической догадки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дополнительная мотивация в изучении французского языка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расширение </a:t>
            </a:r>
            <a:r>
              <a:rPr lang="ru-RU" sz="48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социокультурного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интеллектуального кругозора учащегося</a:t>
            </a:r>
            <a:endParaRPr lang="ru-RU" sz="4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4434" name="Picture 2" descr="ÐÐ°ÑÑÐ¸Ð½ÐºÐ¸ Ð¿Ð¾ Ð·Ð°Ð¿ÑÐ¾ÑÑ Ð°Ð»ÑÐ°Ð²Ð¸Ñ ÑÑÐ°Ð½ÑÑÐ·ÑÐºÐ¸Ð¹ ÑÐ¸Ð½ÑÑ Ð¿ÑÐ¸Ñ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9115" y="1973178"/>
            <a:ext cx="5937370" cy="8951495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 descr="http://catalog.prosv.ru/images/big/faeb74c2-8f71-11dd-9bf4-0019b9f502d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809" y="3416964"/>
            <a:ext cx="7020717" cy="9023687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935706" y="2430380"/>
            <a:ext cx="4547937" cy="2339472"/>
          </a:xfrm>
        </p:spPr>
        <p:txBody>
          <a:bodyPr lIns="217709" rIns="217709"/>
          <a:lstStyle/>
          <a:p>
            <a:pPr eaLnBrk="1" hangingPunct="1"/>
            <a:r>
              <a:rPr lang="ru-RU" alt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Состав УМК: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82842" y="3898232"/>
            <a:ext cx="16675769" cy="8710863"/>
          </a:xfrm>
        </p:spPr>
        <p:txBody>
          <a:bodyPr lIns="217709" rIns="217709">
            <a:normAutofit/>
          </a:bodyPr>
          <a:lstStyle/>
          <a:p>
            <a:pPr indent="-342900">
              <a:lnSpc>
                <a:spcPct val="150000"/>
              </a:lnSpc>
              <a:spcBef>
                <a:spcPct val="0"/>
              </a:spcBef>
            </a:pPr>
            <a:r>
              <a:rPr lang="ru-RU" alt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Учебное пособие</a:t>
            </a:r>
          </a:p>
          <a:p>
            <a:pPr indent="-342900">
              <a:lnSpc>
                <a:spcPct val="150000"/>
              </a:lnSpc>
              <a:spcBef>
                <a:spcPct val="0"/>
              </a:spcBef>
            </a:pPr>
            <a:r>
              <a:rPr lang="ru-RU" alt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ЭФУ</a:t>
            </a:r>
          </a:p>
          <a:p>
            <a:pPr indent="-342900">
              <a:lnSpc>
                <a:spcPct val="150000"/>
              </a:lnSpc>
              <a:spcBef>
                <a:spcPct val="0"/>
              </a:spcBef>
            </a:pPr>
            <a:r>
              <a:rPr lang="ru-RU" alt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Рабочие программы </a:t>
            </a:r>
          </a:p>
          <a:p>
            <a:pPr indent="-342900">
              <a:lnSpc>
                <a:spcPct val="150000"/>
              </a:lnSpc>
              <a:spcBef>
                <a:spcPct val="0"/>
              </a:spcBef>
            </a:pPr>
            <a:r>
              <a:rPr lang="ru-RU" alt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Сборники упражнений (сентябрь 2018 г.) </a:t>
            </a:r>
            <a:r>
              <a:rPr lang="en-US" altLang="ru-RU" sz="5400" b="1" u="sng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NEW!</a:t>
            </a:r>
            <a:endParaRPr lang="ru-RU" altLang="ru-RU" sz="5400" b="1" u="sng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-342900">
              <a:lnSpc>
                <a:spcPct val="150000"/>
              </a:lnSpc>
              <a:spcBef>
                <a:spcPct val="0"/>
              </a:spcBef>
            </a:pPr>
            <a:r>
              <a:rPr lang="ru-RU" alt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Книга для учителя </a:t>
            </a:r>
          </a:p>
          <a:p>
            <a:pPr indent="-342900">
              <a:lnSpc>
                <a:spcPct val="150000"/>
              </a:lnSpc>
              <a:spcBef>
                <a:spcPct val="0"/>
              </a:spcBef>
            </a:pPr>
            <a:r>
              <a:rPr lang="ru-RU" alt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5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Аудиокурс</a:t>
            </a:r>
            <a:endParaRPr lang="ru-RU" altLang="ru-RU" sz="54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22"/>
          <p:cNvSpPr txBox="1">
            <a:spLocks/>
          </p:cNvSpPr>
          <p:nvPr/>
        </p:nvSpPr>
        <p:spPr>
          <a:xfrm>
            <a:off x="3048000" y="665312"/>
            <a:ext cx="18288000" cy="158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742" tIns="76740" rIns="76742" bIns="76740" anchor="ctr">
            <a:normAutofit fontScale="90000"/>
          </a:bodyPr>
          <a:lstStyle/>
          <a:p>
            <a:pPr defTabSz="1534840">
              <a:lnSpc>
                <a:spcPct val="90000"/>
              </a:lnSpc>
            </a:pPr>
            <a:r>
              <a:rPr lang="ru-RU" sz="7400" dirty="0" smtClean="0">
                <a:solidFill>
                  <a:srgbClr val="002060"/>
                </a:solidFill>
                <a:latin typeface="Impact" pitchFamily="34" charset="0"/>
                <a:ea typeface="Gilroy-Light"/>
                <a:cs typeface="Gilroy-Light"/>
                <a:sym typeface="Gilroy-Light"/>
              </a:rPr>
              <a:t>КОМПОНЕНТЫ УМК «СИНЯЯ ПТИЦА». 10-11 КЛАССЫ</a:t>
            </a:r>
            <a:endParaRPr lang="ru-RU" sz="7400" dirty="0">
              <a:solidFill>
                <a:srgbClr val="002060"/>
              </a:solidFill>
              <a:latin typeface="Impact" pitchFamily="34" charset="0"/>
              <a:ea typeface="Gilroy-Light"/>
              <a:cs typeface="Gilroy-Light"/>
              <a:sym typeface="Gilroy-Light"/>
            </a:endParaRPr>
          </a:p>
        </p:txBody>
      </p:sp>
      <p:pic>
        <p:nvPicPr>
          <p:cNvPr id="10" name="Picture 4" descr="C:\Users\LLevin\Desktop\Шаблон презентации\Пиктограммы\Монито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332" y="10467105"/>
            <a:ext cx="913527" cy="60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18" name="Picture 2" descr="ÐÐ·Ð¾Ð±ÑÐ°Ð¶ÐµÐ½Ð¸Ðµ Ð¤ÑÐ°Ð½ÑÑÐ·ÑÐºÐ¸Ð¹ ÑÐ·ÑÐº. ÐÑÐ¾ÑÐ¾Ð¹ Ð¸Ð½Ð¾ÑÑÑÐ°Ð½Ð½ÑÐ¹ ÑÐ·ÑÐº.10 ÐºÐ»Ð°ÑÑ. Ð£ÑÐµÐ±Ð½Ð¾Ðµ Ð¿Ð¾ÑÐ¾Ð±Ð¸Ðµ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130755" y="2610854"/>
            <a:ext cx="4103602" cy="5530628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65220" name="Picture 4" descr="ÐÐ·Ð¾Ð±ÑÐ°Ð¶ÐµÐ½Ð¸Ðµ Ð¤ÑÐ°Ð½ÑÑÐ·ÑÐºÐ¸Ð¹ ÑÐ·ÑÐº. ÐÑÐ¾ÑÐ¾Ð¹ Ð¸Ð½Ð¾ÑÑÑÐ°Ð½Ð½ÑÐ¹ ÑÐ·ÑÐº.11 ÐºÐ»Ð°ÑÑ. Ð£ÑÐµÐ±Ð½Ð¾Ðµ Ð¿Ð¾ÑÐ¾Ð±Ð¸Ðµ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507328" y="5522495"/>
            <a:ext cx="4166603" cy="5575746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4" descr="C:\Users\LLevin\Desktop\Шаблон презентации\Пиктограммы\Монито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607" y="6793461"/>
            <a:ext cx="913527" cy="60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:\Users\LLevin\Desktop\Шаблон презентации\Пиктограммы\Монито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344" y="9199778"/>
            <a:ext cx="913527" cy="60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2"/>
          <p:cNvSpPr txBox="1">
            <a:spLocks/>
          </p:cNvSpPr>
          <p:nvPr/>
        </p:nvSpPr>
        <p:spPr>
          <a:xfrm>
            <a:off x="3048000" y="665312"/>
            <a:ext cx="18288000" cy="158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742" tIns="76740" rIns="76742" bIns="76740" anchor="ctr">
            <a:normAutofit fontScale="97500"/>
          </a:bodyPr>
          <a:lstStyle/>
          <a:p>
            <a:pPr defTabSz="1534840">
              <a:lnSpc>
                <a:spcPct val="90000"/>
              </a:lnSpc>
            </a:pPr>
            <a:r>
              <a:rPr lang="ru-RU" sz="7400" dirty="0" smtClean="0">
                <a:solidFill>
                  <a:srgbClr val="002060"/>
                </a:solidFill>
                <a:latin typeface="Impact" pitchFamily="34" charset="0"/>
                <a:ea typeface="Gilroy-Light"/>
                <a:cs typeface="Gilroy-Light"/>
                <a:sym typeface="Gilroy-Light"/>
              </a:rPr>
              <a:t>ФРАНЦУЗСКИЙ ЯЗЫК. РАБОЧАЯ ПРОГРАММА</a:t>
            </a:r>
            <a:endParaRPr lang="ru-RU" sz="7400" dirty="0">
              <a:solidFill>
                <a:srgbClr val="002060"/>
              </a:solidFill>
              <a:latin typeface="Impact" pitchFamily="34" charset="0"/>
              <a:ea typeface="Gilroy-Light"/>
              <a:cs typeface="Gilroy-Light"/>
              <a:sym typeface="Gilroy-Light"/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82252" y="2406316"/>
            <a:ext cx="5125455" cy="7724272"/>
          </a:xfrm>
          <a:prstGeom prst="rect">
            <a:avLst/>
          </a:prstGeom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9" name="TextBox 29"/>
          <p:cNvSpPr txBox="1">
            <a:spLocks noChangeArrowheads="1"/>
          </p:cNvSpPr>
          <p:nvPr/>
        </p:nvSpPr>
        <p:spPr bwMode="auto">
          <a:xfrm>
            <a:off x="0" y="11797450"/>
            <a:ext cx="24384000" cy="1051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noFill/>
            <a:miter lim="800000"/>
            <a:headEnd/>
            <a:tailEnd/>
          </a:ln>
        </p:spPr>
        <p:txBody>
          <a:bodyPr wrap="square" lIns="80105" tIns="40053" rIns="80105" bIns="4005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</a:rPr>
              <a:t>Интернет-магазин издательства «Просвещение»:</a:t>
            </a: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</a:rPr>
              <a:t>https://shop.prosv.ru/</a:t>
            </a:r>
            <a:endParaRPr lang="ru-RU" sz="4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16-конечная звезда 6"/>
          <p:cNvSpPr/>
          <p:nvPr/>
        </p:nvSpPr>
        <p:spPr bwMode="auto">
          <a:xfrm>
            <a:off x="2435316" y="9095871"/>
            <a:ext cx="4831758" cy="2630751"/>
          </a:xfrm>
          <a:prstGeom prst="star16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NEW!</a:t>
            </a:r>
            <a:endParaRPr lang="ru-RU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8037095" y="4163620"/>
            <a:ext cx="15641051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сборник вошли следующие рабочие программы: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«Французский язык. Второй иностранный язык. Рабочие программы. Предметная линия учебников «Синяя птица». 5–9 классы» (авт. Н. А. Селиванова)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«Французский язык. Второй иностранный язык. Рабочие программы. Предметная линия учебных пособий «Синяя птица». 10–11 классы. Базовый уровень</a:t>
            </a:r>
            <a:r>
              <a:rPr kumimoji="0" lang="ru-RU" sz="4400" b="0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(авт. Е. Я. Григорьева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16-конечная звезда 9"/>
          <p:cNvSpPr/>
          <p:nvPr/>
        </p:nvSpPr>
        <p:spPr bwMode="auto">
          <a:xfrm>
            <a:off x="19202400" y="1515979"/>
            <a:ext cx="4740442" cy="2470328"/>
          </a:xfrm>
          <a:prstGeom prst="star16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2018 г.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DB4D3EA3-367F-4D0C-8410-DEEB886392D9}" type="slidenum">
              <a:rPr lang="ru-RU"/>
              <a:pPr/>
              <a:t>144</a:t>
            </a:fld>
            <a:endParaRPr lang="ru-RU"/>
          </a:p>
        </p:txBody>
      </p:sp>
      <p:sp>
        <p:nvSpPr>
          <p:cNvPr id="13" name="Shape 520"/>
          <p:cNvSpPr txBox="1">
            <a:spLocks/>
          </p:cNvSpPr>
          <p:nvPr/>
        </p:nvSpPr>
        <p:spPr>
          <a:xfrm>
            <a:off x="2011678" y="1010652"/>
            <a:ext cx="19539653" cy="721939"/>
          </a:xfrm>
          <a:prstGeom prst="rect">
            <a:avLst/>
          </a:prstGeom>
        </p:spPr>
        <p:txBody>
          <a:bodyPr lIns="190822" tIns="95412" rIns="190822" bIns="95412" anchor="ctr"/>
          <a:lstStyle>
            <a:lvl1pPr algn="ctr" defTabSz="1261464" rtl="0" eaLnBrk="1" latinLnBrk="0" hangingPunct="1">
              <a:spcBef>
                <a:spcPct val="0"/>
              </a:spcBef>
              <a:buNone/>
              <a:defRPr sz="5800" b="0" kern="12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spcBef>
                <a:spcPts val="1302"/>
              </a:spcBef>
              <a:defRPr/>
            </a:pPr>
            <a:r>
              <a:rPr lang="ru-RU" sz="7200" dirty="0" smtClean="0">
                <a:solidFill>
                  <a:srgbClr val="002060"/>
                </a:solidFill>
                <a:latin typeface="Impact" pitchFamily="34" charset="0"/>
                <a:ea typeface="Gilroy-Light"/>
                <a:cs typeface="Gilroy-Light"/>
                <a:sym typeface="Gilroy-Light"/>
              </a:rPr>
              <a:t>ФРАНЦУЗСКИЙ ЯЗЫК.  </a:t>
            </a:r>
            <a:r>
              <a:rPr lang="ru-RU" altLang="ru-RU" sz="7200" dirty="0" smtClean="0">
                <a:solidFill>
                  <a:schemeClr val="accent1">
                    <a:lumMod val="50000"/>
                  </a:schemeClr>
                </a:solidFill>
                <a:latin typeface="Impact" pitchFamily="34" charset="0"/>
                <a:ea typeface="+mn-ea"/>
                <a:cs typeface="Arial" panose="020B0604020202020204" pitchFamily="34" charset="0"/>
              </a:rPr>
              <a:t>РАБОЧАЯ ПРОГРАММА</a:t>
            </a:r>
            <a:endParaRPr lang="ru-RU" altLang="ru-RU" sz="7200" dirty="0">
              <a:solidFill>
                <a:schemeClr val="accent1">
                  <a:lumMod val="50000"/>
                </a:schemeClr>
              </a:solidFill>
              <a:latin typeface="Impact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18147" y="3729789"/>
            <a:ext cx="12729411" cy="5298149"/>
          </a:xfrm>
          <a:prstGeom prst="rect">
            <a:avLst/>
          </a:prstGeom>
        </p:spPr>
        <p:txBody>
          <a:bodyPr wrap="square" lIns="217709" tIns="108855" rIns="217709" bIns="108855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Соответствует требованиям 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ФГОС ООО </a:t>
            </a: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СОО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Содержит описание целей обучения, личностных, </a:t>
            </a:r>
            <a:r>
              <a:rPr lang="ru-RU" sz="4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метапредметных</a:t>
            </a: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предметных результатов, характеристики учебного курса, а также тематическое планирование</a:t>
            </a:r>
            <a:endParaRPr lang="ru-RU" sz="4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 rot="5400000">
            <a:off x="13905077" y="5225139"/>
            <a:ext cx="1354390" cy="1780674"/>
          </a:xfrm>
          <a:prstGeom prst="downArrow">
            <a:avLst>
              <a:gd name="adj1" fmla="val 47052"/>
              <a:gd name="adj2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90722" tIns="95362" rIns="190722" bIns="95362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5" name="Рисунок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8567" y="2358189"/>
            <a:ext cx="5390149" cy="8013032"/>
          </a:xfrm>
          <a:prstGeom prst="rect">
            <a:avLst/>
          </a:prstGeom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6" name="TextBox 29"/>
          <p:cNvSpPr txBox="1">
            <a:spLocks noChangeArrowheads="1"/>
          </p:cNvSpPr>
          <p:nvPr/>
        </p:nvSpPr>
        <p:spPr bwMode="auto">
          <a:xfrm>
            <a:off x="0" y="11797450"/>
            <a:ext cx="24384000" cy="1051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noFill/>
            <a:miter lim="800000"/>
            <a:headEnd/>
            <a:tailEnd/>
          </a:ln>
        </p:spPr>
        <p:txBody>
          <a:bodyPr wrap="square" lIns="80105" tIns="40053" rIns="80105" bIns="4005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</a:rPr>
              <a:t>Интернет-магазин издательства «Просвещение»:</a:t>
            </a: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</a:rPr>
              <a:t>https://shop.prosv.ru/</a:t>
            </a:r>
            <a:endParaRPr lang="ru-RU" sz="4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16-конечная звезда 7"/>
          <p:cNvSpPr/>
          <p:nvPr/>
        </p:nvSpPr>
        <p:spPr bwMode="auto">
          <a:xfrm>
            <a:off x="16295696" y="9216188"/>
            <a:ext cx="4831758" cy="2630751"/>
          </a:xfrm>
          <a:prstGeom prst="star16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NEW!</a:t>
            </a:r>
            <a:endParaRPr lang="ru-RU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16-конечная звезда 11"/>
          <p:cNvSpPr/>
          <p:nvPr/>
        </p:nvSpPr>
        <p:spPr bwMode="auto">
          <a:xfrm>
            <a:off x="19186358" y="1323474"/>
            <a:ext cx="4740442" cy="2470328"/>
          </a:xfrm>
          <a:prstGeom prst="star16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2018 г.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2"/>
          <p:cNvSpPr txBox="1">
            <a:spLocks/>
          </p:cNvSpPr>
          <p:nvPr/>
        </p:nvSpPr>
        <p:spPr>
          <a:xfrm>
            <a:off x="3048000" y="665312"/>
            <a:ext cx="18288000" cy="158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742" tIns="76740" rIns="76742" bIns="76740" anchor="ctr">
            <a:normAutofit fontScale="97500"/>
          </a:bodyPr>
          <a:lstStyle/>
          <a:p>
            <a:pPr defTabSz="1534840">
              <a:lnSpc>
                <a:spcPct val="90000"/>
              </a:lnSpc>
            </a:pPr>
            <a:r>
              <a:rPr lang="ru-RU" sz="7400" dirty="0" smtClean="0">
                <a:solidFill>
                  <a:srgbClr val="002060"/>
                </a:solidFill>
                <a:latin typeface="Impact" pitchFamily="34" charset="0"/>
                <a:ea typeface="Gilroy-Light"/>
                <a:cs typeface="Gilroy-Light"/>
                <a:sym typeface="Gilroy-Light"/>
              </a:rPr>
              <a:t>УМК «ВСТРЕЧИ». 7-9 КЛАССЫ</a:t>
            </a:r>
            <a:endParaRPr lang="ru-RU" sz="7400" dirty="0">
              <a:solidFill>
                <a:srgbClr val="002060"/>
              </a:solidFill>
              <a:latin typeface="Impact" pitchFamily="34" charset="0"/>
              <a:ea typeface="Gilroy-Light"/>
              <a:cs typeface="Gilroy-Light"/>
              <a:sym typeface="Gilroy-Light"/>
            </a:endParaRPr>
          </a:p>
        </p:txBody>
      </p:sp>
      <p:pic>
        <p:nvPicPr>
          <p:cNvPr id="268290" name="Picture 2" descr="ÐÐ·Ð¾Ð±ÑÐ°Ð¶ÐµÐ½Ð¸Ðµ Ð¤ÑÐ°Ð½ÑÑÐ·ÑÐºÐ¸Ð¹ ÑÐ·ÑÐº. ÐÑÐ¾ÑÐ¾Ð¹ Ð¸Ð½Ð¾ÑÑÑÐ°Ð½Ð½ÑÐ¹ ÑÐ·ÑÐº. 7 ÐºÐ»Ð°ÑÑ. Ð£ÑÐµÐ±Ð½Ð¾Ðµ Ð¿Ð¾ÑÐ¾Ð±Ð¸Ðµ Ð´Ð»Ñ Ð¾Ð±ÑÐµÐ¾Ð±ÑÐ°Ð·Ð¾Ð²Ð°ÑÐµÐ»ÑÐ½ÑÑ Ð¾ÑÐ³Ð°Ð½Ð¸Ð·Ð°ÑÐ¸Ð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8438" y="2767264"/>
            <a:ext cx="4681120" cy="6502065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 descr="C:\Users\aovchinnikov\Desktop\desktopp\Logos\Просв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05747" y="7628020"/>
            <a:ext cx="5582653" cy="226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0125" y="3874167"/>
            <a:ext cx="4612463" cy="3080083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2896424" y="10972800"/>
            <a:ext cx="9111092" cy="1371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90844" tIns="95422" rIns="190844" bIns="95422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300" b="1" dirty="0" smtClean="0">
                <a:solidFill>
                  <a:srgbClr val="FF0000"/>
                </a:solidFill>
                <a:latin typeface="Calibri" pitchFamily="34" charset="0"/>
              </a:rPr>
              <a:t>Учебн</a:t>
            </a:r>
            <a:r>
              <a:rPr lang="ru-RU" altLang="ru-RU" sz="3300" b="1" dirty="0">
                <a:solidFill>
                  <a:srgbClr val="FF0000"/>
                </a:solidFill>
                <a:latin typeface="Calibri" pitchFamily="34" charset="0"/>
              </a:rPr>
              <a:t>ы</a:t>
            </a:r>
            <a:r>
              <a:rPr lang="ru-RU" altLang="ru-RU" sz="3300" b="1" dirty="0" smtClean="0">
                <a:solidFill>
                  <a:srgbClr val="FF0000"/>
                </a:solidFill>
                <a:latin typeface="Calibri" pitchFamily="34" charset="0"/>
              </a:rPr>
              <a:t>е пособия, выполняющие функцию учебника</a:t>
            </a:r>
            <a:endParaRPr lang="ru-RU" altLang="ru-RU" sz="33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4283241" y="9601201"/>
            <a:ext cx="1172473" cy="10207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9987609" y="9577137"/>
            <a:ext cx="1249886" cy="10768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305" name="Picture 1" descr="C:\Users\ASodnam\AppData\Local\Microsoft\Windows\Temporary Internet Files\Content.Outlook\2O4DGLMV\Selivan-Vstrechi-8-9-Uch-Cov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0699" y="2780979"/>
            <a:ext cx="4841333" cy="6411148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2257570" y="10233596"/>
            <a:ext cx="11507609" cy="2488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kumimoji="0" lang="ru-RU" sz="5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Вебинар</a:t>
            </a:r>
            <a:r>
              <a:rPr kumimoji="0" lang="ru-RU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- </a:t>
            </a:r>
            <a:r>
              <a:rPr lang="en-US" dirty="0" smtClean="0">
                <a:hlinkClick r:id="rId6"/>
              </a:rPr>
              <a:t>https://www.youtube.com/watch?v=HaAd6fB689E</a:t>
            </a:r>
            <a:r>
              <a:rPr lang="ru-RU" dirty="0" smtClean="0"/>
              <a:t> </a:t>
            </a:r>
            <a:endParaRPr kumimoji="0" lang="ru-RU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 descr="ÐÐ·Ð¾Ð±ÑÐ°Ð¶ÐµÐ½Ð¸Ðµ Ð¤ÑÐ°Ð½ÑÑÐ·ÑÐºÐ¸Ð¹ ÑÐ·ÑÐº. ÐÑÐ¾ÑÐ¾Ð¹ Ð¸Ð½Ð¾ÑÑÑÐ°Ð½Ð½ÑÐ¹ ÑÐ·ÑÐº. 7 ÐºÐ»Ð°ÑÑ. Ð£ÑÐµÐ±Ð½Ð¾Ðµ Ð¿Ð¾ÑÐ¾Ð±Ð¸Ðµ Ð´Ð»Ñ Ð¾Ð±ÑÐµÐ¾Ð±ÑÐ°Ð·Ð¾Ð²Ð°ÑÐµÐ»ÑÐ½ÑÑ Ð¾ÑÐ³Ð°Ð½Ð¸Ð·Ð°ÑÐ¸Ð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98795" y="2863518"/>
            <a:ext cx="4536741" cy="6502065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610718" y="721895"/>
            <a:ext cx="110757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334"/>
              </a:spcBef>
            </a:pPr>
            <a:r>
              <a:rPr lang="ru-RU" altLang="ru-RU" sz="7200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Avenir Book"/>
                <a:cs typeface="Avenir Book"/>
              </a:rPr>
              <a:t>УМК «ВСТРЕЧИ». 7–9 КЛАССЫ</a:t>
            </a:r>
            <a:endParaRPr lang="ru-RU" altLang="ru-RU" sz="7200" dirty="0"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  <a:ea typeface="Avenir Book"/>
              <a:cs typeface="Avenir Book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73768" y="3705727"/>
            <a:ext cx="13908505" cy="877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4429" tIns="92214" rIns="184429" bIns="92214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76092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376092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76092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376092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Trebuchet MS" panose="020B0603020202020204" pitchFamily="34" charset="0"/>
              </a:defRPr>
            </a:lvl9pPr>
          </a:lstStyle>
          <a:p>
            <a:pPr marL="657518" indent="-657518" algn="l"/>
            <a:r>
              <a:rPr lang="ru-RU" altLang="ru-RU" sz="4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Совместный проект </a:t>
            </a:r>
            <a:r>
              <a:rPr lang="ru-RU" altLang="ru-RU" sz="4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издательств </a:t>
            </a:r>
            <a:r>
              <a:rPr lang="ru-RU" altLang="ru-RU" sz="4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4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Просвещение» и </a:t>
            </a:r>
            <a:r>
              <a:rPr lang="en-US" altLang="ru-RU" sz="4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“CLE International”</a:t>
            </a:r>
            <a:r>
              <a:rPr lang="ru-RU" altLang="ru-RU" sz="4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sz="4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57518" indent="-657518" algn="l"/>
            <a:r>
              <a:rPr lang="ru-RU" altLang="ru-RU" sz="4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Соответствие </a:t>
            </a:r>
            <a:r>
              <a:rPr lang="ru-RU" altLang="ru-RU" sz="4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ФГОС ООО;</a:t>
            </a:r>
          </a:p>
          <a:p>
            <a:pPr marL="657518" indent="-657518" algn="l"/>
            <a:r>
              <a:rPr lang="ru-RU" altLang="ru-RU" sz="4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Воспитание поликультурной и многоязычной личности посредством формирования коммуникативной компетенции;</a:t>
            </a:r>
          </a:p>
          <a:p>
            <a:pPr marL="657518" indent="-657518" algn="l"/>
            <a:r>
              <a:rPr lang="ru-RU" altLang="ru-RU" sz="4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Преемственность комплектов, их единая лингвистическая и дидактическая направленность;</a:t>
            </a:r>
          </a:p>
          <a:p>
            <a:pPr marL="657518" indent="-657518" algn="l"/>
            <a:r>
              <a:rPr lang="ru-RU" altLang="ru-RU" sz="4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Обучение на основе аутентичных текстов различных жанров и стилей и разнообразных творческих заданий;</a:t>
            </a:r>
          </a:p>
        </p:txBody>
      </p:sp>
      <p:sp>
        <p:nvSpPr>
          <p:cNvPr id="12" name="Подзаголовок 4"/>
          <p:cNvSpPr>
            <a:spLocks/>
          </p:cNvSpPr>
          <p:nvPr/>
        </p:nvSpPr>
        <p:spPr bwMode="auto">
          <a:xfrm>
            <a:off x="1763041" y="2430379"/>
            <a:ext cx="10136334" cy="1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4429" tIns="92214" rIns="184429" bIns="92214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334"/>
              </a:spcBef>
              <a:buClr>
                <a:schemeClr val="accent2"/>
              </a:buClr>
              <a:buSzPct val="85000"/>
              <a:buNone/>
            </a:pPr>
            <a:r>
              <a:rPr lang="ru-RU" altLang="ru-RU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Особенности</a:t>
            </a:r>
            <a:r>
              <a:rPr lang="ru-RU" altLang="ru-RU" sz="54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altLang="ru-RU" sz="54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УМК:</a:t>
            </a:r>
            <a:endParaRPr lang="ru-RU" altLang="ru-RU" sz="5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3" name="Picture 1" descr="C:\Users\ASodnam\AppData\Local\Microsoft\Windows\Temporary Internet Files\Content.Outlook\2O4DGLMV\Selivan-Vstrechi-8-9-Uch-C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06929" y="5837000"/>
            <a:ext cx="4622737" cy="6338958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 descr="ÐÐ·Ð¾Ð±ÑÐ°Ð¶ÐµÐ½Ð¸Ðµ Ð¤ÑÐ°Ð½ÑÑÐ·ÑÐºÐ¸Ð¹ ÑÐ·ÑÐº. ÐÑÐ¾ÑÐ¾Ð¹ Ð¸Ð½Ð¾ÑÑÑÐ°Ð½Ð½ÑÐ¹ ÑÐ·ÑÐº. 7 ÐºÐ»Ð°ÑÑ. Ð£ÑÐµÐ±Ð½Ð¾Ðµ Ð¿Ð¾ÑÐ¾Ð±Ð¸Ðµ Ð´Ð»Ñ Ð¾Ð±ÑÐµÐ¾Ð±ÑÐ°Ð·Ð¾Ð²Ð°ÑÐµÐ»ÑÐ½ÑÑ Ð¾ÑÐ³Ð°Ð½Ð¸Ð·Ð°ÑÐ¸Ð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35678" y="3056023"/>
            <a:ext cx="4536741" cy="6502065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610718" y="721895"/>
            <a:ext cx="110757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334"/>
              </a:spcBef>
            </a:pPr>
            <a:r>
              <a:rPr lang="ru-RU" altLang="ru-RU" sz="7200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Avenir Book"/>
                <a:cs typeface="Avenir Book"/>
              </a:rPr>
              <a:t>УМК «ВСТРЕЧИ». 7–9 КЛАССЫ</a:t>
            </a:r>
            <a:endParaRPr lang="ru-RU" altLang="ru-RU" sz="7200" dirty="0"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  <a:ea typeface="Avenir Book"/>
              <a:cs typeface="Avenir Book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818147" y="3630385"/>
            <a:ext cx="14871032" cy="95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4429" tIns="92214" rIns="184429" bIns="92214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76092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376092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76092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376092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Trebuchet MS" panose="020B0603020202020204" pitchFamily="34" charset="0"/>
              </a:defRPr>
            </a:lvl9pPr>
          </a:lstStyle>
          <a:p>
            <a:pPr indent="625475" algn="l"/>
            <a:r>
              <a:rPr lang="ru-RU" sz="4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Новаторский подход при подаче грамматических явлений французского языка;</a:t>
            </a:r>
          </a:p>
          <a:p>
            <a:pPr indent="625475" algn="l"/>
            <a:r>
              <a:rPr lang="ru-RU" sz="4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Наличие справочного материала;</a:t>
            </a:r>
          </a:p>
          <a:p>
            <a:pPr indent="625475" algn="l"/>
            <a:r>
              <a:rPr lang="ru-RU" sz="4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Аудиозаписи к учебнику и сборнику упражнений;</a:t>
            </a:r>
          </a:p>
          <a:p>
            <a:pPr indent="625475" algn="l"/>
            <a:r>
              <a:rPr lang="ru-RU" sz="4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Широкое использование в учебном процессе </a:t>
            </a:r>
            <a:r>
              <a:rPr lang="ru-RU" sz="4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интернет-ресурсов</a:t>
            </a:r>
            <a:r>
              <a:rPr lang="ru-RU" sz="4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других </a:t>
            </a:r>
            <a:r>
              <a:rPr lang="ru-RU" sz="4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мультимедийных</a:t>
            </a:r>
            <a:r>
              <a:rPr lang="ru-RU" sz="4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средств;</a:t>
            </a:r>
          </a:p>
          <a:p>
            <a:pPr indent="625475" algn="l"/>
            <a:r>
              <a:rPr lang="ru-RU" sz="4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Раздел, посвящённый работе с современной французской песней;</a:t>
            </a:r>
          </a:p>
          <a:p>
            <a:pPr indent="625475" algn="l"/>
            <a:r>
              <a:rPr lang="ru-RU" sz="4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Выход на уровень А2+ / В1 </a:t>
            </a:r>
            <a:r>
              <a:rPr lang="ru-RU" sz="4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согласно общеевропейской классификации уровней владения французским языком.</a:t>
            </a:r>
          </a:p>
          <a:p>
            <a:pPr marL="657518" indent="-657518"/>
            <a:endParaRPr lang="ru-RU" altLang="ru-RU" sz="4600" dirty="0">
              <a:solidFill>
                <a:schemeClr val="tx1"/>
              </a:solidFill>
              <a:latin typeface="Palatino Linotype" panose="02040502050505030304" pitchFamily="18" charset="0"/>
              <a:cs typeface="Gautami" panose="020B0502040204020203" pitchFamily="34" charset="0"/>
            </a:endParaRPr>
          </a:p>
        </p:txBody>
      </p:sp>
      <p:sp>
        <p:nvSpPr>
          <p:cNvPr id="12" name="Подзаголовок 4"/>
          <p:cNvSpPr>
            <a:spLocks/>
          </p:cNvSpPr>
          <p:nvPr/>
        </p:nvSpPr>
        <p:spPr bwMode="auto">
          <a:xfrm>
            <a:off x="1763041" y="2430379"/>
            <a:ext cx="10136334" cy="1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4429" tIns="92214" rIns="184429" bIns="92214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334"/>
              </a:spcBef>
              <a:buClr>
                <a:schemeClr val="accent2"/>
              </a:buClr>
              <a:buSzPct val="85000"/>
              <a:buNone/>
            </a:pPr>
            <a:r>
              <a:rPr lang="ru-RU" altLang="ru-RU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Особенности</a:t>
            </a:r>
            <a:r>
              <a:rPr lang="ru-RU" altLang="ru-RU" sz="54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altLang="ru-RU" sz="54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УМК:</a:t>
            </a:r>
            <a:endParaRPr lang="ru-RU" altLang="ru-RU" sz="5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3" name="Picture 1" descr="C:\Users\ASodnam\AppData\Local\Microsoft\Windows\Temporary Internet Files\Content.Outlook\2O4DGLMV\Selivan-Vstrechi-8-9-Uch-C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84446" y="5981377"/>
            <a:ext cx="4697449" cy="6441408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6" name="Picture 6" descr="http://catalog.prosv.ru/images/big/e3d9bc25-988a-11df-a169-0019b9f502d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70184" y="2618521"/>
            <a:ext cx="3453899" cy="5053867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97284" name="Picture 4" descr="http://www.prosv.ru/Attachment.aspx?Id=328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1005" y="2061688"/>
            <a:ext cx="3261394" cy="4339114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39000"/>
              </a:srgbClr>
            </a:outerShdw>
          </a:effectLst>
        </p:spPr>
      </p:pic>
      <p:pic>
        <p:nvPicPr>
          <p:cNvPr id="97282" name="Picture 2" descr="http://catalog.prosv.ru/images/big/f6751fc8-082c-11db-a57b-00304874af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8270" y="5895474"/>
            <a:ext cx="3390921" cy="4243638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1000"/>
              </a:srgbClr>
            </a:outerShdw>
          </a:effectLst>
        </p:spPr>
      </p:pic>
      <p:pic>
        <p:nvPicPr>
          <p:cNvPr id="11" name="Рисунок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32933" y="3585406"/>
            <a:ext cx="3327236" cy="4355431"/>
          </a:xfrm>
          <a:prstGeom prst="rect">
            <a:avLst/>
          </a:prstGeom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4717" y="5210151"/>
            <a:ext cx="3296651" cy="4402917"/>
          </a:xfrm>
          <a:prstGeom prst="rect">
            <a:avLst/>
          </a:prstGeom>
          <a:noFill/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38485" y="7243010"/>
            <a:ext cx="3355809" cy="4379494"/>
          </a:xfrm>
          <a:prstGeom prst="rect">
            <a:avLst/>
          </a:prstGeom>
        </p:spPr>
      </p:pic>
      <p:sp>
        <p:nvSpPr>
          <p:cNvPr id="14" name="Заголовок 22"/>
          <p:cNvSpPr txBox="1">
            <a:spLocks/>
          </p:cNvSpPr>
          <p:nvPr/>
        </p:nvSpPr>
        <p:spPr>
          <a:xfrm>
            <a:off x="2807368" y="593122"/>
            <a:ext cx="18288000" cy="158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742" tIns="76740" rIns="76742" bIns="76740" anchor="ctr">
            <a:normAutofit fontScale="97500"/>
          </a:bodyPr>
          <a:lstStyle/>
          <a:p>
            <a:pPr defTabSz="1534840">
              <a:lnSpc>
                <a:spcPct val="90000"/>
              </a:lnSpc>
            </a:pPr>
            <a:r>
              <a:rPr lang="ru-RU" sz="7400" dirty="0" smtClean="0">
                <a:solidFill>
                  <a:srgbClr val="002060"/>
                </a:solidFill>
                <a:latin typeface="Impact" pitchFamily="34" charset="0"/>
                <a:ea typeface="Gilroy-Light"/>
                <a:cs typeface="Gilroy-Light"/>
                <a:sym typeface="Gilroy-Light"/>
              </a:rPr>
              <a:t>КОМПОНЕНТЫ УМК «ВСТРЕЧИ»</a:t>
            </a:r>
            <a:endParaRPr lang="ru-RU" sz="7400" dirty="0">
              <a:solidFill>
                <a:srgbClr val="002060"/>
              </a:solidFill>
              <a:latin typeface="Impact" pitchFamily="34" charset="0"/>
              <a:ea typeface="Gilroy-Light"/>
              <a:cs typeface="Gilroy-Light"/>
              <a:sym typeface="Gilroy-Ligh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921916" y="2911642"/>
            <a:ext cx="10948737" cy="8817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Состав УМК: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Учебное пособие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Рабочие программы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Сборник упражнений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Аудиокурсы</a:t>
            </a: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 учебным пособиям и сборникам упражнений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Книга для учителя</a:t>
            </a:r>
            <a:endParaRPr lang="ru-RU" sz="5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4" descr="C:\Users\LLevin\Desktop\Шаблон презентации\Пиктограммы\Монитор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2304" y="9552705"/>
            <a:ext cx="756387" cy="49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 descr="C:\Users\ASodnam\AppData\Local\Microsoft\Windows\Temporary Internet Files\Content.Outlook\2O4DGLMV\Selivan-Vstrechi-8-9-Uch-Cover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58384" y="8553400"/>
            <a:ext cx="3229595" cy="4428603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638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11718758"/>
            <a:ext cx="24384000" cy="854910"/>
          </a:xfrm>
          <a:prstGeom prst="rect">
            <a:avLst/>
          </a:prstGeom>
          <a:noFill/>
          <a:ln>
            <a:noFill/>
          </a:ln>
          <a:extLst/>
        </p:spPr>
        <p:txBody>
          <a:bodyPr lIns="217709" tIns="108855" rIns="217709" bIns="108855"/>
          <a:lstStyle/>
          <a:p>
            <a:pPr marL="1451397" indent="-1451397">
              <a:lnSpc>
                <a:spcPct val="90000"/>
              </a:lnSpc>
              <a:buClr>
                <a:srgbClr val="FFFFFF"/>
              </a:buClr>
              <a:defRPr/>
            </a:pPr>
            <a:r>
              <a:rPr lang="en-US" sz="8800" b="1" u="sng" dirty="0">
                <a:solidFill>
                  <a:srgbClr val="FF0000"/>
                </a:solidFill>
                <a:latin typeface="Trebuchet MS" panose="020B0603020202020204" pitchFamily="34" charset="0"/>
              </a:rPr>
              <a:t>www.prosv.ru/umk/francais</a:t>
            </a:r>
            <a:endParaRPr lang="ru-RU" sz="8800" b="1" u="sng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14643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9832" y="2045368"/>
            <a:ext cx="13475368" cy="981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22"/>
          <p:cNvSpPr txBox="1">
            <a:spLocks/>
          </p:cNvSpPr>
          <p:nvPr/>
        </p:nvSpPr>
        <p:spPr>
          <a:xfrm>
            <a:off x="3048000" y="665312"/>
            <a:ext cx="18288000" cy="158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742" tIns="76740" rIns="76742" bIns="76740" anchor="ctr">
            <a:normAutofit fontScale="97500"/>
          </a:bodyPr>
          <a:lstStyle/>
          <a:p>
            <a:pPr defTabSz="1534840">
              <a:lnSpc>
                <a:spcPct val="90000"/>
              </a:lnSpc>
            </a:pPr>
            <a:r>
              <a:rPr lang="ru-RU" sz="7400" dirty="0" smtClean="0">
                <a:solidFill>
                  <a:srgbClr val="002060"/>
                </a:solidFill>
                <a:latin typeface="Impact" pitchFamily="34" charset="0"/>
                <a:ea typeface="Gilroy-Light"/>
                <a:cs typeface="Gilroy-Light"/>
                <a:sym typeface="Gilroy-Light"/>
              </a:rPr>
              <a:t>ПОРТАЛ УМК ПО ФРАНЦУЗСКОМУ ЯЗЫКУ</a:t>
            </a:r>
            <a:endParaRPr lang="ru-RU" sz="7400" dirty="0">
              <a:solidFill>
                <a:srgbClr val="002060"/>
              </a:solidFill>
              <a:latin typeface="Impact" pitchFamily="34" charset="0"/>
              <a:ea typeface="Gilroy-Light"/>
              <a:cs typeface="Gilroy-Light"/>
              <a:sym typeface="Gilroy-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499" y="1894393"/>
            <a:ext cx="12635168" cy="157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3" descr="3 вариан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3777" y="3555045"/>
            <a:ext cx="17242890" cy="9347023"/>
          </a:xfrm>
          <a:prstGeom prst="rect">
            <a:avLst/>
          </a:prstGeom>
        </p:spPr>
      </p:pic>
      <p:sp>
        <p:nvSpPr>
          <p:cNvPr id="12" name="Содержимое 12"/>
          <p:cNvSpPr txBox="1">
            <a:spLocks/>
          </p:cNvSpPr>
          <p:nvPr/>
        </p:nvSpPr>
        <p:spPr>
          <a:xfrm>
            <a:off x="1876849" y="735106"/>
            <a:ext cx="20020625" cy="1304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noAutofit/>
          </a:bodyPr>
          <a:lstStyle/>
          <a:p>
            <a:pPr marL="457200" marR="0" lvl="0" indent="-457200" algn="ctr" defTabSz="182880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r>
              <a:rPr kumimoji="0" lang="ru-RU" altLang="ru-RU" sz="5986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ПРИМЕРНАЯ</a:t>
            </a:r>
            <a:r>
              <a:rPr kumimoji="0" lang="en-US" altLang="ru-RU" sz="5986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 </a:t>
            </a:r>
            <a:r>
              <a:rPr kumimoji="0" lang="ru-RU" altLang="ru-RU" sz="5986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ОСНОВНАЯ ОБРАЗОВАТЕЛЬНАЯ ПРОГРАММА</a:t>
            </a:r>
            <a:r>
              <a:rPr kumimoji="0" lang="en-US" altLang="ru-RU" sz="5986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 </a:t>
            </a:r>
            <a:r>
              <a:rPr kumimoji="0" lang="ru-RU" altLang="ru-RU" sz="5986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ОСНОВНОГО ОБЩЕГО ОБРАЗОВАНИЯ</a:t>
            </a:r>
          </a:p>
          <a:p>
            <a:pPr marL="0" marR="0" lvl="0" indent="0" algn="l" defTabSz="182880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endParaRPr kumimoji="0" lang="ru-RU" altLang="ru-RU" sz="5986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Impact" panose="020B0806030902050204" pitchFamily="34" charset="0"/>
              <a:ea typeface="Helvetica Neue Black Condensed"/>
              <a:cs typeface="Helvetica Neue Black Condensed"/>
              <a:sym typeface="Gilroy-Light"/>
            </a:endParaRPr>
          </a:p>
        </p:txBody>
      </p:sp>
    </p:spTree>
    <p:extLst>
      <p:ext uri="{BB962C8B-B14F-4D97-AF65-F5344CB8AC3E}">
        <p14:creationId xmlns:p14="http://schemas.microsoft.com/office/powerpoint/2010/main" val="24770230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11718758"/>
            <a:ext cx="24384000" cy="854910"/>
          </a:xfrm>
          <a:prstGeom prst="rect">
            <a:avLst/>
          </a:prstGeom>
          <a:noFill/>
          <a:ln>
            <a:noFill/>
          </a:ln>
          <a:extLst/>
        </p:spPr>
        <p:txBody>
          <a:bodyPr lIns="217709" tIns="108855" rIns="217709" bIns="108855"/>
          <a:lstStyle/>
          <a:p>
            <a:pPr marL="1451397" indent="-1451397">
              <a:lnSpc>
                <a:spcPct val="90000"/>
              </a:lnSpc>
              <a:buClr>
                <a:srgbClr val="FFFFFF"/>
              </a:buClr>
              <a:defRPr/>
            </a:pPr>
            <a:r>
              <a:rPr lang="en-US" sz="8800" b="1" u="sng" dirty="0">
                <a:solidFill>
                  <a:srgbClr val="FF0000"/>
                </a:solidFill>
                <a:latin typeface="Trebuchet MS" panose="020B0603020202020204" pitchFamily="34" charset="0"/>
              </a:rPr>
              <a:t>www.prosv.ru/umk/francais</a:t>
            </a:r>
            <a:endParaRPr lang="ru-RU" sz="8800" b="1" u="sng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Заголовок 22"/>
          <p:cNvSpPr txBox="1">
            <a:spLocks/>
          </p:cNvSpPr>
          <p:nvPr/>
        </p:nvSpPr>
        <p:spPr>
          <a:xfrm>
            <a:off x="3048000" y="665312"/>
            <a:ext cx="18288000" cy="158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742" tIns="76740" rIns="76742" bIns="76740" anchor="ctr">
            <a:normAutofit fontScale="97500"/>
          </a:bodyPr>
          <a:lstStyle/>
          <a:p>
            <a:pPr defTabSz="1534840">
              <a:lnSpc>
                <a:spcPct val="90000"/>
              </a:lnSpc>
            </a:pPr>
            <a:r>
              <a:rPr lang="ru-RU" sz="7400" dirty="0" smtClean="0">
                <a:solidFill>
                  <a:srgbClr val="002060"/>
                </a:solidFill>
                <a:latin typeface="Impact" pitchFamily="34" charset="0"/>
                <a:ea typeface="Gilroy-Light"/>
                <a:cs typeface="Gilroy-Light"/>
                <a:sym typeface="Gilroy-Light"/>
              </a:rPr>
              <a:t>БЕСПЛАТНЫЕ МАТЕРИАЛЫ</a:t>
            </a:r>
            <a:endParaRPr lang="ru-RU" sz="7400" dirty="0">
              <a:solidFill>
                <a:srgbClr val="002060"/>
              </a:solidFill>
              <a:latin typeface="Impact" pitchFamily="34" charset="0"/>
              <a:ea typeface="Gilroy-Light"/>
              <a:cs typeface="Gilroy-Light"/>
              <a:sym typeface="Gilroy-Light"/>
            </a:endParaRPr>
          </a:p>
        </p:txBody>
      </p:sp>
      <p:pic>
        <p:nvPicPr>
          <p:cNvPr id="5" name="Рисунок 4" descr="Безымянны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62927" y="2102425"/>
            <a:ext cx="15953873" cy="98335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11" descr="http://catalog.prosv.ru/images/big/09c566a4-df7c-11e0-acba-0010188906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736" y="2391170"/>
            <a:ext cx="4547937" cy="5854700"/>
          </a:xfrm>
          <a:prstGeom prst="rect">
            <a:avLst/>
          </a:prstGeom>
          <a:noFill/>
          <a:ln>
            <a:noFill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3" descr="http://catalog.prosv.ru/images/big/b150ace4-0986-11e3-983e-0050569c0d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632" y="2333334"/>
            <a:ext cx="4585369" cy="5938335"/>
          </a:xfrm>
          <a:prstGeom prst="rect">
            <a:avLst/>
          </a:prstGeom>
          <a:noFill/>
          <a:ln>
            <a:noFill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7" descr="http://catalog.prosv.ru/images/big/70880207-ccf5-11e6-9382-0050569c7d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359" y="2237872"/>
            <a:ext cx="4641645" cy="5950485"/>
          </a:xfrm>
          <a:prstGeom prst="rect">
            <a:avLst/>
          </a:prstGeom>
          <a:noFill/>
          <a:ln>
            <a:noFill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0" y="649705"/>
            <a:ext cx="24383999" cy="1300703"/>
          </a:xfrm>
          <a:prstGeom prst="rect">
            <a:avLst/>
          </a:prstGeom>
        </p:spPr>
        <p:txBody>
          <a:bodyPr wrap="square" lIns="190844" tIns="95422" rIns="190844" bIns="95422">
            <a:spAutoFit/>
          </a:bodyPr>
          <a:lstStyle/>
          <a:p>
            <a:pPr>
              <a:spcBef>
                <a:spcPts val="1334"/>
              </a:spcBef>
            </a:pPr>
            <a:r>
              <a:rPr lang="ru-RU" altLang="ru-RU" sz="72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Avenir Book"/>
                <a:cs typeface="Avenir Book"/>
                <a:sym typeface="Helvetica Neue Black Condensed"/>
              </a:rPr>
              <a:t>УМК «ЗАВТРА». 5–11 классы </a:t>
            </a:r>
          </a:p>
        </p:txBody>
      </p:sp>
      <p:pic>
        <p:nvPicPr>
          <p:cNvPr id="12" name="Picture 2" descr="http://www.hachette.com/file/366-logo-f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034" y="9240253"/>
            <a:ext cx="4812631" cy="481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C:\Users\aovchinnikov\Desktop\desktopp\Logos\Просв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1432" y="10443412"/>
            <a:ext cx="5462335" cy="2245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 descr="ÐÐ·Ð¾Ð±ÑÐ°Ð¶ÐµÐ½Ð¸Ðµ ÐÑÐ¿Ð°Ð½ÑÐºÐ¸Ð¹ ÑÐ·ÑÐº. ÐÑÐ¾ÑÐ¾Ð¹ Ð¸Ð½Ð¾ÑÑÑÐ°Ð½Ð½ÑÐ¹ ÑÐ·ÑÐº. 9 ÐºÐ»Ð°ÑÑ. *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24039" y="2298032"/>
            <a:ext cx="4392361" cy="5906598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885668" y="8696902"/>
            <a:ext cx="14501343" cy="110807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90844" tIns="95422" rIns="190844" bIns="95422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4800" b="1" dirty="0">
                <a:solidFill>
                  <a:srgbClr val="FF0000"/>
                </a:solidFill>
                <a:latin typeface="Calibri" pitchFamily="34" charset="0"/>
              </a:rPr>
              <a:t>Включены в  Федеральный перечень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854923" y="9371254"/>
            <a:ext cx="7063858" cy="110807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90844" tIns="95422" rIns="190844" bIns="95422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300" b="1" dirty="0" smtClean="0">
                <a:solidFill>
                  <a:srgbClr val="FF0000"/>
                </a:solidFill>
                <a:latin typeface="Calibri" pitchFamily="34" charset="0"/>
              </a:rPr>
              <a:t>Учебное пособие, выполняющее функцию учебника</a:t>
            </a:r>
            <a:endParaRPr lang="ru-RU" altLang="ru-RU" sz="33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20222164" y="8470230"/>
            <a:ext cx="544342" cy="8007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0873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79241" y="4211053"/>
            <a:ext cx="13611727" cy="7240791"/>
          </a:xfrm>
          <a:prstGeom prst="rect">
            <a:avLst/>
          </a:prstGeom>
        </p:spPr>
        <p:txBody>
          <a:bodyPr wrap="square" lIns="190844" tIns="95422" rIns="190844" bIns="95422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Совместный </a:t>
            </a:r>
            <a:r>
              <a:rPr lang="ru-RU" sz="5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5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издательств</a:t>
            </a:r>
            <a:endParaRPr lang="ru-RU" sz="5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/>
            <a:r>
              <a:rPr lang="ru-RU" sz="5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«Просвещение» и </a:t>
            </a:r>
            <a:r>
              <a:rPr lang="en-US" sz="5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5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Анайа</a:t>
            </a:r>
            <a:r>
              <a:rPr lang="en-US" sz="5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5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5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Испания</a:t>
            </a:r>
            <a:r>
              <a:rPr lang="ru-RU" sz="5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);</a:t>
            </a:r>
            <a:endParaRPr lang="ru-RU" sz="5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altLang="ru-RU" sz="5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Соответствие ФГОС ООО и СОО;</a:t>
            </a:r>
            <a:endParaRPr lang="ru-RU" altLang="ru-RU" sz="5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charset="0"/>
              <a:buChar char="•"/>
            </a:pPr>
            <a:r>
              <a:rPr lang="ru-RU" altLang="ru-RU" sz="5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Современный </a:t>
            </a:r>
            <a:r>
              <a:rPr lang="ru-RU" altLang="ru-RU" sz="5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коммуникативно-деятельностный подход к изучению испанского </a:t>
            </a:r>
            <a:r>
              <a:rPr lang="ru-RU" altLang="ru-RU" sz="5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языка;</a:t>
            </a:r>
            <a:endParaRPr lang="ru-RU" altLang="ru-RU" sz="5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charset="0"/>
              <a:buChar char="•"/>
            </a:pPr>
            <a:r>
              <a:rPr lang="ru-RU" altLang="ru-RU" sz="5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Обширный </a:t>
            </a:r>
            <a:r>
              <a:rPr lang="ru-RU" altLang="ru-RU" sz="5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страноведческий материал по испаноязычным странам и по </a:t>
            </a:r>
            <a:r>
              <a:rPr lang="ru-RU" altLang="ru-RU" sz="5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России;</a:t>
            </a:r>
            <a:endParaRPr lang="ru-RU" altLang="ru-RU" sz="5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charset="0"/>
              <a:buChar char="•"/>
            </a:pPr>
            <a:endParaRPr lang="ru-RU" altLang="ru-RU" sz="4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1" descr="http://catalog.prosv.ru/images/big/09c566a4-df7c-11e0-acba-0010188906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68" y="2105472"/>
            <a:ext cx="3676312" cy="4668192"/>
          </a:xfrm>
          <a:prstGeom prst="rect">
            <a:avLst/>
          </a:prstGeom>
          <a:noFill/>
          <a:ln>
            <a:noFill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http://catalog.prosv.ru/images/big/b150ace4-0986-11e3-983e-0050569c0d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487" y="3288938"/>
            <a:ext cx="3656039" cy="4708921"/>
          </a:xfrm>
          <a:prstGeom prst="rect">
            <a:avLst/>
          </a:prstGeom>
          <a:noFill/>
          <a:ln>
            <a:noFill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http://catalog.prosv.ru/images/big/70880207-ccf5-11e6-9382-0050569c7d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39" y="8387860"/>
            <a:ext cx="3495898" cy="4263471"/>
          </a:xfrm>
          <a:prstGeom prst="rect">
            <a:avLst/>
          </a:prstGeom>
          <a:noFill/>
          <a:ln>
            <a:noFill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563511" y="3080085"/>
            <a:ext cx="8870801" cy="1043431"/>
          </a:xfrm>
          <a:prstGeom prst="rect">
            <a:avLst/>
          </a:prstGeom>
          <a:noFill/>
        </p:spPr>
        <p:txBody>
          <a:bodyPr wrap="square" lIns="210378" tIns="105190" rIns="210378" bIns="105190">
            <a:spAutoFit/>
          </a:bodyPr>
          <a:lstStyle/>
          <a:p>
            <a:pPr algn="ctr">
              <a:defRPr/>
            </a:pPr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Особенности </a:t>
            </a: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УМК: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63681" y="723908"/>
            <a:ext cx="21135371" cy="1300703"/>
          </a:xfrm>
          <a:prstGeom prst="rect">
            <a:avLst/>
          </a:prstGeom>
        </p:spPr>
        <p:txBody>
          <a:bodyPr wrap="square" lIns="190844" tIns="95422" rIns="190844" bIns="95422">
            <a:spAutoFit/>
          </a:bodyPr>
          <a:lstStyle/>
          <a:p>
            <a:pPr>
              <a:spcBef>
                <a:spcPts val="1334"/>
              </a:spcBef>
            </a:pPr>
            <a:r>
              <a:rPr lang="ru-RU" altLang="ru-RU" sz="72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Avenir Book"/>
                <a:cs typeface="Avenir Book"/>
                <a:sym typeface="Helvetica Neue Black Condensed"/>
              </a:rPr>
              <a:t>УМК «ЗАВТРА». 5–11 классы </a:t>
            </a:r>
          </a:p>
        </p:txBody>
      </p:sp>
      <p:pic>
        <p:nvPicPr>
          <p:cNvPr id="10" name="Picture 2" descr="ÐÐ·Ð¾Ð±ÑÐ°Ð¶ÐµÐ½Ð¸Ðµ ÐÑÐ¿Ð°Ð½ÑÐºÐ¸Ð¹ ÑÐ·ÑÐº. ÐÑÐ¾ÑÐ¾Ð¹ Ð¸Ð½Ð¾ÑÑÑÐ°Ð½Ð½ÑÐ¹ ÑÐ·ÑÐº. 9 ÐºÐ»Ð°ÑÑ. *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9305" y="8353265"/>
            <a:ext cx="3473327" cy="4215649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58491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2526" y="3874168"/>
            <a:ext cx="14221327" cy="8041010"/>
          </a:xfrm>
          <a:prstGeom prst="rect">
            <a:avLst/>
          </a:prstGeom>
        </p:spPr>
        <p:txBody>
          <a:bodyPr wrap="square" lIns="190844" tIns="95422" rIns="190844" bIns="95422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altLang="ru-RU" sz="5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Чёткая </a:t>
            </a:r>
            <a:r>
              <a:rPr lang="ru-RU" altLang="ru-RU" sz="5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каждого </a:t>
            </a:r>
            <a:r>
              <a:rPr lang="ru-RU" altLang="ru-RU" sz="5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блока;</a:t>
            </a:r>
            <a:endParaRPr lang="ru-RU" altLang="ru-RU" sz="5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charset="0"/>
              <a:buChar char="•"/>
            </a:pPr>
            <a:r>
              <a:rPr lang="ru-RU" altLang="ru-RU" sz="5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Современное  </a:t>
            </a:r>
            <a:r>
              <a:rPr lang="ru-RU" altLang="ru-RU" sz="5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внешнее и внутреннее </a:t>
            </a:r>
            <a:r>
              <a:rPr lang="ru-RU" altLang="ru-RU" sz="5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оформление;</a:t>
            </a:r>
            <a:endParaRPr lang="ru-RU" altLang="ru-RU" sz="5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charset="0"/>
              <a:buChar char="•"/>
            </a:pPr>
            <a:r>
              <a:rPr lang="ru-RU" altLang="ru-RU" sz="5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Вовлечение </a:t>
            </a:r>
            <a:r>
              <a:rPr lang="ru-RU" altLang="ru-RU" sz="5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учащихся в творческую, в том числе </a:t>
            </a:r>
            <a:r>
              <a:rPr lang="ru-RU" altLang="ru-RU" sz="5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проектную</a:t>
            </a:r>
            <a:r>
              <a:rPr lang="ru-RU" altLang="ru-RU" sz="5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ru-RU" sz="5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деятельность;</a:t>
            </a:r>
            <a:endParaRPr lang="ru-RU" altLang="ru-RU" sz="5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charset="0"/>
              <a:buChar char="•"/>
            </a:pPr>
            <a:r>
              <a:rPr lang="ru-RU" altLang="ru-RU" sz="5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Использование </a:t>
            </a:r>
            <a:r>
              <a:rPr lang="ru-RU" altLang="ru-RU" sz="5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аутентичных </a:t>
            </a:r>
            <a:r>
              <a:rPr lang="ru-RU" altLang="ru-RU" sz="5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материалов;</a:t>
            </a:r>
            <a:endParaRPr lang="ru-RU" altLang="ru-RU" sz="5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charset="0"/>
              <a:buChar char="•"/>
            </a:pPr>
            <a:r>
              <a:rPr lang="ru-RU" altLang="ru-RU" sz="5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Использование </a:t>
            </a:r>
            <a:r>
              <a:rPr lang="ru-RU" altLang="ru-RU" sz="5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современных технологий обучения – Интернета и т</a:t>
            </a:r>
            <a:r>
              <a:rPr lang="ru-RU" altLang="ru-RU" sz="5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д.;</a:t>
            </a:r>
          </a:p>
          <a:p>
            <a:pPr algn="l">
              <a:buFont typeface="Arial" charset="0"/>
              <a:buChar char="•"/>
            </a:pPr>
            <a:r>
              <a:rPr lang="ru-RU" altLang="ru-RU" sz="5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Выводит </a:t>
            </a:r>
            <a:r>
              <a:rPr lang="ru-RU" altLang="ru-RU" sz="5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уровень </a:t>
            </a:r>
            <a:r>
              <a:rPr lang="ru-RU" altLang="ru-RU" sz="5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В2.</a:t>
            </a:r>
            <a:endParaRPr lang="ru-RU" altLang="ru-RU" sz="5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charset="0"/>
              <a:buChar char="•"/>
            </a:pPr>
            <a:endParaRPr lang="ru-RU" alt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1" descr="http://catalog.prosv.ru/images/big/09c566a4-df7c-11e0-acba-0010188906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8629" y="1937030"/>
            <a:ext cx="3676312" cy="4668192"/>
          </a:xfrm>
          <a:prstGeom prst="rect">
            <a:avLst/>
          </a:prstGeom>
          <a:noFill/>
          <a:ln>
            <a:noFill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http://catalog.prosv.ru/images/big/b150ace4-0986-11e3-983e-0050569c0d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7602" y="2735485"/>
            <a:ext cx="3656039" cy="4708921"/>
          </a:xfrm>
          <a:prstGeom prst="rect">
            <a:avLst/>
          </a:prstGeom>
          <a:noFill/>
          <a:ln>
            <a:noFill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http://catalog.prosv.ru/images/big/70880207-ccf5-11e6-9382-0050569c7d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9303" y="8002849"/>
            <a:ext cx="3495898" cy="4263471"/>
          </a:xfrm>
          <a:prstGeom prst="rect">
            <a:avLst/>
          </a:prstGeom>
          <a:noFill/>
          <a:ln>
            <a:noFill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78879" y="2767262"/>
            <a:ext cx="8870801" cy="1043431"/>
          </a:xfrm>
          <a:prstGeom prst="rect">
            <a:avLst/>
          </a:prstGeom>
          <a:noFill/>
        </p:spPr>
        <p:txBody>
          <a:bodyPr wrap="square" lIns="210378" tIns="105190" rIns="210378" bIns="105190">
            <a:spAutoFit/>
          </a:bodyPr>
          <a:lstStyle/>
          <a:p>
            <a:pPr algn="ctr">
              <a:defRPr/>
            </a:pPr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Особенности </a:t>
            </a: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УМК: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63681" y="723908"/>
            <a:ext cx="21135371" cy="1300703"/>
          </a:xfrm>
          <a:prstGeom prst="rect">
            <a:avLst/>
          </a:prstGeom>
        </p:spPr>
        <p:txBody>
          <a:bodyPr wrap="square" lIns="190844" tIns="95422" rIns="190844" bIns="95422">
            <a:spAutoFit/>
          </a:bodyPr>
          <a:lstStyle/>
          <a:p>
            <a:pPr>
              <a:spcBef>
                <a:spcPts val="1334"/>
              </a:spcBef>
            </a:pPr>
            <a:r>
              <a:rPr lang="ru-RU" altLang="ru-RU" sz="72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Avenir Book"/>
                <a:cs typeface="Avenir Book"/>
                <a:sym typeface="Helvetica Neue Black Condensed"/>
              </a:rPr>
              <a:t>УМК «ЗАВТРА». 5–11 классы </a:t>
            </a:r>
          </a:p>
        </p:txBody>
      </p:sp>
      <p:pic>
        <p:nvPicPr>
          <p:cNvPr id="10" name="Picture 2" descr="ÐÐ·Ð¾Ð±ÑÐ°Ð¶ÐµÐ½Ð¸Ðµ ÐÑÐ¿Ð°Ð½ÑÐºÐ¸Ð¹ ÑÐ·ÑÐº. ÐÑÐ¾ÑÐ¾Ð¹ Ð¸Ð½Ð¾ÑÑÑÐ°Ð½Ð½ÑÐ¹ ÑÐ·ÑÐº. 9 ÐºÐ»Ð°ÑÑ. *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18231" y="7246359"/>
            <a:ext cx="3473327" cy="4215649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58491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ÐÐ·Ð¾Ð±ÑÐ°Ð¶ÐµÐ½Ð¸Ðµ ÐÑÐ¿Ð°Ð½ÑÐºÐ¸Ð¹   ÑÐ·ÑÐº. Ð¡Ð±Ð¾ÑÐ½Ð¸Ðº ÑÐ¿ÑÐ°Ð¶Ð½ÐµÐ½Ð¸Ð¹.  5-6 ÐºÐ»Ð°ÑÑÑ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4670" y="4776537"/>
            <a:ext cx="3895725" cy="5238750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8136" name="Picture 8" descr="ÐÐ·Ð¾Ð±ÑÐ°Ð¶ÐµÐ½Ð¸Ðµ ÐÑÐ¿Ð°Ð½ÑÐºÐ¸Ð¹ ÑÐ·ÑÐº. ÐÑÐ¾ÑÐ¾Ð¹ Ð¸Ð½Ð¾ÑÑÑÐ°Ð½Ð½ÑÐ¹ ÑÐ·ÑÐº. 9 ÐºÐ»Ð°ÑÑ. *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7555" y="2370221"/>
            <a:ext cx="3895725" cy="5238750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723908"/>
            <a:ext cx="24384000" cy="1300703"/>
          </a:xfrm>
          <a:prstGeom prst="rect">
            <a:avLst/>
          </a:prstGeom>
        </p:spPr>
        <p:txBody>
          <a:bodyPr wrap="square" lIns="190844" tIns="95422" rIns="190844" bIns="95422">
            <a:spAutoFit/>
          </a:bodyPr>
          <a:lstStyle/>
          <a:p>
            <a:pPr>
              <a:spcBef>
                <a:spcPts val="1334"/>
              </a:spcBef>
            </a:pPr>
            <a:r>
              <a:rPr lang="ru-RU" altLang="ru-RU" sz="7200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Avenir Book"/>
                <a:cs typeface="Avenir Book"/>
                <a:sym typeface="Helvetica Neue Black Condensed"/>
              </a:rPr>
              <a:t>КОМПОНЕНТЫ УМК </a:t>
            </a:r>
            <a:r>
              <a:rPr lang="ru-RU" altLang="ru-RU" sz="72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Avenir Book"/>
                <a:cs typeface="Avenir Book"/>
                <a:sym typeface="Helvetica Neue Black Condensed"/>
              </a:rPr>
              <a:t>«ЗАВТРА». </a:t>
            </a:r>
            <a:r>
              <a:rPr lang="ru-RU" altLang="ru-RU" sz="7200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Avenir Book"/>
                <a:cs typeface="Avenir Book"/>
                <a:sym typeface="Helvetica Neue Black Condensed"/>
              </a:rPr>
              <a:t>5–9 </a:t>
            </a:r>
            <a:r>
              <a:rPr lang="ru-RU" altLang="ru-RU" sz="72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Avenir Book"/>
                <a:cs typeface="Avenir Book"/>
                <a:sym typeface="Helvetica Neue Black Condensed"/>
              </a:rPr>
              <a:t>классы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213431" y="2646947"/>
            <a:ext cx="11742821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Состав УМК:</a:t>
            </a:r>
            <a:endParaRPr lang="ru-RU" sz="5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Учебник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Рабочие программы 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ЭФУ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Аудиокурс</a:t>
            </a: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Сборник упражнений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Книга для учителя</a:t>
            </a:r>
            <a:endParaRPr lang="ru-RU" sz="5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4" descr="C:\Users\LLevin\Desktop\Шаблон презентации\Пиктограммы\Монитор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8472" y="5149148"/>
            <a:ext cx="756387" cy="49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C:\Users\LLevin\Desktop\Шаблон презентации\Пиктограммы\Монитор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0177" y="7659738"/>
            <a:ext cx="756387" cy="49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2" descr="ÐÐ·Ð¾Ð±ÑÐ°Ð¶ÐµÐ½Ð¸Ðµ ÐÑÐ¿Ð°Ð½ÑÐºÐ¸Ð¹  ÑÐ·ÑÐº. ÐÑÐ¾ÑÐ¾Ð¹ Ð¸Ð½Ð¾ÑÑÑÐ°Ð½Ð½ÑÐ¹ ÑÐ·ÑÐº. ÐÐ½Ð¸Ð³Ð° Ð´Ð»Ñ ÑÑÐ¸ÑÐµÐ»Ñ. 7-8 ÐºÐ»Ð°ÑÑÑ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3215" y="6220328"/>
            <a:ext cx="3952875" cy="5238750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4" descr="C:\Users\LLevin\Desktop\Шаблон презентации\Пиктограммы\Монитор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7946" y="10098138"/>
            <a:ext cx="756387" cy="49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58491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7" descr="http://catalog.prosv.ru/images/big/70880207-ccf5-11e6-9382-0050569c7d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304" y="2586711"/>
            <a:ext cx="4506550" cy="5811331"/>
          </a:xfrm>
          <a:prstGeom prst="rect">
            <a:avLst/>
          </a:prstGeom>
          <a:noFill/>
          <a:ln>
            <a:noFill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723908"/>
            <a:ext cx="24384000" cy="1300703"/>
          </a:xfrm>
          <a:prstGeom prst="rect">
            <a:avLst/>
          </a:prstGeom>
        </p:spPr>
        <p:txBody>
          <a:bodyPr wrap="square" lIns="190844" tIns="95422" rIns="190844" bIns="95422">
            <a:spAutoFit/>
          </a:bodyPr>
          <a:lstStyle/>
          <a:p>
            <a:pPr>
              <a:spcBef>
                <a:spcPts val="1334"/>
              </a:spcBef>
            </a:pPr>
            <a:r>
              <a:rPr lang="ru-RU" altLang="ru-RU" sz="7200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Avenir Book"/>
                <a:cs typeface="Avenir Book"/>
                <a:sym typeface="Helvetica Neue Black Condensed"/>
              </a:rPr>
              <a:t>КОМПОНЕНТЫ УМК </a:t>
            </a:r>
            <a:r>
              <a:rPr lang="ru-RU" altLang="ru-RU" sz="72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Avenir Book"/>
                <a:cs typeface="Avenir Book"/>
                <a:sym typeface="Helvetica Neue Black Condensed"/>
              </a:rPr>
              <a:t>«ЗАВТРА». </a:t>
            </a:r>
            <a:r>
              <a:rPr lang="ru-RU" altLang="ru-RU" sz="7200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Avenir Book"/>
                <a:cs typeface="Avenir Book"/>
                <a:sym typeface="Helvetica Neue Black Condensed"/>
              </a:rPr>
              <a:t>10–11 </a:t>
            </a:r>
            <a:r>
              <a:rPr lang="ru-RU" altLang="ru-RU" sz="72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Avenir Book"/>
                <a:cs typeface="Avenir Book"/>
                <a:sym typeface="Helvetica Neue Black Condensed"/>
              </a:rPr>
              <a:t>классы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996863" y="3128210"/>
            <a:ext cx="12970042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Состав УМК:</a:t>
            </a:r>
            <a:endParaRPr lang="ru-RU" sz="5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Учебное пособие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Рабочие программы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ЭФУ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Аудиокурс</a:t>
            </a: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Сборник упражнений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Книга для учителя</a:t>
            </a:r>
            <a:endParaRPr lang="ru-RU" sz="5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4" descr="C:\Users\LLevin\Desktop\Шаблон презентации\Пиктограммы\Монито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5481" y="8141001"/>
            <a:ext cx="756387" cy="49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44013" y="4571999"/>
            <a:ext cx="4381250" cy="5823284"/>
          </a:xfrm>
          <a:prstGeom prst="rect">
            <a:avLst/>
          </a:prstGeom>
          <a:effectLst>
            <a:outerShdw blurRad="190500" dist="190500" dir="2400000" algn="ctr" rotWithShape="0">
              <a:srgbClr val="000000">
                <a:alpha val="39000"/>
              </a:srgbClr>
            </a:outerShdw>
          </a:effectLst>
        </p:spPr>
      </p:pic>
      <p:pic>
        <p:nvPicPr>
          <p:cNvPr id="13" name="Рисунок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37873" y="6521117"/>
            <a:ext cx="3826042" cy="5534525"/>
          </a:xfrm>
          <a:prstGeom prst="rect">
            <a:avLst/>
          </a:prstGeom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2" name="16-конечная звезда 11"/>
          <p:cNvSpPr/>
          <p:nvPr/>
        </p:nvSpPr>
        <p:spPr bwMode="auto">
          <a:xfrm>
            <a:off x="4528810" y="8903369"/>
            <a:ext cx="2834516" cy="1732547"/>
          </a:xfrm>
          <a:prstGeom prst="star16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NEW!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 descr="C:\Users\LLevin\Desktop\Шаблон презентации\Пиктограммы\Монито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1060" y="10651590"/>
            <a:ext cx="756387" cy="49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58491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34337" y="4860759"/>
            <a:ext cx="13451305" cy="3886026"/>
          </a:xfrm>
          <a:prstGeom prst="rect">
            <a:avLst/>
          </a:prstGeom>
        </p:spPr>
        <p:txBody>
          <a:bodyPr wrap="square" lIns="190844" tIns="95422" rIns="190844" bIns="95422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тематически связан с материалами блоков учебника</a:t>
            </a:r>
          </a:p>
          <a:p>
            <a:pPr>
              <a:buFont typeface="Arial" pitchFamily="34" charset="0"/>
              <a:buChar char="•"/>
            </a:pP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предназначен для отработки лексического и грамматического материала</a:t>
            </a:r>
          </a:p>
          <a:p>
            <a:pPr>
              <a:buFont typeface="Arial" pitchFamily="34" charset="0"/>
              <a:buChar char="•"/>
            </a:pP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включены тестовые задания в формате ЕГЭ</a:t>
            </a:r>
            <a:endParaRPr lang="ru-RU" altLang="ru-RU" sz="4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49705"/>
            <a:ext cx="24384000" cy="1300703"/>
          </a:xfrm>
          <a:prstGeom prst="rect">
            <a:avLst/>
          </a:prstGeom>
        </p:spPr>
        <p:txBody>
          <a:bodyPr wrap="square" lIns="190844" tIns="95422" rIns="190844" bIns="95422">
            <a:spAutoFit/>
          </a:bodyPr>
          <a:lstStyle/>
          <a:p>
            <a:pPr>
              <a:spcBef>
                <a:spcPts val="1334"/>
              </a:spcBef>
            </a:pPr>
            <a:r>
              <a:rPr lang="ru-RU" altLang="ru-RU" sz="7200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Avenir Book"/>
                <a:cs typeface="Avenir Book"/>
                <a:sym typeface="Helvetica Neue Black Condensed"/>
              </a:rPr>
              <a:t>СБОРНИК УПРАЖНЕНИЙ. 10-11 КЛАССЫ</a:t>
            </a:r>
            <a:endParaRPr lang="ru-RU" altLang="ru-RU" sz="7200" dirty="0"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  <a:ea typeface="Avenir Book"/>
              <a:cs typeface="Avenir Book"/>
              <a:sym typeface="Helvetica Neue Black Condensed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94897" y="3056020"/>
            <a:ext cx="5728787" cy="6858001"/>
          </a:xfrm>
          <a:prstGeom prst="rect">
            <a:avLst/>
          </a:prstGeom>
          <a:effectLst>
            <a:outerShdw blurRad="190500" dist="190500" dir="2400000" algn="ctr" rotWithShape="0">
              <a:srgbClr val="000000">
                <a:alpha val="39000"/>
              </a:srgbClr>
            </a:outerShdw>
          </a:effectLst>
        </p:spPr>
      </p:pic>
      <p:sp>
        <p:nvSpPr>
          <p:cNvPr id="16" name="TextBox 29"/>
          <p:cNvSpPr txBox="1">
            <a:spLocks noChangeArrowheads="1"/>
          </p:cNvSpPr>
          <p:nvPr/>
        </p:nvSpPr>
        <p:spPr bwMode="auto">
          <a:xfrm>
            <a:off x="0" y="11797450"/>
            <a:ext cx="24384000" cy="1051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noFill/>
            <a:miter lim="800000"/>
            <a:headEnd/>
            <a:tailEnd/>
          </a:ln>
        </p:spPr>
        <p:txBody>
          <a:bodyPr wrap="square" lIns="80105" tIns="40053" rIns="80105" bIns="4005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</a:rPr>
              <a:t>Интернет-магазин издательства «Просвещение»:</a:t>
            </a: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</a:rPr>
              <a:t>https://shop.prosv.ru/</a:t>
            </a:r>
            <a:endParaRPr lang="ru-RU" sz="4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16-конечная звезда 16"/>
          <p:cNvSpPr/>
          <p:nvPr/>
        </p:nvSpPr>
        <p:spPr bwMode="auto">
          <a:xfrm>
            <a:off x="3855042" y="8686800"/>
            <a:ext cx="4831758" cy="2702939"/>
          </a:xfrm>
          <a:prstGeom prst="star16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NEW!</a:t>
            </a:r>
            <a:endParaRPr lang="ru-RU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651487" y="3633537"/>
            <a:ext cx="52862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Особенности:</a:t>
            </a:r>
            <a:endParaRPr lang="ru-RU" sz="5400" dirty="0"/>
          </a:p>
        </p:txBody>
      </p:sp>
      <p:sp>
        <p:nvSpPr>
          <p:cNvPr id="9" name="16-конечная звезда 8"/>
          <p:cNvSpPr/>
          <p:nvPr/>
        </p:nvSpPr>
        <p:spPr bwMode="auto">
          <a:xfrm>
            <a:off x="18841452" y="1684421"/>
            <a:ext cx="4740442" cy="2470328"/>
          </a:xfrm>
          <a:prstGeom prst="star16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2018 г.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8491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4758" y="2767263"/>
            <a:ext cx="4908886" cy="7603957"/>
          </a:xfrm>
          <a:prstGeom prst="rect">
            <a:avLst/>
          </a:prstGeom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8542421" y="4042611"/>
            <a:ext cx="15015410" cy="6840681"/>
          </a:xfrm>
          <a:prstGeom prst="rect">
            <a:avLst/>
          </a:prstGeom>
        </p:spPr>
        <p:txBody>
          <a:bodyPr wrap="square" lIns="190844" tIns="95422" rIns="190844" bIns="95422">
            <a:spAutoFit/>
          </a:bodyPr>
          <a:lstStyle/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сборник вошли следующие рабочие программы:</a:t>
            </a:r>
          </a:p>
          <a:p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«Испанский язык. Второй иностранный язык. Рабочие программы. Предметная линия учебников «Завтра». 5–9 классы» (авт. С. В. </a:t>
            </a:r>
            <a:r>
              <a:rPr lang="ru-RU" sz="48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Костылева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 typeface="Arial" pitchFamily="34" charset="0"/>
              <a:buChar char="•"/>
            </a:pPr>
            <a:endParaRPr lang="ru-RU" sz="48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«Испанский язык. Второй иностранный язык. Рабочие программы. Предметная линия учебных пособий «Завтра». 10–11 классы: (авт. С. В. </a:t>
            </a:r>
            <a:r>
              <a:rPr lang="ru-RU" sz="48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Костылева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4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723908"/>
            <a:ext cx="24384000" cy="1300703"/>
          </a:xfrm>
          <a:prstGeom prst="rect">
            <a:avLst/>
          </a:prstGeom>
        </p:spPr>
        <p:txBody>
          <a:bodyPr wrap="square" lIns="190844" tIns="95422" rIns="190844" bIns="95422">
            <a:spAutoFit/>
          </a:bodyPr>
          <a:lstStyle/>
          <a:p>
            <a:pPr>
              <a:spcBef>
                <a:spcPts val="1334"/>
              </a:spcBef>
            </a:pPr>
            <a:r>
              <a:rPr lang="ru-RU" altLang="ru-RU" sz="7200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Avenir Book"/>
                <a:cs typeface="Avenir Book"/>
                <a:sym typeface="Helvetica Neue Black Condensed"/>
              </a:rPr>
              <a:t>ИСПАНСКИЙ ЯЗЫК. РАБОЧАЯ ПРОГРАММА</a:t>
            </a:r>
            <a:endParaRPr lang="ru-RU" altLang="ru-RU" sz="7200" dirty="0"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  <a:ea typeface="Avenir Book"/>
              <a:cs typeface="Avenir Book"/>
              <a:sym typeface="Helvetica Neue Black Condensed"/>
            </a:endParaRPr>
          </a:p>
        </p:txBody>
      </p:sp>
      <p:sp>
        <p:nvSpPr>
          <p:cNvPr id="16" name="TextBox 29"/>
          <p:cNvSpPr txBox="1">
            <a:spLocks noChangeArrowheads="1"/>
          </p:cNvSpPr>
          <p:nvPr/>
        </p:nvSpPr>
        <p:spPr bwMode="auto">
          <a:xfrm>
            <a:off x="0" y="11797450"/>
            <a:ext cx="24384000" cy="1051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noFill/>
            <a:miter lim="800000"/>
            <a:headEnd/>
            <a:tailEnd/>
          </a:ln>
        </p:spPr>
        <p:txBody>
          <a:bodyPr wrap="square" lIns="80105" tIns="40053" rIns="80105" bIns="4005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</a:rPr>
              <a:t>Интернет-магазин издательства «Просвещение»:</a:t>
            </a: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</a:rPr>
              <a:t>https://shop.prosv.ru/</a:t>
            </a:r>
            <a:endParaRPr lang="ru-RU" sz="4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16-конечная звезда 16"/>
          <p:cNvSpPr/>
          <p:nvPr/>
        </p:nvSpPr>
        <p:spPr bwMode="auto">
          <a:xfrm>
            <a:off x="2675948" y="9264317"/>
            <a:ext cx="4831758" cy="2702939"/>
          </a:xfrm>
          <a:prstGeom prst="star16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NEW!</a:t>
            </a:r>
            <a:endParaRPr lang="ru-RU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16-конечная звезда 11"/>
          <p:cNvSpPr/>
          <p:nvPr/>
        </p:nvSpPr>
        <p:spPr bwMode="auto">
          <a:xfrm>
            <a:off x="18745200" y="1395663"/>
            <a:ext cx="4740442" cy="2470328"/>
          </a:xfrm>
          <a:prstGeom prst="star16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2018 г.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8491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435137" y="2574759"/>
            <a:ext cx="5125452" cy="7676146"/>
          </a:xfrm>
          <a:prstGeom prst="rect">
            <a:avLst/>
          </a:prstGeom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0" name="object 10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DB4D3EA3-367F-4D0C-8410-DEEB886392D9}" type="slidenum">
              <a:rPr lang="ru-RU"/>
              <a:pPr/>
              <a:t>158</a:t>
            </a:fld>
            <a:endParaRPr lang="ru-RU"/>
          </a:p>
        </p:txBody>
      </p:sp>
      <p:sp>
        <p:nvSpPr>
          <p:cNvPr id="13" name="Shape 520"/>
          <p:cNvSpPr txBox="1">
            <a:spLocks/>
          </p:cNvSpPr>
          <p:nvPr/>
        </p:nvSpPr>
        <p:spPr>
          <a:xfrm>
            <a:off x="2011678" y="1010652"/>
            <a:ext cx="19539653" cy="721939"/>
          </a:xfrm>
          <a:prstGeom prst="rect">
            <a:avLst/>
          </a:prstGeom>
        </p:spPr>
        <p:txBody>
          <a:bodyPr lIns="190822" tIns="95412" rIns="190822" bIns="95412" anchor="ctr"/>
          <a:lstStyle>
            <a:lvl1pPr algn="ctr" defTabSz="1261464" rtl="0" eaLnBrk="1" latinLnBrk="0" hangingPunct="1">
              <a:spcBef>
                <a:spcPct val="0"/>
              </a:spcBef>
              <a:buNone/>
              <a:defRPr sz="5800" b="0" kern="12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spcBef>
                <a:spcPts val="1302"/>
              </a:spcBef>
              <a:defRPr/>
            </a:pPr>
            <a:r>
              <a:rPr lang="ru-RU" altLang="ru-RU" sz="7200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Avenir Book"/>
                <a:cs typeface="Avenir Book"/>
              </a:rPr>
              <a:t>ИСПАНСКИЙ ЯЗЫК. </a:t>
            </a:r>
            <a:r>
              <a:rPr lang="ru-RU" altLang="ru-RU" sz="7200" dirty="0" smtClean="0">
                <a:solidFill>
                  <a:schemeClr val="accent1">
                    <a:lumMod val="50000"/>
                  </a:schemeClr>
                </a:solidFill>
                <a:latin typeface="Impact" pitchFamily="34" charset="0"/>
                <a:ea typeface="+mn-ea"/>
                <a:cs typeface="Arial" panose="020B0604020202020204" pitchFamily="34" charset="0"/>
              </a:rPr>
              <a:t>РАБОЧАЯ ПРОГРАММА</a:t>
            </a:r>
            <a:endParaRPr lang="ru-RU" altLang="ru-RU" sz="7200" dirty="0">
              <a:solidFill>
                <a:schemeClr val="accent1">
                  <a:lumMod val="50000"/>
                </a:schemeClr>
              </a:solidFill>
              <a:latin typeface="Impact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90337" y="3826041"/>
            <a:ext cx="12777537" cy="5298149"/>
          </a:xfrm>
          <a:prstGeom prst="rect">
            <a:avLst/>
          </a:prstGeom>
        </p:spPr>
        <p:txBody>
          <a:bodyPr wrap="square" lIns="217709" tIns="108855" rIns="217709" bIns="108855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Соответствуют требованиям 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ФГОС ООО </a:t>
            </a: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СОО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Содержат описание целей обучения, личностных, </a:t>
            </a:r>
            <a:r>
              <a:rPr lang="ru-RU" sz="4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метапредметных</a:t>
            </a: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предметных результатов, характеристики учебного курса, а также тематическое планирование</a:t>
            </a:r>
            <a:endParaRPr lang="ru-RU" sz="4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 rot="5400000">
            <a:off x="14109615" y="5237173"/>
            <a:ext cx="1354390" cy="1900989"/>
          </a:xfrm>
          <a:prstGeom prst="downArrow">
            <a:avLst>
              <a:gd name="adj1" fmla="val 47052"/>
              <a:gd name="adj2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90722" tIns="95362" rIns="190722" bIns="9536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TextBox 29"/>
          <p:cNvSpPr txBox="1">
            <a:spLocks noChangeArrowheads="1"/>
          </p:cNvSpPr>
          <p:nvPr/>
        </p:nvSpPr>
        <p:spPr bwMode="auto">
          <a:xfrm>
            <a:off x="0" y="11797450"/>
            <a:ext cx="24384000" cy="1051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noFill/>
            <a:miter lim="800000"/>
            <a:headEnd/>
            <a:tailEnd/>
          </a:ln>
        </p:spPr>
        <p:txBody>
          <a:bodyPr wrap="square" lIns="80105" tIns="40053" rIns="80105" bIns="4005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</a:rPr>
              <a:t>Интернет-магазин издательства «Просвещение»:</a:t>
            </a: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</a:rPr>
              <a:t>https://shop.prosv.ru/</a:t>
            </a:r>
            <a:endParaRPr lang="ru-RU" sz="4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16-конечная звезда 7"/>
          <p:cNvSpPr/>
          <p:nvPr/>
        </p:nvSpPr>
        <p:spPr bwMode="auto">
          <a:xfrm>
            <a:off x="16560390" y="9360567"/>
            <a:ext cx="4831758" cy="2630751"/>
          </a:xfrm>
          <a:prstGeom prst="star16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NEW!</a:t>
            </a:r>
            <a:endParaRPr lang="ru-RU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16-конечная звезда 11"/>
          <p:cNvSpPr/>
          <p:nvPr/>
        </p:nvSpPr>
        <p:spPr bwMode="auto">
          <a:xfrm>
            <a:off x="18841452" y="1443789"/>
            <a:ext cx="4740442" cy="2470328"/>
          </a:xfrm>
          <a:prstGeom prst="star16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2018 г.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723908"/>
            <a:ext cx="24384000" cy="1300703"/>
          </a:xfrm>
          <a:prstGeom prst="rect">
            <a:avLst/>
          </a:prstGeom>
        </p:spPr>
        <p:txBody>
          <a:bodyPr wrap="square" lIns="190844" tIns="95422" rIns="190844" bIns="95422">
            <a:spAutoFit/>
          </a:bodyPr>
          <a:lstStyle/>
          <a:p>
            <a:pPr>
              <a:spcBef>
                <a:spcPts val="1334"/>
              </a:spcBef>
            </a:pPr>
            <a:r>
              <a:rPr lang="ru-RU" altLang="ru-RU" sz="7200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Avenir Book"/>
                <a:cs typeface="Avenir Book"/>
                <a:sym typeface="Helvetica Neue Black Condensed"/>
              </a:rPr>
              <a:t>БЕСПЛАТНЫЕ МАТЕРИАЛЫ ПО ИСПАНСКОМУ ЯЗЫКУ</a:t>
            </a:r>
            <a:endParaRPr lang="ru-RU" altLang="ru-RU" sz="7200" dirty="0"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  <a:ea typeface="Avenir Book"/>
              <a:cs typeface="Avenir Book"/>
              <a:sym typeface="Helvetica Neue Black Condensed"/>
            </a:endParaRPr>
          </a:p>
        </p:txBody>
      </p:sp>
      <p:pic>
        <p:nvPicPr>
          <p:cNvPr id="9" name="Рисунок 8" descr="3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26042" y="2007316"/>
            <a:ext cx="16675770" cy="966331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11576918"/>
            <a:ext cx="2438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u="sng" dirty="0" smtClean="0">
                <a:solidFill>
                  <a:srgbClr val="FF0000"/>
                </a:solidFill>
              </a:rPr>
              <a:t>http://www.prosv.ru/umk/espanol-manana.html</a:t>
            </a:r>
            <a:endParaRPr lang="ru-RU" sz="80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8491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8188" y="835095"/>
            <a:ext cx="17445318" cy="101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5986" kern="1200" dirty="0" err="1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Допороговый</a:t>
            </a:r>
            <a:r>
              <a:rPr lang="ru-RU" altLang="ru-RU" sz="5986" kern="1200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 уровень А2</a:t>
            </a:r>
          </a:p>
        </p:txBody>
      </p:sp>
      <p:sp>
        <p:nvSpPr>
          <p:cNvPr id="3" name="Содержимое 14"/>
          <p:cNvSpPr txBox="1">
            <a:spLocks/>
          </p:cNvSpPr>
          <p:nvPr/>
        </p:nvSpPr>
        <p:spPr>
          <a:xfrm>
            <a:off x="698772" y="2308130"/>
            <a:ext cx="23147345" cy="4612624"/>
          </a:xfrm>
          <a:prstGeom prst="rect">
            <a:avLst/>
          </a:prstGeom>
          <a:ln w="3175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normAutofit/>
          </a:bodyPr>
          <a:lstStyle/>
          <a:p>
            <a:pPr marL="0" marR="0" lvl="0" indent="0" algn="l" defTabSz="182880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r>
              <a:rPr kumimoji="0" lang="ru-RU" sz="5442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100-120 часов – уровень А1</a:t>
            </a:r>
          </a:p>
          <a:p>
            <a:pPr marL="0" marR="0" lvl="0" indent="0" algn="l" defTabSz="182880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r>
              <a:rPr lang="ru-RU" sz="5442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180 – 200 часов – уровень А2 (при условии владения языком на элементарном уровне)</a:t>
            </a:r>
            <a:r>
              <a:rPr lang="ru-RU" sz="5442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. </a:t>
            </a:r>
          </a:p>
          <a:p>
            <a:pPr marL="0" marR="0" lvl="0" indent="0" algn="l" defTabSz="182880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endParaRPr kumimoji="0" lang="ru-RU" sz="5442" b="0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Gilroy-Light"/>
              <a:cs typeface="Times New Roman" pitchFamily="18" charset="0"/>
              <a:sym typeface="Gilroy-Light"/>
            </a:endParaRPr>
          </a:p>
          <a:p>
            <a:pPr marL="0" marR="0" lvl="0" indent="0" algn="l" defTabSz="182880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endParaRPr kumimoji="0" lang="ru-RU" sz="5442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Gilroy-Light"/>
              <a:cs typeface="Times New Roman" pitchFamily="18" charset="0"/>
              <a:sym typeface="Gilroy-Light"/>
            </a:endParaRPr>
          </a:p>
          <a:p>
            <a:pPr marL="0" marR="0" lvl="0" indent="0" algn="l" defTabSz="182880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endParaRPr kumimoji="0" lang="ru-RU" sz="56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Gilroy-Light"/>
              <a:cs typeface="Times New Roman" pitchFamily="18" charset="0"/>
              <a:sym typeface="Gilroy-Light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5289176" y="7028330"/>
            <a:ext cx="1362635" cy="2008094"/>
          </a:xfrm>
          <a:prstGeom prst="downArrow">
            <a:avLst/>
          </a:prstGeom>
          <a:blipFill rotWithShape="1">
            <a:blip r:embed="rId2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Содержимое 14"/>
          <p:cNvSpPr txBox="1">
            <a:spLocks/>
          </p:cNvSpPr>
          <p:nvPr/>
        </p:nvSpPr>
        <p:spPr>
          <a:xfrm>
            <a:off x="1111149" y="9067518"/>
            <a:ext cx="20870309" cy="3787775"/>
          </a:xfrm>
          <a:prstGeom prst="rect">
            <a:avLst/>
          </a:prstGeom>
          <a:ln w="3175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normAutofit/>
          </a:bodyPr>
          <a:lstStyle/>
          <a:p>
            <a:pPr marL="0" marR="0" lvl="0" indent="0" algn="l" defTabSz="182880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r>
              <a:rPr kumimoji="0" lang="ru-RU" sz="5442" u="sng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Рекомендация</a:t>
            </a:r>
            <a:r>
              <a:rPr kumimoji="0" lang="ru-RU" sz="5442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: Вводить второй иностранный язык не позже 7 класса по 2 часа в неделю, чтобы выполнить</a:t>
            </a:r>
            <a:r>
              <a:rPr kumimoji="0" lang="ru-RU" sz="5442" u="none" strike="noStrike" kern="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 требования ФГОС ООО</a:t>
            </a:r>
            <a:endParaRPr kumimoji="0" lang="ru-RU" sz="5442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Gilroy-Light"/>
              <a:cs typeface="Times New Roman" pitchFamily="18" charset="0"/>
              <a:sym typeface="Gilroy-Light"/>
            </a:endParaRPr>
          </a:p>
          <a:p>
            <a:pPr marL="0" marR="0" lvl="0" indent="0" algn="l" defTabSz="182880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endParaRPr kumimoji="0" lang="ru-RU" sz="56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Gilroy-Light"/>
              <a:cs typeface="Times New Roman" pitchFamily="18" charset="0"/>
              <a:sym typeface="Gilroy-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0435" y="3335022"/>
            <a:ext cx="3931953" cy="4990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10464" y="3286596"/>
            <a:ext cx="3778933" cy="4918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85389" y="3336596"/>
            <a:ext cx="3580168" cy="4748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352167" y="3355183"/>
            <a:ext cx="3411273" cy="4681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9812920" y="2100290"/>
            <a:ext cx="4758160" cy="80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217709" tIns="108855" rIns="217709" bIns="108855">
            <a:spAutoFit/>
          </a:bodyPr>
          <a:lstStyle/>
          <a:p>
            <a:r>
              <a:rPr lang="ru-RU" sz="3800" b="1" dirty="0" smtClean="0">
                <a:solidFill>
                  <a:srgbClr val="00509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А. А. </a:t>
            </a:r>
            <a:r>
              <a:rPr lang="ru-RU" sz="3800" b="1" dirty="0" err="1" smtClean="0">
                <a:solidFill>
                  <a:srgbClr val="00509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Сизова</a:t>
            </a:r>
            <a:r>
              <a:rPr lang="ru-RU" sz="3800" b="1" dirty="0" smtClean="0">
                <a:solidFill>
                  <a:srgbClr val="00509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и др.</a:t>
            </a:r>
            <a:endParaRPr lang="ru-RU" sz="3800" b="1" dirty="0">
              <a:solidFill>
                <a:srgbClr val="00509D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4" name="Picture 2" descr="https://upload.wikimedia.org/wikipedia/zh/c/c7/People's_Education_Press(PEP)_Logo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438"/>
          <a:stretch/>
        </p:blipFill>
        <p:spPr bwMode="auto">
          <a:xfrm>
            <a:off x="7435515" y="10467382"/>
            <a:ext cx="2477495" cy="196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18" name="Picture 2" descr="http://catalog.prosv.ru/images/big/5985d964-a891-11e5-9cdd-0050569c7d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815">
            <a:off x="17593150" y="8535229"/>
            <a:ext cx="3045726" cy="422201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9841833" y="10852486"/>
            <a:ext cx="5919535" cy="989277"/>
          </a:xfrm>
          <a:prstGeom prst="rect">
            <a:avLst/>
          </a:prstGeom>
          <a:noFill/>
        </p:spPr>
        <p:txBody>
          <a:bodyPr wrap="square" lIns="217709" tIns="108855" rIns="217709" bIns="108855">
            <a:spAutoFit/>
          </a:bodyPr>
          <a:lstStyle/>
          <a:p>
            <a:r>
              <a:rPr lang="de-DE" dirty="0" smtClean="0">
                <a:solidFill>
                  <a:srgbClr val="C00000"/>
                </a:solidFill>
                <a:latin typeface="Trebuchet MS" pitchFamily="34" charset="0"/>
              </a:rPr>
              <a:t>«</a:t>
            </a:r>
            <a:r>
              <a:rPr lang="ja-JP" altLang="en-US" dirty="0" smtClean="0">
                <a:solidFill>
                  <a:srgbClr val="C00000"/>
                </a:solidFill>
                <a:latin typeface="Trebuchet MS" pitchFamily="34" charset="0"/>
              </a:rPr>
              <a:t>人民教育出版社</a:t>
            </a:r>
            <a:r>
              <a:rPr lang="en-US" altLang="ja-JP" dirty="0" smtClean="0">
                <a:solidFill>
                  <a:srgbClr val="C00000"/>
                </a:solidFill>
                <a:latin typeface="Trebuchet MS" pitchFamily="34" charset="0"/>
              </a:rPr>
              <a:t>»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APotaeva\AppData\Local\Microsoft\Windows\Temporary Internet Files\Content.Outlook\XSBV427B\Kitaj-7-Uch-Cover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073" y="3257938"/>
            <a:ext cx="3793496" cy="4827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22"/>
          <p:cNvSpPr txBox="1">
            <a:spLocks/>
          </p:cNvSpPr>
          <p:nvPr/>
        </p:nvSpPr>
        <p:spPr>
          <a:xfrm>
            <a:off x="3048000" y="665312"/>
            <a:ext cx="18288000" cy="158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742" tIns="76740" rIns="76742" bIns="76740" anchor="ctr">
            <a:normAutofit fontScale="97500"/>
          </a:bodyPr>
          <a:lstStyle/>
          <a:p>
            <a:pPr defTabSz="1534840">
              <a:lnSpc>
                <a:spcPct val="90000"/>
              </a:lnSpc>
            </a:pPr>
            <a:r>
              <a:rPr lang="ru-RU" sz="7400" dirty="0" smtClean="0">
                <a:solidFill>
                  <a:srgbClr val="002060"/>
                </a:solidFill>
                <a:latin typeface="Impact" pitchFamily="34" charset="0"/>
                <a:ea typeface="Gilroy-Light"/>
                <a:cs typeface="Gilroy-Light"/>
                <a:sym typeface="Gilroy-Light"/>
              </a:rPr>
              <a:t>УМК «ВРЕМЯ УЧИТЬ КИТАЙСКИЙ!». 5-9 КЛАССЫ</a:t>
            </a:r>
            <a:endParaRPr lang="ru-RU" sz="7400" dirty="0">
              <a:solidFill>
                <a:srgbClr val="002060"/>
              </a:solidFill>
              <a:latin typeface="Impact" pitchFamily="34" charset="0"/>
              <a:ea typeface="Gilroy-Light"/>
              <a:cs typeface="Gilroy-Light"/>
              <a:sym typeface="Gilroy-Light"/>
            </a:endParaRPr>
          </a:p>
        </p:txBody>
      </p:sp>
      <p:pic>
        <p:nvPicPr>
          <p:cNvPr id="12" name="Рисунок 11" descr="C:\Users\aovchinnikov\Desktop\desktopp\Logos\Просв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91916" y="10274967"/>
            <a:ext cx="5173579" cy="1973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5606716" y="8807115"/>
            <a:ext cx="11598442" cy="13234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600" b="1" dirty="0" smtClean="0">
                <a:solidFill>
                  <a:srgbClr val="FF0000"/>
                </a:solidFill>
                <a:latin typeface="Calibri" pitchFamily="34" charset="0"/>
              </a:rPr>
              <a:t>Учебн</a:t>
            </a:r>
            <a:r>
              <a:rPr lang="ru-RU" altLang="ru-RU" sz="3600" b="1" dirty="0">
                <a:solidFill>
                  <a:srgbClr val="FF0000"/>
                </a:solidFill>
                <a:latin typeface="Calibri" pitchFamily="34" charset="0"/>
              </a:rPr>
              <a:t>ы</a:t>
            </a:r>
            <a:r>
              <a:rPr lang="ru-RU" altLang="ru-RU" sz="3600" b="1" dirty="0" smtClean="0">
                <a:solidFill>
                  <a:srgbClr val="FF0000"/>
                </a:solidFill>
                <a:latin typeface="Calibri" pitchFamily="34" charset="0"/>
              </a:rPr>
              <a:t>е пособия, выполняющие функцию учебника</a:t>
            </a:r>
            <a:endParaRPr lang="ru-RU" altLang="ru-RU" sz="36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4234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437825">
            <a:off x="18944139" y="6942636"/>
            <a:ext cx="4100079" cy="5331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1010651" y="4042611"/>
            <a:ext cx="15905749" cy="8472908"/>
          </a:xfrm>
          <a:prstGeom prst="rect">
            <a:avLst/>
          </a:prstGeom>
        </p:spPr>
        <p:txBody>
          <a:bodyPr lIns="217709" tIns="108855" rIns="217709" bIns="108855"/>
          <a:lstStyle/>
          <a:p>
            <a:pPr lvl="0" indent="457200" algn="l">
              <a:buFont typeface="Arial" pitchFamily="34" charset="0"/>
              <a:buChar char="•"/>
            </a:pP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Совместный проект издательств «Просвещение» и “</a:t>
            </a:r>
            <a:r>
              <a:rPr lang="ru-RU" sz="5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People’s</a:t>
            </a: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Education</a:t>
            </a: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Press</a:t>
            </a: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”;</a:t>
            </a:r>
          </a:p>
          <a:p>
            <a:pPr lvl="0" indent="457200" algn="l">
              <a:buFont typeface="Arial" pitchFamily="34" charset="0"/>
              <a:buChar char="•"/>
            </a:pP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Соответствие требованиям ФГОС ООО;</a:t>
            </a:r>
          </a:p>
          <a:p>
            <a:pPr lvl="0" indent="457200" algn="l">
              <a:buFont typeface="Arial" pitchFamily="34" charset="0"/>
              <a:buChar char="•"/>
            </a:pP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Линия подготовлена с учетом традиций и актуальных стратегических задач российского образования;</a:t>
            </a:r>
          </a:p>
          <a:p>
            <a:pPr lvl="0" indent="457200" algn="l">
              <a:buFont typeface="Arial" pitchFamily="34" charset="0"/>
              <a:buChar char="•"/>
            </a:pP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Учтены психологические и когнитивные характеристики нового «цифрового» поколения для сохранения учебной мотивации;</a:t>
            </a:r>
            <a:endParaRPr lang="ru-RU" sz="5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93621" y="0"/>
            <a:ext cx="22958854" cy="2972401"/>
          </a:xfrm>
        </p:spPr>
        <p:txBody>
          <a:bodyPr lIns="217709" rIns="217709">
            <a:normAutofit/>
          </a:bodyPr>
          <a:lstStyle/>
          <a:p>
            <a:pPr algn="ctr"/>
            <a:r>
              <a:rPr lang="ru-RU" altLang="ru-RU" sz="7200" dirty="0" smtClean="0">
                <a:solidFill>
                  <a:srgbClr val="002060"/>
                </a:solidFill>
                <a:latin typeface="Impact" pitchFamily="34" charset="0"/>
              </a:rPr>
              <a:t>УМК «ВРЕМЯ УЧИТЬ КИТАЙСКИЙ!». 5-9 КЛАССЫ</a:t>
            </a:r>
            <a:endParaRPr lang="ru-RU" sz="7200" dirty="0">
              <a:solidFill>
                <a:srgbClr val="002060"/>
              </a:solidFill>
              <a:latin typeface="Impact" pitchFamily="34" charset="0"/>
            </a:endParaRPr>
          </a:p>
        </p:txBody>
      </p:sp>
      <p:pic>
        <p:nvPicPr>
          <p:cNvPr id="1026" name="Picture 2" descr="C:\Users\APotaeva\AppData\Local\Microsoft\Windows\Temporary Internet Files\Content.Outlook\XSBV427B\Kitaj-7-Uch-Cover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7102">
            <a:off x="17345545" y="3082049"/>
            <a:ext cx="3670799" cy="4760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4"/>
          <p:cNvSpPr>
            <a:spLocks/>
          </p:cNvSpPr>
          <p:nvPr/>
        </p:nvSpPr>
        <p:spPr bwMode="auto">
          <a:xfrm>
            <a:off x="2581188" y="2983832"/>
            <a:ext cx="10136334" cy="1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4429" tIns="92214" rIns="184429" bIns="92214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334"/>
              </a:spcBef>
              <a:buClr>
                <a:schemeClr val="accent2"/>
              </a:buClr>
              <a:buSzPct val="85000"/>
              <a:buNone/>
            </a:pPr>
            <a:r>
              <a:rPr lang="ru-RU" altLang="ru-RU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Особенности</a:t>
            </a:r>
            <a:r>
              <a:rPr lang="ru-RU" altLang="ru-RU" sz="54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altLang="ru-RU" sz="54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УМК:</a:t>
            </a:r>
            <a:endParaRPr lang="ru-RU" altLang="ru-RU" sz="5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416" y="0"/>
            <a:ext cx="22909427" cy="3046541"/>
          </a:xfrm>
        </p:spPr>
        <p:txBody>
          <a:bodyPr lIns="217709" rIns="217709">
            <a:normAutofit/>
          </a:bodyPr>
          <a:lstStyle/>
          <a:p>
            <a:pPr algn="ctr"/>
            <a:r>
              <a:rPr lang="ru-RU" altLang="ru-RU" sz="7200" dirty="0">
                <a:solidFill>
                  <a:srgbClr val="002060"/>
                </a:solidFill>
                <a:latin typeface="Impact" pitchFamily="34" charset="0"/>
              </a:rPr>
              <a:t>ОСОБЕННОСТИ УМК «ВРЕМЯ УЧИТЬ КИТАЙСКИЙ!»</a:t>
            </a:r>
            <a:endParaRPr lang="ru-RU" sz="7200" dirty="0">
              <a:solidFill>
                <a:srgbClr val="002060"/>
              </a:solidFill>
              <a:latin typeface="Impact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109284" y="2719136"/>
            <a:ext cx="16274716" cy="9083801"/>
          </a:xfrm>
          <a:prstGeom prst="rect">
            <a:avLst/>
          </a:prstGeom>
        </p:spPr>
        <p:txBody>
          <a:bodyPr wrap="square" lIns="217709" tIns="108855" rIns="217709" bIns="108855">
            <a:spAutoFit/>
          </a:bodyPr>
          <a:lstStyle/>
          <a:p>
            <a:pPr lvl="0" indent="817563" algn="l">
              <a:buFont typeface="Arial" pitchFamily="34" charset="0"/>
              <a:buChar char="•"/>
            </a:pP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Разнообразие и сбалансированность увлекательных заданий, в том числе направленных на проектно-исследовательскую и творческую деятельность;</a:t>
            </a:r>
          </a:p>
          <a:p>
            <a:pPr lvl="0" indent="817563" algn="l">
              <a:buFont typeface="Arial" pitchFamily="34" charset="0"/>
              <a:buChar char="•"/>
            </a:pP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Страноведческие модули о Китае и России, реализация обучения в широком межкультурном и международном контексте;</a:t>
            </a:r>
          </a:p>
          <a:p>
            <a:pPr lvl="0" indent="817563" algn="l">
              <a:buFont typeface="Arial" pitchFamily="34" charset="0"/>
              <a:buChar char="•"/>
            </a:pP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Линия </a:t>
            </a:r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УМК последовательно готовит  к сдаче Основного государственного экзамена (ОГЭ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lvl="0" indent="817563" algn="l">
              <a:buFont typeface="Arial" pitchFamily="34" charset="0"/>
              <a:buChar char="•"/>
            </a:pP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окончании 9 класса учащиеся должны овладеть китайским языком на уровне, достаточном для успешной сдачи квалификационного экзамена по китайскому языку, а также международного экзамена 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YCT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Youth Chinese Test</a:t>
            </a:r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7968" y="2686679"/>
            <a:ext cx="3908617" cy="5377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C:\Users\APotaeva\AppData\Local\Microsoft\Windows\Temporary Internet Files\Content.Outlook\XSBV427B\Kitaj-5-RT-Cov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644" y="4367956"/>
            <a:ext cx="3262182" cy="4353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Potaeva\AppData\Local\Microsoft\Windows\Temporary Internet Files\Content.Outlook\XSBV427B\Kitaj-5-Propisi-Cov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8245346"/>
            <a:ext cx="3484605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5472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одзаголовок 4"/>
          <p:cNvSpPr>
            <a:spLocks/>
          </p:cNvSpPr>
          <p:nvPr/>
        </p:nvSpPr>
        <p:spPr bwMode="auto">
          <a:xfrm>
            <a:off x="5786406" y="3392966"/>
            <a:ext cx="9535304" cy="65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822" tIns="95412" rIns="190822" bIns="9541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381"/>
              </a:spcBef>
              <a:buClr>
                <a:schemeClr val="accent2"/>
              </a:buClr>
              <a:buSzPct val="85000"/>
              <a:buNone/>
            </a:pPr>
            <a:r>
              <a:rPr lang="ru-RU" altLang="ru-RU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</a:t>
            </a:r>
            <a:r>
              <a:rPr lang="ru-RU" altLang="ru-RU" sz="5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altLang="ru-RU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УМК:</a:t>
            </a:r>
            <a:endParaRPr lang="ru-RU" altLang="ru-RU" sz="50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3810" y="2119359"/>
            <a:ext cx="4408888" cy="5555644"/>
          </a:xfrm>
          <a:prstGeom prst="rect">
            <a:avLst/>
          </a:prstGeom>
          <a:noFill/>
          <a:ln>
            <a:noFill/>
          </a:ln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7098632" y="4162926"/>
            <a:ext cx="12633157" cy="6175864"/>
          </a:xfrm>
          <a:prstGeom prst="rect">
            <a:avLst/>
          </a:prstGeom>
        </p:spPr>
        <p:txBody>
          <a:bodyPr wrap="square" lIns="190822" tIns="95412" rIns="190822" bIns="95412">
            <a:spAutoFit/>
          </a:bodyPr>
          <a:lstStyle/>
          <a:p>
            <a:pPr marL="596320" lvl="1" indent="-596320" algn="l" defTabSz="2597305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Учебное пособие</a:t>
            </a:r>
            <a:endParaRPr lang="ru-RU" sz="5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6320" lvl="1" indent="-596320" algn="l" defTabSz="2597305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5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тетрадь </a:t>
            </a:r>
            <a:endParaRPr lang="ru-RU" sz="54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6320" lvl="1" indent="-596320" algn="l" defTabSz="2597305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Прописи</a:t>
            </a:r>
            <a:endParaRPr lang="ru-RU" sz="5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6320" lvl="1" indent="-596320" algn="l" defTabSz="2597305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ЭФУ</a:t>
            </a:r>
            <a:endParaRPr lang="ru-RU" sz="5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6320" lvl="1" indent="-596320" algn="l" defTabSz="2597305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5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для учителя</a:t>
            </a:r>
          </a:p>
          <a:p>
            <a:pPr marL="596320" lvl="1" indent="-596320" algn="l" defTabSz="2597305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5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Аудиокурс</a:t>
            </a: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6320" lvl="1" indent="-596320" algn="l" defTabSz="2597305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программы</a:t>
            </a:r>
          </a:p>
        </p:txBody>
      </p:sp>
      <p:pic>
        <p:nvPicPr>
          <p:cNvPr id="21" name="Picture 4" descr="C:\Users\LLevin\Desktop\Шаблон презентации\Пиктограммы\Монито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799" y="7820159"/>
            <a:ext cx="756387" cy="49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C:\Users\LLevin\Desktop\Шаблон презентации\Пиктограммы\Монито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2924" y="9517875"/>
            <a:ext cx="783789" cy="51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 descr="C:\Users\LLevin\Desktop\Шаблон презентации\Пиктограммы\Монито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883" y="8638674"/>
            <a:ext cx="795952" cy="5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hape 520"/>
          <p:cNvSpPr txBox="1">
            <a:spLocks noGrp="1"/>
          </p:cNvSpPr>
          <p:nvPr>
            <p:ph type="title" idx="4294967295"/>
          </p:nvPr>
        </p:nvSpPr>
        <p:spPr>
          <a:xfrm>
            <a:off x="1655805" y="0"/>
            <a:ext cx="21031200" cy="2972401"/>
          </a:xfrm>
          <a:prstGeom prst="rect">
            <a:avLst/>
          </a:prstGeom>
        </p:spPr>
        <p:txBody>
          <a:bodyPr lIns="190822" tIns="95412" rIns="190822" bIns="95412" anchor="ctr">
            <a:noAutofit/>
          </a:bodyPr>
          <a:lstStyle>
            <a:lvl1pPr algn="ctr" defTabSz="1261464" rtl="0" eaLnBrk="1" latinLnBrk="0" hangingPunct="1">
              <a:spcBef>
                <a:spcPct val="0"/>
              </a:spcBef>
              <a:buNone/>
              <a:defRPr sz="5800" b="0" kern="12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spcBef>
                <a:spcPts val="1381"/>
              </a:spcBef>
            </a:pPr>
            <a:r>
              <a:rPr lang="ru-RU" altLang="ru-RU" sz="72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УМК «ВРЕМЯ УЧИТЬ КИТАЙСКИЙ!»</a:t>
            </a:r>
            <a:endParaRPr lang="ru-RU" altLang="ru-RU" sz="72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3075" name="Picture 3" descr="C:\Users\APotaeva\AppData\Local\Microsoft\Windows\Temporary Internet Files\Content.Outlook\XSBV427B\Kitai-5-KU-Cov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678" y="6352674"/>
            <a:ext cx="4404337" cy="5616809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Potaeva\AppData\Local\Microsoft\Windows\Temporary Internet Files\Content.Outlook\XSBV427B\Kitai-6-RT-Cov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709" y="6713620"/>
            <a:ext cx="3481392" cy="4647737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catalog.prosv.ru/images/big/5985d964-a891-11e5-9cdd-0050569c7d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7324" y="8001205"/>
            <a:ext cx="3031958" cy="4442147"/>
          </a:xfrm>
          <a:prstGeom prst="rect">
            <a:avLst/>
          </a:prstGeom>
          <a:noFill/>
          <a:ln>
            <a:noFill/>
          </a:ln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Potaeva\AppData\Local\Microsoft\Windows\Temporary Internet Files\Content.Outlook\XSBV427B\Kitai-6-Propisi-Cover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0541" y="2527675"/>
            <a:ext cx="3442634" cy="4667209"/>
          </a:xfrm>
          <a:prstGeom prst="rect">
            <a:avLst/>
          </a:prstGeom>
          <a:ln>
            <a:noFill/>
          </a:ln>
          <a:effectLst>
            <a:outerShdw blurRad="190500" dist="190500" dir="2400000" algn="tl" rotWithShape="0">
              <a:srgbClr val="333333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5771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12821"/>
            <a:ext cx="24384000" cy="2574758"/>
          </a:xfrm>
        </p:spPr>
        <p:txBody>
          <a:bodyPr lIns="217709" rIns="217709">
            <a:normAutofit/>
          </a:bodyPr>
          <a:lstStyle/>
          <a:p>
            <a:pPr algn="ctr"/>
            <a:r>
              <a:rPr lang="ru-RU" sz="8000" dirty="0" smtClean="0">
                <a:solidFill>
                  <a:srgbClr val="002060"/>
                </a:solidFill>
                <a:latin typeface="Impact" pitchFamily="34" charset="0"/>
              </a:rPr>
              <a:t>РАБОЧАЯ ТЕТРАДЬ</a:t>
            </a:r>
            <a:endParaRPr lang="ru-RU" sz="8000" dirty="0">
              <a:solidFill>
                <a:srgbClr val="002060"/>
              </a:solidFill>
              <a:latin typeface="Impact" pitchFamily="34" charset="0"/>
            </a:endParaRPr>
          </a:p>
        </p:txBody>
      </p:sp>
      <p:pic>
        <p:nvPicPr>
          <p:cNvPr id="3" name="Picture 3" descr="C:\Users\APotaeva\AppData\Local\Microsoft\Windows\Temporary Internet Files\Content.Outlook\XSBV427B\Kitaj-5-RT-C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7198">
            <a:off x="3509098" y="3987159"/>
            <a:ext cx="5018882" cy="6847416"/>
          </a:xfrm>
          <a:prstGeom prst="rect">
            <a:avLst/>
          </a:prstGeom>
          <a:ln>
            <a:noFill/>
          </a:ln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Potaeva\AppData\Local\Microsoft\Windows\Temporary Internet Files\Content.Outlook\XSBV427B\Kitai-6-RT-Cover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389" y="2926552"/>
            <a:ext cx="4957011" cy="6790942"/>
          </a:xfrm>
          <a:prstGeom prst="rect">
            <a:avLst/>
          </a:prstGeom>
          <a:ln>
            <a:noFill/>
          </a:ln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Изображение Китайский язык. Рабочая тетрадь. 7 кл. (Второй иностранный язык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7768">
            <a:off x="15854716" y="4132399"/>
            <a:ext cx="4888774" cy="6816287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3269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24384000" cy="2724150"/>
          </a:xfrm>
        </p:spPr>
        <p:txBody>
          <a:bodyPr lIns="217709" rIns="217709">
            <a:normAutofit/>
          </a:bodyPr>
          <a:lstStyle/>
          <a:p>
            <a:pPr algn="ctr"/>
            <a:r>
              <a:rPr lang="ru-RU" sz="8000" dirty="0" smtClean="0">
                <a:solidFill>
                  <a:srgbClr val="002060"/>
                </a:solidFill>
                <a:latin typeface="Impact" pitchFamily="34" charset="0"/>
              </a:rPr>
              <a:t>РАБОЧАЯ ТЕТРАДЬ</a:t>
            </a:r>
            <a:endParaRPr lang="ru-RU" sz="8000" dirty="0">
              <a:solidFill>
                <a:srgbClr val="002060"/>
              </a:solidFill>
              <a:latin typeface="Impact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10970" r="11333" b="11772"/>
          <a:stretch/>
        </p:blipFill>
        <p:spPr bwMode="auto">
          <a:xfrm>
            <a:off x="3826042" y="2310062"/>
            <a:ext cx="16747959" cy="10742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6495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4384000" cy="3140075"/>
          </a:xfrm>
        </p:spPr>
        <p:txBody>
          <a:bodyPr lIns="217709" rIns="217709">
            <a:normAutofit/>
          </a:bodyPr>
          <a:lstStyle/>
          <a:p>
            <a:pPr algn="ctr"/>
            <a:r>
              <a:rPr lang="ru-RU" sz="8000" b="0" dirty="0" smtClean="0">
                <a:solidFill>
                  <a:srgbClr val="002060"/>
                </a:solidFill>
                <a:latin typeface="Impact" pitchFamily="34" charset="0"/>
              </a:rPr>
              <a:t>ПРОПИСИ</a:t>
            </a:r>
            <a:endParaRPr lang="ru-RU" sz="8000" b="0" dirty="0">
              <a:solidFill>
                <a:srgbClr val="002060"/>
              </a:solidFill>
              <a:latin typeface="Impact" pitchFamily="34" charset="0"/>
            </a:endParaRPr>
          </a:p>
        </p:txBody>
      </p:sp>
      <p:pic>
        <p:nvPicPr>
          <p:cNvPr id="4" name="Picture 2" descr="C:\Users\APotaeva\AppData\Local\Microsoft\Windows\Temporary Internet Files\Content.Outlook\XSBV427B\Kitaj-5-Propisi-C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5849">
            <a:off x="5615804" y="3932026"/>
            <a:ext cx="5713998" cy="7687512"/>
          </a:xfrm>
          <a:prstGeom prst="rect">
            <a:avLst/>
          </a:prstGeom>
          <a:ln>
            <a:noFill/>
          </a:ln>
          <a:effectLst>
            <a:outerShdw blurRad="190500" dist="190500" dir="2400000" algn="tl" rotWithShape="0">
              <a:srgbClr val="333333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Potaeva\AppData\Local\Microsoft\Windows\Temporary Internet Files\Content.Outlook\XSBV427B\Kitai-6-Propisi-Cover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5261">
            <a:off x="13092286" y="3968888"/>
            <a:ext cx="5687686" cy="7710846"/>
          </a:xfrm>
          <a:prstGeom prst="rect">
            <a:avLst/>
          </a:prstGeom>
          <a:ln>
            <a:noFill/>
          </a:ln>
          <a:effectLst>
            <a:outerShdw blurRad="190500" dist="190500" dir="2400000" algn="tl" rotWithShape="0">
              <a:srgbClr val="333333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2946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4384000" cy="3116096"/>
          </a:xfrm>
        </p:spPr>
        <p:txBody>
          <a:bodyPr lIns="217709" rIns="217709">
            <a:normAutofit/>
          </a:bodyPr>
          <a:lstStyle/>
          <a:p>
            <a:pPr algn="ctr"/>
            <a:r>
              <a:rPr lang="ru-RU" sz="7200" dirty="0" smtClean="0">
                <a:solidFill>
                  <a:srgbClr val="002060"/>
                </a:solidFill>
                <a:latin typeface="Impact" pitchFamily="34" charset="0"/>
              </a:rPr>
              <a:t>ПРОПИСИ</a:t>
            </a:r>
            <a:endParaRPr lang="ru-RU" sz="7200" dirty="0">
              <a:solidFill>
                <a:srgbClr val="002060"/>
              </a:solidFill>
              <a:latin typeface="Impact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2" t="11277" r="4191" b="12381"/>
          <a:stretch/>
        </p:blipFill>
        <p:spPr bwMode="auto">
          <a:xfrm>
            <a:off x="4211052" y="2414163"/>
            <a:ext cx="16579513" cy="1036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6008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7438" y="2093495"/>
            <a:ext cx="3726126" cy="4909143"/>
          </a:xfrm>
          <a:prstGeom prst="rect">
            <a:avLst/>
          </a:prstGeom>
          <a:ln>
            <a:noFill/>
          </a:ln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3" name="Shape 520"/>
          <p:cNvSpPr txBox="1">
            <a:spLocks noGrp="1"/>
          </p:cNvSpPr>
          <p:nvPr>
            <p:ph type="title" idx="4294967295"/>
          </p:nvPr>
        </p:nvSpPr>
        <p:spPr>
          <a:xfrm>
            <a:off x="0" y="697832"/>
            <a:ext cx="24384000" cy="1208755"/>
          </a:xfrm>
          <a:prstGeom prst="rect">
            <a:avLst/>
          </a:prstGeom>
        </p:spPr>
        <p:txBody>
          <a:bodyPr lIns="190822" tIns="95412" rIns="190822" bIns="95412" anchor="ctr">
            <a:noAutofit/>
          </a:bodyPr>
          <a:lstStyle>
            <a:lvl1pPr algn="ctr" defTabSz="1261464" rtl="0" eaLnBrk="1" latinLnBrk="0" hangingPunct="1">
              <a:spcBef>
                <a:spcPct val="0"/>
              </a:spcBef>
              <a:buNone/>
              <a:defRPr sz="5800" b="0" kern="12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spcBef>
                <a:spcPts val="1381"/>
              </a:spcBef>
            </a:pPr>
            <a:r>
              <a:rPr lang="ru-RU" altLang="ru-RU" sz="72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УМК «ВРЕМЯ УЧИТЬ КИТАЙСКИЙ!». 5-9 КЛАССЫ</a:t>
            </a:r>
            <a:endParaRPr lang="ru-RU" altLang="ru-RU" sz="7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C:\Users\APotaeva\AppData\Local\Microsoft\Windows\Temporary Internet Files\Content.Outlook\XSBV427B\Kitaj-5-RT-Cov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028" y="3751566"/>
            <a:ext cx="3342064" cy="4353154"/>
          </a:xfrm>
          <a:prstGeom prst="rect">
            <a:avLst/>
          </a:prstGeom>
          <a:ln>
            <a:noFill/>
          </a:ln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Potaeva\AppData\Local\Microsoft\Windows\Temporary Internet Files\Content.Outlook\XSBV427B\Kitaj-5-Propisi-Cov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56" y="5918848"/>
            <a:ext cx="3471529" cy="4464496"/>
          </a:xfrm>
          <a:prstGeom prst="rect">
            <a:avLst/>
          </a:prstGeom>
          <a:ln>
            <a:noFill/>
          </a:ln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65241" y="10467473"/>
            <a:ext cx="18050005" cy="1327832"/>
          </a:xfrm>
          <a:prstGeom prst="rect">
            <a:avLst/>
          </a:prstGeom>
        </p:spPr>
        <p:txBody>
          <a:bodyPr wrap="square" lIns="217709" tIns="108855" rIns="217709" bIns="108855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Уже в продаже!</a:t>
            </a:r>
            <a:endParaRPr lang="ru-RU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26319" y="2095354"/>
            <a:ext cx="3839095" cy="4966857"/>
          </a:xfrm>
          <a:prstGeom prst="rect">
            <a:avLst/>
          </a:prstGeom>
          <a:ln>
            <a:noFill/>
          </a:ln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3" name="Picture 2" descr="C:\Users\APotaeva\AppData\Local\Microsoft\Windows\Temporary Internet Files\Content.Outlook\XSBV427B\Kitai-6-RT-Cover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100" y="3840682"/>
            <a:ext cx="3432627" cy="4479197"/>
          </a:xfrm>
          <a:prstGeom prst="rect">
            <a:avLst/>
          </a:prstGeom>
          <a:ln>
            <a:noFill/>
          </a:ln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Potaeva\AppData\Local\Microsoft\Windows\Temporary Internet Files\Content.Outlook\XSBV427B\Kitai-6-Propisi-Cover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209" y="6023757"/>
            <a:ext cx="3444213" cy="4559645"/>
          </a:xfrm>
          <a:prstGeom prst="rect">
            <a:avLst/>
          </a:prstGeom>
          <a:ln>
            <a:noFill/>
          </a:ln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Изображение Китайский язык. Второй иностранный язык. 7 класс. Учебное пособи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424" y="2093495"/>
            <a:ext cx="3876744" cy="5012390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Изображение Китайский язык. Рабочая тетрадь. 7 кл. (Второй иностранный язык)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8358" y="3887937"/>
            <a:ext cx="3713081" cy="4764502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0" name="Picture 2" descr="ÐÐ·Ð¾Ð±ÑÐ°Ð¶ÐµÐ½Ð¸Ðµ ÐÐ¸ÑÐ°Ð¹ÑÐºÐ¸Ð¹ ÑÐ·ÑÐº. ÐÑÐ¾ÑÐ¾Ð¹ Ð¸Ð½Ð¾ÑÑÑÐ°Ð½Ð½ÑÐ¹ ÑÐ·ÑÐº. ÐÑÐ¾Ð¿Ð¸ÑÐ¸. 7 ÐºÐ»Ð°ÑÑ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481116" y="6199187"/>
            <a:ext cx="3526738" cy="4418464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8131" name="Picture 3" descr="Y:\Полученные файлы\Обложки рекламных модулей ЦЛО\Обложки Китайский язык\Kitai-8-Cover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276213" y="2141621"/>
            <a:ext cx="3785823" cy="5015043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8132" name="Picture 4" descr="Y:\Полученные файлы\Обложки рекламных модулей ЦЛО\Обложки Китайский язык\Kitai-9-Cover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879334" y="5458435"/>
            <a:ext cx="3829469" cy="5080726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5" name="TextBox 29"/>
          <p:cNvSpPr txBox="1">
            <a:spLocks noChangeArrowheads="1"/>
          </p:cNvSpPr>
          <p:nvPr/>
        </p:nvSpPr>
        <p:spPr bwMode="auto">
          <a:xfrm>
            <a:off x="0" y="11797450"/>
            <a:ext cx="24384000" cy="1051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noFill/>
            <a:miter lim="800000"/>
            <a:headEnd/>
            <a:tailEnd/>
          </a:ln>
        </p:spPr>
        <p:txBody>
          <a:bodyPr wrap="square" lIns="80105" tIns="40053" rIns="80105" bIns="4005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</a:rPr>
              <a:t>Интернет-магазин издательства «Просвещение»:</a:t>
            </a: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</a:rPr>
              <a:t>https://shop.prosv.ru/</a:t>
            </a:r>
            <a:endParaRPr lang="ru-RU" sz="4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90069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520"/>
          <p:cNvSpPr txBox="1">
            <a:spLocks noGrp="1"/>
          </p:cNvSpPr>
          <p:nvPr>
            <p:ph type="title" idx="4294967295"/>
          </p:nvPr>
        </p:nvSpPr>
        <p:spPr>
          <a:xfrm>
            <a:off x="3805881" y="1"/>
            <a:ext cx="18016152" cy="2767262"/>
          </a:xfrm>
          <a:prstGeom prst="rect">
            <a:avLst/>
          </a:prstGeom>
        </p:spPr>
        <p:txBody>
          <a:bodyPr lIns="190822" tIns="95412" rIns="190822" bIns="95412" anchor="ctr">
            <a:noAutofit/>
          </a:bodyPr>
          <a:lstStyle>
            <a:lvl1pPr algn="ctr" defTabSz="1261464" rtl="0" eaLnBrk="1" latinLnBrk="0" hangingPunct="1">
              <a:spcBef>
                <a:spcPct val="0"/>
              </a:spcBef>
              <a:buNone/>
              <a:defRPr sz="5800" b="0" kern="12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spcBef>
                <a:spcPts val="1381"/>
              </a:spcBef>
            </a:pPr>
            <a:r>
              <a:rPr lang="ru-RU" altLang="ru-RU" sz="72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УМК «ВРЕМЯ УЧИТЬ КИТАЙСКИЙ!»</a:t>
            </a:r>
            <a:endParaRPr lang="ru-RU" altLang="ru-RU" sz="72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13" name="Подзаголовок 4"/>
          <p:cNvSpPr>
            <a:spLocks/>
          </p:cNvSpPr>
          <p:nvPr/>
        </p:nvSpPr>
        <p:spPr bwMode="auto">
          <a:xfrm>
            <a:off x="11231895" y="4841776"/>
            <a:ext cx="953530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822" tIns="95412" rIns="190822" bIns="9541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381"/>
              </a:spcBef>
              <a:buClr>
                <a:schemeClr val="accent2"/>
              </a:buClr>
              <a:buSzPct val="85000"/>
              <a:buNone/>
            </a:pPr>
            <a:endParaRPr lang="ru-RU" altLang="ru-RU" sz="5000" b="1" dirty="0">
              <a:solidFill>
                <a:srgbClr val="FF0000"/>
              </a:solidFill>
              <a:ea typeface="+mj-ea"/>
              <a:cs typeface="Arial" panose="020B0604020202020204" pitchFamily="34" charset="0"/>
            </a:endParaRPr>
          </a:p>
        </p:txBody>
      </p:sp>
      <p:pic>
        <p:nvPicPr>
          <p:cNvPr id="46081" name="Picture 1" descr="Y:\Полученные файлы\Обложки рекламных модулей ЦЛО\Обложки Китайский язык\Kitaj-8-Propisi-Cover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7162" y="3224464"/>
            <a:ext cx="4554863" cy="5942097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6082" name="Picture 2" descr="Y:\Полученные файлы\Обложки рекламных модулей ЦЛО\Обложки Китайский язык\Kitaj-8-RT-Cover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8457" y="3205628"/>
            <a:ext cx="4536239" cy="5982233"/>
          </a:xfrm>
          <a:prstGeom prst="rect">
            <a:avLst/>
          </a:prstGeom>
          <a:noFill/>
          <a:effectLst>
            <a:outerShdw blurRad="190500" dist="190500" dir="24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4" name="TextBox 29"/>
          <p:cNvSpPr txBox="1">
            <a:spLocks noChangeArrowheads="1"/>
          </p:cNvSpPr>
          <p:nvPr/>
        </p:nvSpPr>
        <p:spPr bwMode="auto">
          <a:xfrm>
            <a:off x="0" y="11797450"/>
            <a:ext cx="24384000" cy="1051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noFill/>
            <a:miter lim="800000"/>
            <a:headEnd/>
            <a:tailEnd/>
          </a:ln>
        </p:spPr>
        <p:txBody>
          <a:bodyPr wrap="square" lIns="80105" tIns="40053" rIns="80105" bIns="4005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</a:rPr>
              <a:t>Интернет-магазин издательства «Просвещение»:</a:t>
            </a: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</a:rPr>
              <a:t>https://shop.prosv.ru/</a:t>
            </a:r>
            <a:endParaRPr lang="ru-RU" sz="4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16-конечная звезда 7"/>
          <p:cNvSpPr/>
          <p:nvPr/>
        </p:nvSpPr>
        <p:spPr bwMode="auto">
          <a:xfrm>
            <a:off x="4408496" y="8349916"/>
            <a:ext cx="4831758" cy="2630751"/>
          </a:xfrm>
          <a:prstGeom prst="star16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NEW!</a:t>
            </a:r>
            <a:endParaRPr lang="ru-RU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392526" y="4451684"/>
            <a:ext cx="109006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рабочих тетрадей и прописей для 8-9 классов –  сентябрь 2018 г.</a:t>
            </a:r>
            <a:endParaRPr lang="ru-RU" sz="6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5771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2"/>
          <p:cNvSpPr txBox="1">
            <a:spLocks/>
          </p:cNvSpPr>
          <p:nvPr/>
        </p:nvSpPr>
        <p:spPr>
          <a:xfrm>
            <a:off x="1912708" y="896471"/>
            <a:ext cx="18831622" cy="1304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noAutofit/>
          </a:bodyPr>
          <a:lstStyle/>
          <a:p>
            <a:pPr marL="457200" marR="0" lvl="0" indent="-457200" algn="ctr" defTabSz="182880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r>
              <a:rPr kumimoji="0" lang="ru-RU" altLang="ru-RU" sz="5986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Могут ли родители отказаться от изучения второго иностранного языка?</a:t>
            </a:r>
          </a:p>
          <a:p>
            <a:pPr marL="0" marR="0" lvl="0" indent="0" algn="l" defTabSz="182880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endParaRPr kumimoji="0" lang="ru-RU" altLang="ru-RU" sz="5986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Impact" panose="020B0806030902050204" pitchFamily="34" charset="0"/>
              <a:ea typeface="Helvetica Neue Black Condensed"/>
              <a:cs typeface="Helvetica Neue Black Condensed"/>
              <a:sym typeface="Gilroy-Ligh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3740" y="2995916"/>
            <a:ext cx="233261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Gilroy-Light"/>
              </a:rPr>
              <a:t>ч. 1 ст. 28 Федерального закона от 29.12.2012 № 273-ФЗ «Об образовании в Российской Федерации»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08848" y="4738116"/>
            <a:ext cx="2221454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4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 образовательная организация обладает автономией, под которой понимается самостоятельность в осуществлении </a:t>
            </a:r>
            <a:r>
              <a:rPr lang="ru-RU" sz="4400" b="1" i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образовательной</a:t>
            </a:r>
            <a:r>
              <a:rPr lang="ru-RU" sz="4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научной, административной, финансово-экономической деятельности, разработке и принятии локальных нормативных актов.</a:t>
            </a:r>
            <a:endParaRPr lang="ru-RU" sz="4400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1894" y="7442994"/>
            <a:ext cx="2261936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Gilroy-Light"/>
              </a:rPr>
              <a:t>п. 1 ч. 3  ст. 44 Федерального закона от 29.12.2012 № 273-ФЗ «Об образовании в Российской Федерации»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37129" y="9246054"/>
            <a:ext cx="2201731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4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выбирать … формы получения образования и формы обучения, организации, осуществляющие образовательную деятельность, язык, языки образования, </a:t>
            </a:r>
            <a:r>
              <a:rPr lang="ru-RU" sz="4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факультативные и элективные учебные предметы</a:t>
            </a:r>
            <a:r>
              <a:rPr lang="ru-RU" sz="4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курсы, дисциплины (модули) из перечня, предлагаемого организацией, осуществляющей образовательную деятельность;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779373" y="0"/>
            <a:ext cx="21031200" cy="2651125"/>
          </a:xfrm>
        </p:spPr>
        <p:txBody>
          <a:bodyPr lIns="217709" rIns="217709">
            <a:normAutofit/>
          </a:bodyPr>
          <a:lstStyle/>
          <a:p>
            <a:pPr algn="ctr"/>
            <a:r>
              <a:rPr lang="ru-RU" sz="7200" dirty="0" smtClean="0">
                <a:solidFill>
                  <a:srgbClr val="002060"/>
                </a:solidFill>
                <a:latin typeface="Impact" pitchFamily="34" charset="0"/>
              </a:rPr>
              <a:t>ПОРТАЛ УМК ПО КИТАЙСКОМУ ЯЗЫКУ</a:t>
            </a:r>
            <a:endParaRPr lang="ru-RU" sz="7200" dirty="0">
              <a:solidFill>
                <a:srgbClr val="002060"/>
              </a:solidFill>
              <a:latin typeface="Impact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3" b="3778"/>
          <a:stretch/>
        </p:blipFill>
        <p:spPr>
          <a:xfrm>
            <a:off x="3705727" y="2117558"/>
            <a:ext cx="16234179" cy="97070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1432" y="11502189"/>
            <a:ext cx="9408695" cy="1574053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r>
              <a:rPr lang="en-US" sz="8800" b="1" u="sng" dirty="0" smtClean="0">
                <a:solidFill>
                  <a:srgbClr val="FF0000"/>
                </a:solidFill>
              </a:rPr>
              <a:t>inyaz.prosv.ru</a:t>
            </a:r>
            <a:endParaRPr lang="ru-RU" sz="88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912212"/>
      </p:ext>
    </p:extLst>
  </p:cSld>
  <p:clrMapOvr>
    <a:masterClrMapping/>
  </p:clrMapOvr>
  <p:transition spd="med"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>
            <a:extLst>
              <a:ext uri="{FF2B5EF4-FFF2-40B4-BE49-F238E27FC236}">
                <a16:creationId xmlns:a16="http://schemas.microsoft.com/office/drawing/2014/main" xmlns="" id="{7B62978C-E9CB-4799-92FD-387095811C02}"/>
              </a:ext>
            </a:extLst>
          </p:cNvPr>
          <p:cNvSpPr/>
          <p:nvPr/>
        </p:nvSpPr>
        <p:spPr>
          <a:xfrm>
            <a:off x="2178535" y="788999"/>
            <a:ext cx="19519930" cy="1188081"/>
          </a:xfrm>
          <a:prstGeom prst="flowChartAlternateProcess">
            <a:avLst/>
          </a:prstGeom>
          <a:solidFill>
            <a:schemeClr val="bg1">
              <a:alpha val="85000"/>
            </a:schemeClr>
          </a:solidFill>
          <a:ln w="12700"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85" tIns="158739" rIns="39685" bIns="45712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buClr>
                <a:srgbClr val="FFFFFF"/>
              </a:buClr>
              <a:defRPr/>
            </a:pPr>
            <a:r>
              <a:rPr lang="en-US" altLang="ru-RU" sz="6000" dirty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www.prosv.ru</a:t>
            </a:r>
            <a:endParaRPr lang="ru-RU" altLang="ru-RU" sz="6000" dirty="0">
              <a:solidFill>
                <a:schemeClr val="accent1">
                  <a:lumMod val="75000"/>
                </a:schemeClr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336323" y="7463481"/>
            <a:ext cx="3311611" cy="2767913"/>
          </a:xfrm>
          <a:prstGeom prst="ellipse">
            <a:avLst/>
          </a:prstGeom>
          <a:noFill/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1091" y="2116351"/>
            <a:ext cx="20514224" cy="10907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2061882" y="8910918"/>
            <a:ext cx="3245224" cy="2545976"/>
          </a:xfrm>
          <a:prstGeom prst="ellipse">
            <a:avLst/>
          </a:prstGeom>
          <a:noFill/>
          <a:ln w="6350" cap="flat">
            <a:solidFill>
              <a:srgbClr val="FF0000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464904" y="3021496"/>
            <a:ext cx="2564296" cy="536713"/>
          </a:xfrm>
          <a:prstGeom prst="ellipse">
            <a:avLst/>
          </a:prstGeom>
          <a:noFill/>
          <a:ln w="41275" cap="flat">
            <a:solidFill>
              <a:srgbClr val="FF0000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4564139" y="2895600"/>
            <a:ext cx="2564296" cy="536713"/>
          </a:xfrm>
          <a:prstGeom prst="ellipse">
            <a:avLst/>
          </a:prstGeom>
          <a:noFill/>
          <a:ln w="41275" cap="flat">
            <a:solidFill>
              <a:srgbClr val="FF0000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776931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852" y="1782211"/>
            <a:ext cx="21551139" cy="11349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Блок-схема: альтернативный процесс 24">
            <a:extLst>
              <a:ext uri="{FF2B5EF4-FFF2-40B4-BE49-F238E27FC236}">
                <a16:creationId xmlns:a16="http://schemas.microsoft.com/office/drawing/2014/main" xmlns="" id="{7B62978C-E9CB-4799-92FD-387095811C02}"/>
              </a:ext>
            </a:extLst>
          </p:cNvPr>
          <p:cNvSpPr/>
          <p:nvPr/>
        </p:nvSpPr>
        <p:spPr>
          <a:xfrm>
            <a:off x="1105109" y="530582"/>
            <a:ext cx="19519930" cy="1188081"/>
          </a:xfrm>
          <a:prstGeom prst="flowChartAlternateProcess">
            <a:avLst/>
          </a:prstGeom>
          <a:solidFill>
            <a:schemeClr val="bg1">
              <a:alpha val="85000"/>
            </a:schemeClr>
          </a:solidFill>
          <a:ln w="12700"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85" tIns="158739" rIns="39685" bIns="45712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defRPr/>
            </a:pPr>
            <a:r>
              <a:rPr lang="en-US" altLang="ru-RU" sz="6000" dirty="0" smtClean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http://www.prosv.ru/subject/deutsch</a:t>
            </a:r>
            <a:endParaRPr lang="ru-RU" altLang="ru-RU" sz="6000" dirty="0">
              <a:solidFill>
                <a:schemeClr val="accent1">
                  <a:lumMod val="75000"/>
                </a:schemeClr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5143012" y="8294693"/>
            <a:ext cx="3245224" cy="2545976"/>
          </a:xfrm>
          <a:prstGeom prst="ellipse">
            <a:avLst/>
          </a:prstGeom>
          <a:noFill/>
          <a:ln w="6350" cap="flat">
            <a:solidFill>
              <a:srgbClr val="FF0000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4711150" y="5426764"/>
            <a:ext cx="3538330" cy="2564296"/>
          </a:xfrm>
          <a:prstGeom prst="ellipse">
            <a:avLst/>
          </a:prstGeom>
          <a:noFill/>
          <a:ln w="9525" cap="flat">
            <a:solidFill>
              <a:srgbClr val="FF0000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11668539" y="2206487"/>
            <a:ext cx="4333461" cy="1013791"/>
          </a:xfrm>
          <a:prstGeom prst="ellipse">
            <a:avLst/>
          </a:prstGeom>
          <a:noFill/>
          <a:ln w="9525" cap="flat">
            <a:solidFill>
              <a:srgbClr val="FF0000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039684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Блок-схема: альтернативный процесс 24">
            <a:extLst>
              <a:ext uri="{FF2B5EF4-FFF2-40B4-BE49-F238E27FC236}">
                <a16:creationId xmlns:a16="http://schemas.microsoft.com/office/drawing/2014/main" xmlns="" id="{7B62978C-E9CB-4799-92FD-387095811C02}"/>
              </a:ext>
            </a:extLst>
          </p:cNvPr>
          <p:cNvSpPr/>
          <p:nvPr/>
        </p:nvSpPr>
        <p:spPr>
          <a:xfrm>
            <a:off x="1105109" y="530582"/>
            <a:ext cx="19519930" cy="1188081"/>
          </a:xfrm>
          <a:prstGeom prst="flowChartAlternateProcess">
            <a:avLst/>
          </a:prstGeom>
          <a:solidFill>
            <a:schemeClr val="bg1">
              <a:alpha val="85000"/>
            </a:schemeClr>
          </a:solidFill>
          <a:ln w="12700"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85" tIns="158739" rIns="39685" bIns="45712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defRPr/>
            </a:pPr>
            <a:r>
              <a:rPr lang="en-US" altLang="ru-RU" sz="6000" dirty="0" smtClean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http://www.prosv.ru/subject/deutsch</a:t>
            </a:r>
            <a:endParaRPr lang="ru-RU" altLang="ru-RU" sz="6000" dirty="0">
              <a:solidFill>
                <a:schemeClr val="accent1">
                  <a:lumMod val="75000"/>
                </a:schemeClr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11668539" y="2206487"/>
            <a:ext cx="4333461" cy="1013791"/>
          </a:xfrm>
          <a:prstGeom prst="ellipse">
            <a:avLst/>
          </a:prstGeom>
          <a:noFill/>
          <a:ln w="9525" cap="flat">
            <a:solidFill>
              <a:srgbClr val="FF0000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1422" y="2123868"/>
            <a:ext cx="19665463" cy="10578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трелка вправо 7"/>
          <p:cNvSpPr/>
          <p:nvPr/>
        </p:nvSpPr>
        <p:spPr>
          <a:xfrm>
            <a:off x="3260034" y="6619461"/>
            <a:ext cx="1013792" cy="616226"/>
          </a:xfrm>
          <a:prstGeom prst="righ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3193773" y="7944678"/>
            <a:ext cx="1013792" cy="616226"/>
          </a:xfrm>
          <a:prstGeom prst="righ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Стрелка влево 9"/>
          <p:cNvSpPr/>
          <p:nvPr/>
        </p:nvSpPr>
        <p:spPr>
          <a:xfrm>
            <a:off x="5824329" y="7315200"/>
            <a:ext cx="1192696" cy="675861"/>
          </a:xfrm>
          <a:prstGeom prst="lef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852088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979" y="3144700"/>
            <a:ext cx="20035631" cy="1009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hape 518"/>
          <p:cNvSpPr/>
          <p:nvPr/>
        </p:nvSpPr>
        <p:spPr>
          <a:xfrm>
            <a:off x="0" y="548119"/>
            <a:ext cx="18602658" cy="155897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3090" tIns="43090" rIns="43090" bIns="43090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980" dirty="0">
              <a:solidFill>
                <a:schemeClr val="accent1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" name="Заголовок 2"/>
          <p:cNvSpPr txBox="1">
            <a:spLocks/>
          </p:cNvSpPr>
          <p:nvPr/>
        </p:nvSpPr>
        <p:spPr>
          <a:xfrm>
            <a:off x="685361" y="914400"/>
            <a:ext cx="17917297" cy="73355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9pPr>
          </a:lstStyle>
          <a:p>
            <a:pPr hangingPunct="1"/>
            <a:r>
              <a:rPr lang="ru-RU" sz="6000" dirty="0" err="1" smtClean="0">
                <a:solidFill>
                  <a:schemeClr val="bg1"/>
                </a:solidFill>
                <a:latin typeface="Impact" panose="020B0806030902050204" pitchFamily="34" charset="0"/>
              </a:rPr>
              <a:t>Вебинары</a:t>
            </a:r>
            <a:r>
              <a:rPr lang="ru-RU" sz="6000" dirty="0" smtClean="0">
                <a:solidFill>
                  <a:schemeClr val="bg1"/>
                </a:solidFill>
                <a:latin typeface="Impact" panose="020B0806030902050204" pitchFamily="34" charset="0"/>
              </a:rPr>
              <a:t> издательства « Просвещение»</a:t>
            </a:r>
            <a:endParaRPr lang="ru-RU" sz="6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663639" y="2202051"/>
            <a:ext cx="20983786" cy="657181"/>
          </a:xfrm>
          <a:prstGeom prst="rect">
            <a:avLst/>
          </a:prstGeom>
        </p:spPr>
        <p:txBody>
          <a:bodyPr/>
          <a:lstStyle>
            <a:lvl1pPr marL="457200" marR="0" indent="-457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1pPr>
            <a:lvl2pPr marL="990600" marR="0" indent="-5334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2pPr>
            <a:lvl3pPr marL="1554479" marR="0" indent="-640079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3pPr>
            <a:lvl4pPr marL="2082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4pPr>
            <a:lvl5pPr marL="25400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9pPr>
          </a:lstStyle>
          <a:p>
            <a:pPr marL="0" indent="0" hangingPunct="1">
              <a:buNone/>
            </a:pPr>
            <a:r>
              <a:rPr lang="en-US" sz="7000" dirty="0" smtClean="0">
                <a:solidFill>
                  <a:schemeClr val="accent1">
                    <a:lumMod val="50000"/>
                  </a:schemeClr>
                </a:solidFill>
              </a:rPr>
              <a:t>http://www.prosv.ru/webinars/subject/deutsch.html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61713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salomakhina\Desktop\саайт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11" y="1439790"/>
            <a:ext cx="18240619" cy="1042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hape 518"/>
          <p:cNvSpPr/>
          <p:nvPr/>
        </p:nvSpPr>
        <p:spPr>
          <a:xfrm>
            <a:off x="0" y="0"/>
            <a:ext cx="18139719" cy="106933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3090" tIns="43090" rIns="43090" bIns="43090" anchor="ctr"/>
          <a:lstStyle/>
          <a:p>
            <a:pPr>
              <a:defRPr/>
            </a:pPr>
            <a:r>
              <a:rPr lang="en-US" sz="6000" dirty="0">
                <a:solidFill>
                  <a:schemeClr val="bg1"/>
                </a:solidFill>
              </a:rPr>
              <a:t>YOUTUBE</a:t>
            </a:r>
            <a:r>
              <a:rPr lang="ru-RU" sz="6000" dirty="0">
                <a:solidFill>
                  <a:schemeClr val="bg1"/>
                </a:solidFill>
              </a:rPr>
              <a:t>: Просвещение Иностранные языки</a:t>
            </a:r>
            <a:endParaRPr lang="ru-RU" altLang="ru-RU" sz="6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42511" y="11909778"/>
            <a:ext cx="2105366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https://www.youtube.com/channel/UCyIChKgUShl5Yg-OAm7pw6Q</a:t>
            </a:r>
            <a:endParaRPr lang="ru-RU" dirty="0"/>
          </a:p>
          <a:p>
            <a:endParaRPr lang="ru-RU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2573" y="1350066"/>
            <a:ext cx="17711531" cy="1065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82529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988" y="2060365"/>
            <a:ext cx="23664191" cy="993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Стрелка влево 16"/>
          <p:cNvSpPr/>
          <p:nvPr/>
        </p:nvSpPr>
        <p:spPr>
          <a:xfrm>
            <a:off x="2700304" y="7762984"/>
            <a:ext cx="3061252" cy="457200"/>
          </a:xfrm>
          <a:prstGeom prst="lef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Инструменты реализации стратегии"/>
          <p:cNvSpPr txBox="1"/>
          <p:nvPr/>
        </p:nvSpPr>
        <p:spPr>
          <a:xfrm>
            <a:off x="385011" y="770021"/>
            <a:ext cx="19571368" cy="1844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2" tIns="59922" rIns="59922" bIns="59922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/>
            <a:r>
              <a:rPr lang="ru-RU" altLang="ru-RU" sz="4898" dirty="0" smtClean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</a:rPr>
              <a:t>Портал для учителей иностранных языков </a:t>
            </a:r>
            <a:r>
              <a:rPr lang="de-DE" altLang="ru-RU" sz="5600" dirty="0" smtClean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  <a:hlinkClick r:id="rId3"/>
              </a:rPr>
              <a:t>http://inyaz.prosv.ru</a:t>
            </a:r>
            <a:r>
              <a:rPr lang="ru-RU" altLang="ru-RU" sz="5600" dirty="0" smtClean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</a:p>
          <a:p>
            <a:pPr algn="ctr"/>
            <a:endParaRPr lang="ru-RU" altLang="ru-RU" sz="5600" dirty="0" err="1" smtClean="0">
              <a:solidFill>
                <a:schemeClr val="accent1">
                  <a:lumMod val="75000"/>
                </a:schemeClr>
              </a:solidFill>
              <a:latin typeface="Impact" panose="020B0806030902050204" pitchFamily="34" charset="0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5279957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909" y="3276097"/>
            <a:ext cx="23363583" cy="815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Овал 10"/>
          <p:cNvSpPr/>
          <p:nvPr/>
        </p:nvSpPr>
        <p:spPr>
          <a:xfrm>
            <a:off x="17544134" y="5850486"/>
            <a:ext cx="3498574" cy="2564296"/>
          </a:xfrm>
          <a:prstGeom prst="ellipse">
            <a:avLst/>
          </a:prstGeom>
          <a:noFill/>
          <a:ln w="63500" cap="flat">
            <a:solidFill>
              <a:srgbClr val="FF0000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Инструменты реализации стратегии"/>
          <p:cNvSpPr txBox="1"/>
          <p:nvPr/>
        </p:nvSpPr>
        <p:spPr>
          <a:xfrm>
            <a:off x="577516" y="1106905"/>
            <a:ext cx="19571368" cy="1844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2" tIns="59922" rIns="59922" bIns="59922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/>
            <a:r>
              <a:rPr lang="ru-RU" altLang="ru-RU" sz="4898" dirty="0" smtClean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</a:rPr>
              <a:t>Портал для учителей иностранных языков</a:t>
            </a:r>
            <a:r>
              <a:rPr lang="ru-RU" altLang="ru-RU" sz="5600" dirty="0" smtClean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de-DE" altLang="ru-RU" sz="5600" dirty="0" smtClean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  <a:hlinkClick r:id="rId3"/>
              </a:rPr>
              <a:t>http://inyaz.prosv.ru</a:t>
            </a:r>
            <a:r>
              <a:rPr lang="ru-RU" altLang="ru-RU" sz="5600" dirty="0" smtClean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</a:p>
          <a:p>
            <a:pPr algn="ctr"/>
            <a:endParaRPr lang="ru-RU" altLang="ru-RU" sz="5600" dirty="0" err="1" smtClean="0">
              <a:solidFill>
                <a:schemeClr val="accent1">
                  <a:lumMod val="75000"/>
                </a:schemeClr>
              </a:solidFill>
              <a:latin typeface="Impact" panose="020B0806030902050204" pitchFamily="34" charset="0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9203777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Инструменты реализации стратегии"/>
          <p:cNvSpPr txBox="1"/>
          <p:nvPr/>
        </p:nvSpPr>
        <p:spPr>
          <a:xfrm>
            <a:off x="577516" y="1106905"/>
            <a:ext cx="19571368" cy="1844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2" tIns="59922" rIns="59922" bIns="59922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/>
            <a:r>
              <a:rPr lang="ru-RU" altLang="ru-RU" sz="4898" dirty="0" smtClean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</a:rPr>
              <a:t>Портал для учителей иностранных языков </a:t>
            </a:r>
            <a:r>
              <a:rPr lang="de-DE" altLang="ru-RU" sz="5600" dirty="0" smtClean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  <a:hlinkClick r:id="rId2"/>
              </a:rPr>
              <a:t>http://inyaz.prosv.ru</a:t>
            </a:r>
            <a:r>
              <a:rPr lang="ru-RU" altLang="ru-RU" sz="5600" dirty="0" smtClean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</a:p>
          <a:p>
            <a:pPr algn="ctr"/>
            <a:endParaRPr lang="ru-RU" altLang="ru-RU" sz="5600" dirty="0" err="1" smtClean="0">
              <a:solidFill>
                <a:schemeClr val="accent1">
                  <a:lumMod val="75000"/>
                </a:schemeClr>
              </a:solidFill>
              <a:latin typeface="Impact" panose="020B0806030902050204" pitchFamily="34" charset="0"/>
              <a:hlinkClick r:id="rId3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074" y="2180723"/>
            <a:ext cx="23469600" cy="1013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20264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84556" y="2461798"/>
            <a:ext cx="6639340" cy="10654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74114" y="2453306"/>
            <a:ext cx="6311660" cy="10527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Блок-схема: альтернативный процесс 1">
            <a:extLst>
              <a:ext uri="{FF2B5EF4-FFF2-40B4-BE49-F238E27FC236}">
                <a16:creationId xmlns:a16="http://schemas.microsoft.com/office/drawing/2014/main" xmlns="" id="{2269B196-1F06-42D6-9477-E81845D3DB6F}"/>
              </a:ext>
            </a:extLst>
          </p:cNvPr>
          <p:cNvSpPr/>
          <p:nvPr/>
        </p:nvSpPr>
        <p:spPr>
          <a:xfrm>
            <a:off x="13482531" y="11825931"/>
            <a:ext cx="5634681" cy="1831067"/>
          </a:xfrm>
          <a:prstGeom prst="flowChartAlternateProcess">
            <a:avLst/>
          </a:prstGeom>
          <a:solidFill>
            <a:schemeClr val="bg1">
              <a:alpha val="85000"/>
            </a:schemeClr>
          </a:solidFill>
          <a:ln w="12700"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92" tIns="158767" rIns="39692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39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iyazyki.prosv.ru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3" descr="C:\Users\VBelyaev\Desktop\Для презентации\Статья Юры\i-ya-logo.jpg">
            <a:extLst>
              <a:ext uri="{FF2B5EF4-FFF2-40B4-BE49-F238E27FC236}">
                <a16:creationId xmlns:a16="http://schemas.microsoft.com/office/drawing/2014/main" xmlns="" id="{07ADF3E1-CE17-46F4-8F10-D3C215DC9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4920" y="11782425"/>
            <a:ext cx="5069080" cy="183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hape 518"/>
          <p:cNvSpPr/>
          <p:nvPr/>
        </p:nvSpPr>
        <p:spPr>
          <a:xfrm>
            <a:off x="0" y="0"/>
            <a:ext cx="22143308" cy="232307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3090" tIns="43090" rIns="43090" bIns="43090" anchor="ctr"/>
          <a:lstStyle/>
          <a:p>
            <a:pPr>
              <a:spcBef>
                <a:spcPts val="580"/>
              </a:spcBef>
              <a:buClr>
                <a:schemeClr val="accent2"/>
              </a:buClr>
              <a:buSzPct val="85000"/>
              <a:defRPr/>
            </a:pPr>
            <a:r>
              <a:rPr lang="ru-RU" sz="6000" dirty="0">
                <a:solidFill>
                  <a:schemeClr val="bg1"/>
                </a:solidFill>
                <a:latin typeface="Impact" panose="020B0806030902050204" pitchFamily="34" charset="0"/>
              </a:rPr>
              <a:t>МЕТОДИЧЕСКИЙ ЖУРНАЛ</a:t>
            </a:r>
          </a:p>
          <a:p>
            <a:pPr>
              <a:spcBef>
                <a:spcPts val="580"/>
              </a:spcBef>
              <a:buClr>
                <a:schemeClr val="accent2"/>
              </a:buClr>
              <a:buSzPct val="85000"/>
              <a:defRPr/>
            </a:pPr>
            <a:r>
              <a:rPr lang="ru-RU" sz="6000" dirty="0">
                <a:solidFill>
                  <a:schemeClr val="bg1"/>
                </a:solidFill>
                <a:latin typeface="Impact" panose="020B0806030902050204" pitchFamily="34" charset="0"/>
              </a:rPr>
              <a:t> «ПРОСВЕЩЕНИЕ. ИНОСТРАННЫЕ ЯЗЫКИ»</a:t>
            </a:r>
            <a:endParaRPr lang="ru-RU" altLang="ru-RU" sz="6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820" y="2409619"/>
            <a:ext cx="8877300" cy="10613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87285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18148" y="756217"/>
            <a:ext cx="21801220" cy="1601972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altLang="ru-RU" sz="5986" kern="1200" cap="all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Разработка учебной программы по предмету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65412" y="2767263"/>
            <a:ext cx="17894300" cy="9991848"/>
          </a:xfrm>
        </p:spPr>
        <p:txBody>
          <a:bodyPr/>
          <a:lstStyle/>
          <a:p>
            <a:pPr marL="1347711" indent="-1347711">
              <a:buFont typeface="Wingdings" pitchFamily="2" charset="2"/>
              <a:buAutoNum type="arabicPeriod"/>
            </a:pPr>
            <a:r>
              <a:rPr lang="ru-RU" sz="7437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ФГОС</a:t>
            </a:r>
          </a:p>
          <a:p>
            <a:pPr marL="1347711" indent="-1347711">
              <a:buFont typeface="Wingdings" pitchFamily="2" charset="2"/>
              <a:buAutoNum type="arabicPeriod"/>
            </a:pPr>
            <a:r>
              <a:rPr lang="ru-RU" sz="7437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Примерная ООП; ООП ОУ</a:t>
            </a:r>
          </a:p>
          <a:p>
            <a:pPr marL="1347711" indent="-1347711">
              <a:buFont typeface="Wingdings" pitchFamily="2" charset="2"/>
              <a:buAutoNum type="arabicPeriod"/>
            </a:pPr>
            <a:r>
              <a:rPr lang="ru-RU" sz="7437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Примерная программа по учебному предмету</a:t>
            </a:r>
          </a:p>
          <a:p>
            <a:pPr marL="1347711" indent="-1347711">
              <a:buFont typeface="Wingdings" pitchFamily="2" charset="2"/>
              <a:buAutoNum type="arabicPeriod"/>
            </a:pPr>
            <a:r>
              <a:rPr lang="ru-RU" sz="7437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Авторская программа</a:t>
            </a:r>
          </a:p>
          <a:p>
            <a:pPr marL="1347711" indent="-1347711">
              <a:buFont typeface="Wingdings" pitchFamily="2" charset="2"/>
              <a:buAutoNum type="arabicPeriod"/>
            </a:pPr>
            <a:r>
              <a:rPr lang="ru-RU" sz="7437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Рабочая программа учителя</a:t>
            </a:r>
            <a:endParaRPr lang="en-US" sz="7437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0674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54992" y="760756"/>
            <a:ext cx="8912503" cy="1147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Блок-схема: альтернативный процесс 1">
            <a:extLst>
              <a:ext uri="{FF2B5EF4-FFF2-40B4-BE49-F238E27FC236}">
                <a16:creationId xmlns:a16="http://schemas.microsoft.com/office/drawing/2014/main" xmlns="" id="{2269B196-1F06-42D6-9477-E81845D3DB6F}"/>
              </a:ext>
            </a:extLst>
          </p:cNvPr>
          <p:cNvSpPr/>
          <p:nvPr/>
        </p:nvSpPr>
        <p:spPr>
          <a:xfrm>
            <a:off x="13482531" y="11825931"/>
            <a:ext cx="5634681" cy="1831067"/>
          </a:xfrm>
          <a:prstGeom prst="flowChartAlternateProcess">
            <a:avLst/>
          </a:prstGeom>
          <a:solidFill>
            <a:schemeClr val="bg1">
              <a:alpha val="85000"/>
            </a:schemeClr>
          </a:solidFill>
          <a:ln w="12700"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92" tIns="158767" rIns="39692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39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iyazyki.prosv.ru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3" descr="C:\Users\VBelyaev\Desktop\Для презентации\Статья Юры\i-ya-logo.jpg">
            <a:extLst>
              <a:ext uri="{FF2B5EF4-FFF2-40B4-BE49-F238E27FC236}">
                <a16:creationId xmlns:a16="http://schemas.microsoft.com/office/drawing/2014/main" xmlns="" id="{07ADF3E1-CE17-46F4-8F10-D3C215DC9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4920" y="11782425"/>
            <a:ext cx="5069080" cy="183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hape 518"/>
          <p:cNvSpPr/>
          <p:nvPr/>
        </p:nvSpPr>
        <p:spPr>
          <a:xfrm>
            <a:off x="0" y="0"/>
            <a:ext cx="22143308" cy="232307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3090" tIns="43090" rIns="43090" bIns="43090" anchor="ctr"/>
          <a:lstStyle/>
          <a:p>
            <a:pPr>
              <a:spcBef>
                <a:spcPts val="580"/>
              </a:spcBef>
              <a:buClr>
                <a:schemeClr val="accent2"/>
              </a:buClr>
              <a:buSzPct val="85000"/>
              <a:defRPr/>
            </a:pPr>
            <a:r>
              <a:rPr lang="ru-RU" sz="6000" dirty="0">
                <a:solidFill>
                  <a:schemeClr val="bg1"/>
                </a:solidFill>
                <a:latin typeface="Impact" panose="020B0806030902050204" pitchFamily="34" charset="0"/>
              </a:rPr>
              <a:t>МЕТОДИЧЕСКИЙ ЖУРНАЛ</a:t>
            </a:r>
          </a:p>
          <a:p>
            <a:pPr>
              <a:spcBef>
                <a:spcPts val="580"/>
              </a:spcBef>
              <a:buClr>
                <a:schemeClr val="accent2"/>
              </a:buClr>
              <a:buSzPct val="85000"/>
              <a:defRPr/>
            </a:pPr>
            <a:r>
              <a:rPr lang="ru-RU" sz="6000" dirty="0">
                <a:solidFill>
                  <a:schemeClr val="bg1"/>
                </a:solidFill>
                <a:latin typeface="Impact" panose="020B0806030902050204" pitchFamily="34" charset="0"/>
              </a:rPr>
              <a:t> «ПРОСВЕЩЕНИЕ. ИНОСТРАННЫЕ ЯЗЫКИ»</a:t>
            </a:r>
            <a:endParaRPr lang="ru-RU" altLang="ru-RU" sz="6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015" y="2565331"/>
            <a:ext cx="12902649" cy="9706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>
          <a:xfrm>
            <a:off x="556590" y="7036497"/>
            <a:ext cx="2782957" cy="895337"/>
          </a:xfrm>
          <a:prstGeom prst="ellipse">
            <a:avLst/>
          </a:prstGeom>
          <a:noFill/>
          <a:ln w="63500" cap="flat">
            <a:solidFill>
              <a:srgbClr val="FF0000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45976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Инструменты реализации стратегии"/>
          <p:cNvSpPr txBox="1"/>
          <p:nvPr/>
        </p:nvSpPr>
        <p:spPr>
          <a:xfrm>
            <a:off x="642436" y="761224"/>
            <a:ext cx="17134265" cy="879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2038" tIns="62038" rIns="62038" bIns="62038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>
              <a:spcBef>
                <a:spcPts val="1201"/>
              </a:spcBef>
              <a:buClr>
                <a:schemeClr val="accent2"/>
              </a:buClr>
              <a:buSzPct val="85000"/>
              <a:defRPr/>
            </a:pPr>
            <a:r>
              <a:rPr lang="ru-RU" altLang="ru-RU" sz="4898" dirty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</a:rPr>
              <a:t>Методический журнал «Просвещение. Иностранные языки»</a:t>
            </a:r>
          </a:p>
        </p:txBody>
      </p:sp>
      <p:pic>
        <p:nvPicPr>
          <p:cNvPr id="2050" name="Picture 2" descr="https://pp.userapi.com/c830708/v830708900/1045fd/Io-vzWONWb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859" r="2581"/>
          <a:stretch/>
        </p:blipFill>
        <p:spPr bwMode="auto">
          <a:xfrm>
            <a:off x="14678526" y="1832749"/>
            <a:ext cx="7940843" cy="11112319"/>
          </a:xfrm>
          <a:prstGeom prst="rect">
            <a:avLst/>
          </a:prstGeom>
          <a:noFill/>
          <a:effectLst>
            <a:outerShdw blurRad="190500" dist="1905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693" y="2458391"/>
            <a:ext cx="14016960" cy="998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690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55" y="1763779"/>
            <a:ext cx="5922243" cy="7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Заголовок 1"/>
          <p:cNvSpPr txBox="1">
            <a:spLocks/>
          </p:cNvSpPr>
          <p:nvPr/>
        </p:nvSpPr>
        <p:spPr bwMode="auto">
          <a:xfrm>
            <a:off x="6445051" y="1763775"/>
            <a:ext cx="5419067" cy="60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622" tIns="95312" rIns="190622" bIns="95312"/>
          <a:lstStyle>
            <a:lvl1pPr defTabSz="1042988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042988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042988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042988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042988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3300" b="1" dirty="0">
                <a:solidFill>
                  <a:schemeClr val="bg1"/>
                </a:solidFill>
                <a:latin typeface="Trebuchet MS" pitchFamily="34" charset="0"/>
              </a:rPr>
              <a:t>http://vk.com/iyazyki</a:t>
            </a:r>
            <a:endParaRPr lang="ru-RU" altLang="ru-RU" sz="33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62742" y="521299"/>
            <a:ext cx="22082453" cy="1142974"/>
          </a:xfrm>
          <a:prstGeom prst="rect">
            <a:avLst/>
          </a:prstGeom>
        </p:spPr>
        <p:txBody>
          <a:bodyPr wrap="square" lIns="217519" tIns="108760" rIns="217519" bIns="108760">
            <a:spAutoFit/>
          </a:bodyPr>
          <a:lstStyle/>
          <a:p>
            <a:pPr>
              <a:spcBef>
                <a:spcPts val="1381"/>
              </a:spcBef>
              <a:buClr>
                <a:srgbClr val="00882B"/>
              </a:buClr>
              <a:buSzPct val="85000"/>
              <a:defRPr/>
            </a:pPr>
            <a:r>
              <a:rPr lang="ru-RU" altLang="ru-RU" sz="6000" cap="all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Работа в социальных сетях</a:t>
            </a:r>
            <a:endParaRPr lang="ru-RU" altLang="ru-RU" sz="6000" cap="all" dirty="0"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11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1485" y="1763781"/>
            <a:ext cx="8079117" cy="71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14642254" y="1779024"/>
            <a:ext cx="7553144" cy="66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7108" tIns="83551" rIns="167108" bIns="83551"/>
          <a:lstStyle>
            <a:lvl1pPr defTabSz="1042988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042988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042988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042988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042988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900" b="1" dirty="0">
                <a:solidFill>
                  <a:schemeClr val="bg1"/>
                </a:solidFill>
                <a:latin typeface="Trebuchet MS" pitchFamily="34" charset="0"/>
              </a:rPr>
              <a:t>http://www.facebook.com/iyazyki/</a:t>
            </a:r>
            <a:endParaRPr lang="ru-RU" altLang="ru-RU" sz="29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13" name="Рисунок 12" descr="фб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210672" y="2489393"/>
            <a:ext cx="9161391" cy="9830943"/>
          </a:xfrm>
          <a:prstGeom prst="rect">
            <a:avLst/>
          </a:prstGeom>
          <a:effectLst>
            <a:outerShdw blurRad="342900" dist="114300" dir="6000000" algn="ctr" rotWithShape="0">
              <a:srgbClr val="0070C0">
                <a:alpha val="70000"/>
              </a:srgbClr>
            </a:outerShdw>
          </a:effectLst>
        </p:spPr>
      </p:pic>
      <p:pic>
        <p:nvPicPr>
          <p:cNvPr id="14" name="Рисунок 13" descr="вк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10063" y="2537518"/>
            <a:ext cx="9857390" cy="9898260"/>
          </a:xfrm>
          <a:prstGeom prst="rect">
            <a:avLst/>
          </a:prstGeom>
          <a:effectLst>
            <a:outerShdw blurRad="342900" dist="114300" dir="6000000" algn="ctr" rotWithShape="0">
              <a:srgbClr val="0070C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68131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4" descr="C:\Users\VBelyaev\Desktop\Для презентации\instagram-logo-vector-downlo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326" y="2177661"/>
            <a:ext cx="1900989" cy="168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 descr="C:\Users\VBelyaev\Desktop\Для презентации\instagram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388" y="1865197"/>
            <a:ext cx="4547938" cy="243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989" y="1121424"/>
            <a:ext cx="9095874" cy="7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Заголовок 1"/>
          <p:cNvSpPr txBox="1">
            <a:spLocks/>
          </p:cNvSpPr>
          <p:nvPr/>
        </p:nvSpPr>
        <p:spPr bwMode="auto">
          <a:xfrm>
            <a:off x="2093495" y="1121424"/>
            <a:ext cx="8805170" cy="73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77" tIns="95288" rIns="190577" bIns="95288"/>
          <a:lstStyle>
            <a:lvl1pPr defTabSz="1042988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042988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042988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042988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042988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3300" b="1" dirty="0">
                <a:solidFill>
                  <a:schemeClr val="bg1"/>
                </a:solidFill>
                <a:latin typeface="Trebuchet MS" pitchFamily="34" charset="0"/>
              </a:rPr>
              <a:t>https://www.instagram.com/iyazyki/</a:t>
            </a:r>
            <a:endParaRPr lang="ru-RU" altLang="ru-RU" sz="33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13319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0632" y="1097361"/>
            <a:ext cx="9384631" cy="7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Заголовок 1"/>
          <p:cNvSpPr txBox="1">
            <a:spLocks/>
          </p:cNvSpPr>
          <p:nvPr/>
        </p:nvSpPr>
        <p:spPr bwMode="auto">
          <a:xfrm>
            <a:off x="11949434" y="1097361"/>
            <a:ext cx="9194680" cy="73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77" tIns="95288" rIns="190577" bIns="95288"/>
          <a:lstStyle>
            <a:lvl1pPr defTabSz="1042988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042988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042988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042988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042988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3300" b="1" dirty="0">
                <a:solidFill>
                  <a:schemeClr val="bg1"/>
                </a:solidFill>
                <a:latin typeface="Trebuchet MS" pitchFamily="34" charset="0"/>
              </a:rPr>
              <a:t>https://twitter.com/iyazyki</a:t>
            </a:r>
            <a:endParaRPr lang="ru-RU" altLang="ru-RU" sz="33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13321" name="Picture 6" descr="C:\Users\VBelyaev\Desktop\Для презентации\Twitter-Download-P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6905" y="2177661"/>
            <a:ext cx="1477418" cy="138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7" descr="C:\Users\VBelyaev\Desktop\Для презентации\Twitter_2010_logo_-_from_Commons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0" y="2069432"/>
            <a:ext cx="6452320" cy="158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инст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69431" y="4121696"/>
            <a:ext cx="8921830" cy="7776864"/>
          </a:xfrm>
          <a:prstGeom prst="rect">
            <a:avLst/>
          </a:prstGeom>
          <a:effectLst>
            <a:outerShdw blurRad="342900" dist="114300" dir="6000000" algn="ctr" rotWithShape="0">
              <a:srgbClr val="0070C0">
                <a:alpha val="70000"/>
              </a:srgbClr>
            </a:outerShdw>
          </a:effectLst>
        </p:spPr>
      </p:pic>
      <p:pic>
        <p:nvPicPr>
          <p:cNvPr id="13" name="Рисунок 12" descr="тв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615937" y="4121696"/>
            <a:ext cx="9343074" cy="7776864"/>
          </a:xfrm>
          <a:prstGeom prst="rect">
            <a:avLst/>
          </a:prstGeom>
          <a:effectLst>
            <a:outerShdw blurRad="342900" dist="114300" dir="6000000" algn="ctr" rotWithShape="0">
              <a:srgbClr val="0070C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54434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5279" y="3991705"/>
            <a:ext cx="21489875" cy="3582366"/>
          </a:xfrm>
          <a:prstGeom prst="rect">
            <a:avLst/>
          </a:prstGeom>
        </p:spPr>
        <p:txBody>
          <a:bodyPr wrap="square" lIns="88231" tIns="44120" rIns="88231" bIns="44120">
            <a:spAutoFit/>
          </a:bodyPr>
          <a:lstStyle/>
          <a:p>
            <a:pPr algn="ctr"/>
            <a:r>
              <a:rPr lang="en-US" sz="10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 Black Condensed"/>
              </a:rPr>
              <a:t>languages@prosv.ru</a:t>
            </a:r>
            <a:endParaRPr lang="ru-RU" sz="10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 Neue Black Condensed"/>
            </a:endParaRPr>
          </a:p>
          <a:p>
            <a:pPr algn="ctr"/>
            <a:r>
              <a:rPr 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 Black Condensed"/>
              </a:rPr>
              <a:t/>
            </a:r>
            <a:br>
              <a:rPr 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 Black Condensed"/>
              </a:rPr>
            </a:br>
            <a:r>
              <a:rPr lang="ru-RU" sz="5500" b="1" dirty="0">
                <a:solidFill>
                  <a:schemeClr val="accent1">
                    <a:lumMod val="50000"/>
                  </a:schemeClr>
                </a:solidFill>
              </a:rPr>
              <a:t>8 (495) 789-30</a:t>
            </a:r>
            <a:r>
              <a:rPr lang="en-US" sz="55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ru-RU" sz="5500" b="1" dirty="0">
                <a:solidFill>
                  <a:schemeClr val="accent1">
                    <a:lumMod val="50000"/>
                  </a:schemeClr>
                </a:solidFill>
              </a:rPr>
              <a:t>40</a:t>
            </a:r>
            <a:r>
              <a:rPr lang="en-US" sz="5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55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 Black Condensed"/>
              </a:rPr>
              <a:t>доб.: </a:t>
            </a:r>
            <a:r>
              <a:rPr lang="ru-RU" sz="5500" b="1" dirty="0" smtClean="0">
                <a:solidFill>
                  <a:schemeClr val="accent1">
                    <a:lumMod val="50000"/>
                  </a:schemeClr>
                </a:solidFill>
              </a:rPr>
              <a:t>48-14, 45-89, </a:t>
            </a:r>
            <a:r>
              <a:rPr lang="en-US" sz="5500" b="1" dirty="0" smtClean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ru-RU" sz="5500" b="1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sz="5500" b="1" dirty="0" smtClean="0">
                <a:solidFill>
                  <a:schemeClr val="accent1">
                    <a:lumMod val="50000"/>
                  </a:schemeClr>
                </a:solidFill>
              </a:rPr>
              <a:t>-4</a:t>
            </a:r>
            <a:r>
              <a:rPr lang="ru-RU" sz="5500" b="1" dirty="0" smtClean="0">
                <a:solidFill>
                  <a:schemeClr val="accent1">
                    <a:lumMod val="50000"/>
                  </a:schemeClr>
                </a:solidFill>
              </a:rPr>
              <a:t>8, 41</a:t>
            </a:r>
            <a:r>
              <a:rPr lang="en-US" sz="5500" b="1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ru-RU" sz="5500" b="1" dirty="0" smtClean="0">
                <a:solidFill>
                  <a:schemeClr val="accent1">
                    <a:lumMod val="50000"/>
                  </a:schemeClr>
                </a:solidFill>
              </a:rPr>
              <a:t>14</a:t>
            </a:r>
            <a:endParaRPr lang="ru-RU" sz="55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39588" y="6277232"/>
            <a:ext cx="19762333" cy="711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31" tIns="44120" rIns="88231" bIns="44120" anchor="ctr"/>
          <a:lstStyle/>
          <a:p>
            <a:pPr algn="ctr">
              <a:lnSpc>
                <a:spcPct val="90000"/>
              </a:lnSpc>
              <a:buClr>
                <a:srgbClr val="FFFFFF"/>
              </a:buClr>
            </a:pPr>
            <a:r>
              <a:rPr lang="en-US" sz="6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Black Condensed"/>
              </a:rPr>
              <a:t>www.prosv.ru</a:t>
            </a:r>
          </a:p>
          <a:p>
            <a:pPr algn="ctr">
              <a:lnSpc>
                <a:spcPct val="90000"/>
              </a:lnSpc>
              <a:buClr>
                <a:srgbClr val="FFFFFF"/>
              </a:buClr>
            </a:pPr>
            <a:r>
              <a:rPr lang="en-US" sz="6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Black Condensed"/>
              </a:rPr>
              <a:t>www.inyaz.prosv.ru</a:t>
            </a:r>
            <a:br>
              <a:rPr lang="en-US" sz="6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Black Condensed"/>
              </a:rPr>
            </a:br>
            <a:r>
              <a:rPr lang="en-US" sz="6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Black Condensed"/>
              </a:rPr>
              <a:t>www.iyazyki.ru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44264" y="1151630"/>
            <a:ext cx="21099264" cy="1704929"/>
          </a:xfrm>
          <a:prstGeom prst="rect">
            <a:avLst/>
          </a:prstGeom>
        </p:spPr>
        <p:txBody>
          <a:bodyPr wrap="square" lIns="88231" tIns="44120" rIns="88231" bIns="4412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 Black Condensed"/>
              </a:rPr>
              <a:t>АО «Издательство «Просвещение»</a:t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 Black Condensed"/>
              </a:rPr>
            </a:br>
            <a:r>
              <a:rPr lang="ru-RU" sz="5500" b="1" dirty="0">
                <a:solidFill>
                  <a:schemeClr val="accent1">
                    <a:lumMod val="50000"/>
                  </a:schemeClr>
                </a:solidFill>
              </a:rPr>
              <a:t>Центр лингвистического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535698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18"/>
          <p:cNvSpPr/>
          <p:nvPr/>
        </p:nvSpPr>
        <p:spPr>
          <a:xfrm>
            <a:off x="2011915" y="625647"/>
            <a:ext cx="19397644" cy="158761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92248" tIns="92248" rIns="92248" bIns="9224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ru-RU" sz="6712" dirty="0">
                <a:latin typeface="Impact" panose="020B0806030902050204" pitchFamily="34" charset="0"/>
              </a:rPr>
              <a:t>НАШИ  КОНТАКТЫ</a:t>
            </a:r>
            <a:endParaRPr sz="6712" dirty="0">
              <a:latin typeface="Impact" panose="020B080603090205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62802" y="2970298"/>
            <a:ext cx="12525854" cy="6890934"/>
          </a:xfrm>
          <a:prstGeom prst="rect">
            <a:avLst/>
          </a:prstGeom>
        </p:spPr>
        <p:txBody>
          <a:bodyPr wrap="square" lIns="189175" tIns="94588" rIns="189175" bIns="94588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5805" b="1" u="sng" spc="31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elvetica Neue Black Condensed"/>
              </a:rPr>
              <a:t>Редакция немецкого языка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5805" b="1" spc="31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elvetica Neue Black Condensed"/>
              </a:rPr>
              <a:t>Сатина Екатерина Сергеевна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5805" b="1" spc="31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elvetica Neue Black Condensed"/>
              </a:rPr>
              <a:t>Методист немецкого языка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5805" b="1" spc="31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elvetica Neue Black Condensed"/>
              </a:rPr>
              <a:t>8 (</a:t>
            </a:r>
            <a:r>
              <a:rPr lang="en-US" sz="5805" b="1" spc="31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elvetica Neue Black Condensed"/>
              </a:rPr>
              <a:t>495</a:t>
            </a:r>
            <a:r>
              <a:rPr lang="ru-RU" sz="5805" b="1" spc="31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elvetica Neue Black Condensed"/>
              </a:rPr>
              <a:t>)</a:t>
            </a:r>
            <a:r>
              <a:rPr lang="en-US" sz="5805" b="1" spc="31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elvetica Neue Black Condensed"/>
              </a:rPr>
              <a:t> 789</a:t>
            </a:r>
            <a:r>
              <a:rPr lang="ru-RU" sz="5805" b="1" spc="31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elvetica Neue Black Condensed"/>
              </a:rPr>
              <a:t>-</a:t>
            </a:r>
            <a:r>
              <a:rPr lang="en-US" sz="5805" b="1" spc="31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elvetica Neue Black Condensed"/>
              </a:rPr>
              <a:t>30</a:t>
            </a:r>
            <a:r>
              <a:rPr lang="ru-RU" sz="5805" b="1" spc="31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elvetica Neue Black Condensed"/>
              </a:rPr>
              <a:t>-</a:t>
            </a:r>
            <a:r>
              <a:rPr lang="en-US" sz="5805" b="1" spc="31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elvetica Neue Black Condensed"/>
              </a:rPr>
              <a:t>40 (</a:t>
            </a:r>
            <a:r>
              <a:rPr lang="ru-RU" sz="5805" b="1" spc="31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elvetica Neue Black Condensed"/>
              </a:rPr>
              <a:t>доб. </a:t>
            </a:r>
            <a:r>
              <a:rPr lang="en-US" sz="5805" b="1" spc="31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elvetica Neue Black Condensed"/>
              </a:rPr>
              <a:t>41 14</a:t>
            </a:r>
            <a:r>
              <a:rPr lang="ru-RU" sz="5805" b="1" spc="31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elvetica Neue Black Condensed"/>
              </a:rPr>
              <a:t>)</a:t>
            </a:r>
            <a:r>
              <a:rPr lang="en-US" sz="5805" b="1" spc="31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elvetica Neue Black Condensed"/>
              </a:rPr>
              <a:t> ESatina@prosv.ru</a:t>
            </a:r>
            <a:endParaRPr lang="ru-RU" sz="5805" b="1" spc="31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Helvetica Neue Black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1966541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0021" y="2647991"/>
            <a:ext cx="22619368" cy="9879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5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Рабочие программы по второму иностранному языку имеют ту же структуру, что и рабочие программы по предмету «Иностранный язык», и должны содержать:</a:t>
            </a:r>
          </a:p>
          <a:p>
            <a:pPr algn="l"/>
            <a:endParaRPr lang="ru-RU" sz="54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>
              <a:buFont typeface="Arial" pitchFamily="34" charset="0"/>
              <a:buChar char="•"/>
            </a:pPr>
            <a:r>
              <a:rPr lang="ru-RU" sz="5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планируемые результаты освоения предмета «Второй иностранный язык»;</a:t>
            </a:r>
          </a:p>
          <a:p>
            <a:pPr lvl="0" algn="l"/>
            <a:endParaRPr lang="ru-RU" sz="54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>
              <a:buFont typeface="Arial" pitchFamily="34" charset="0"/>
              <a:buChar char="•"/>
            </a:pPr>
            <a:r>
              <a:rPr lang="ru-RU" sz="5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содержание предмета «Второй иностранный язык»;</a:t>
            </a:r>
          </a:p>
          <a:p>
            <a:pPr lvl="0" algn="l"/>
            <a:endParaRPr lang="ru-RU" sz="54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>
              <a:buFont typeface="Arial" pitchFamily="34" charset="0"/>
              <a:buChar char="•"/>
            </a:pPr>
            <a:r>
              <a:rPr lang="ru-RU" sz="5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тематическое планирование.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18148" y="756217"/>
            <a:ext cx="21512463" cy="1416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 rtlCol="0" anchor="ctr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5986" b="0" i="0" u="none" strike="noStrike" kern="1200" cap="all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Разработка учебной программы по предмету</a:t>
            </a:r>
            <a:endParaRPr kumimoji="0" lang="ru-RU" altLang="ru-RU" sz="5986" b="0" i="0" u="none" strike="noStrike" kern="1200" cap="all" spc="0" normalizeH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Impact" panose="020B0806030902050204" pitchFamily="34" charset="0"/>
              <a:ea typeface="Helvetica Neue Black Condensed"/>
              <a:cs typeface="Helvetica Neue Black Condensed"/>
              <a:sym typeface="Gilroy-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89747" y="3462977"/>
            <a:ext cx="1855735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«Знать много языков — значит иметь много ключей к одному </a:t>
            </a:r>
            <a:r>
              <a:rPr lang="ru-RU" sz="8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замку»</a:t>
            </a:r>
            <a:endParaRPr lang="ru-RU" sz="8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295722" y="6612896"/>
            <a:ext cx="41873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(Вольтер)</a:t>
            </a:r>
            <a:endParaRPr lang="ru-RU" sz="7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3021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13513" y="612782"/>
            <a:ext cx="20024592" cy="1416050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altLang="ru-RU" sz="5986" kern="1200" cap="all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Разработка учебной программы по предмету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58389" y="3290849"/>
            <a:ext cx="4962820" cy="775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C:\Users\IKarelina\Desktop\Примерные программы ИЯ 1,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0995" y="3321594"/>
            <a:ext cx="5003127" cy="777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5890" name="Picture 2" descr="Картинки по запросу синяя птица программа французский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39899" y="3187660"/>
            <a:ext cx="5141354" cy="7808259"/>
          </a:xfrm>
          <a:prstGeom prst="rect">
            <a:avLst/>
          </a:prstGeom>
          <a:noFill/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56007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5191" y="1794315"/>
            <a:ext cx="17436935" cy="11233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6783" y="541065"/>
            <a:ext cx="22131028" cy="1416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 rtlCol="0" anchor="ctr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5986" b="0" i="0" u="none" strike="noStrike" kern="1200" cap="all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Разработка учебной программы по предмету</a:t>
            </a:r>
            <a:endParaRPr kumimoji="0" lang="ru-RU" altLang="ru-RU" sz="5986" b="0" i="0" u="none" strike="noStrike" kern="1200" cap="all" spc="0" normalizeH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Impact" panose="020B0806030902050204" pitchFamily="34" charset="0"/>
              <a:ea typeface="Helvetica Neue Black Condensed"/>
              <a:cs typeface="Helvetica Neue Black Condensed"/>
              <a:sym typeface="Gilroy-Light"/>
            </a:endParaRPr>
          </a:p>
        </p:txBody>
      </p:sp>
    </p:spTree>
    <p:extLst>
      <p:ext uri="{BB962C8B-B14F-4D97-AF65-F5344CB8AC3E}">
        <p14:creationId xmlns:p14="http://schemas.microsoft.com/office/powerpoint/2010/main" val="41321630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0996" y="2025014"/>
            <a:ext cx="17242008" cy="111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6783" y="541065"/>
            <a:ext cx="21938522" cy="1416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 rtlCol="0" anchor="ctr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5986" b="0" i="0" u="none" strike="noStrike" kern="1200" cap="all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Разработка учебной программы по предмету</a:t>
            </a:r>
            <a:endParaRPr kumimoji="0" lang="ru-RU" altLang="ru-RU" sz="5986" b="0" i="0" u="none" strike="noStrike" kern="1200" cap="all" spc="0" normalizeH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Impact" panose="020B0806030902050204" pitchFamily="34" charset="0"/>
              <a:ea typeface="Helvetica Neue Black Condensed"/>
              <a:cs typeface="Helvetica Neue Black Condensed"/>
              <a:sym typeface="Gilroy-Light"/>
            </a:endParaRPr>
          </a:p>
        </p:txBody>
      </p:sp>
    </p:spTree>
    <p:extLst>
      <p:ext uri="{BB962C8B-B14F-4D97-AF65-F5344CB8AC3E}">
        <p14:creationId xmlns:p14="http://schemas.microsoft.com/office/powerpoint/2010/main" val="22832484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4294967295"/>
          </p:nvPr>
        </p:nvSpPr>
        <p:spPr>
          <a:xfrm>
            <a:off x="1155032" y="2242218"/>
            <a:ext cx="21680905" cy="10294687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57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Опыт освоения нового языка                   принцип экономии;</a:t>
            </a:r>
          </a:p>
          <a:p>
            <a:pPr>
              <a:buNone/>
            </a:pPr>
            <a:endParaRPr lang="ru-RU" sz="57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57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Принцип учёта знаний, умений и навыков в первом иностранном, а также в родном языках:</a:t>
            </a:r>
          </a:p>
          <a:p>
            <a:endParaRPr lang="ru-RU" sz="57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похожие структуры предложений: 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Er ist gut / He </a:t>
            </a:r>
            <a:r>
              <a:rPr lang="de-DE" sz="57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57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good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Sie kann tanzen/</a:t>
            </a:r>
            <a:r>
              <a:rPr lang="de-DE" sz="57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She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57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57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dance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лексика, имеющая сходство на уровне произношения, значения, написания,</a:t>
            </a:r>
            <a:br>
              <a:rPr lang="ru-RU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словообразования: 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tanzen – </a:t>
            </a:r>
            <a:r>
              <a:rPr lang="de-DE" sz="57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57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dance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der Elefant – </a:t>
            </a:r>
            <a:r>
              <a:rPr lang="de-DE" sz="57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57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elephant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b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beginnen – </a:t>
            </a:r>
            <a:r>
              <a:rPr lang="de-DE" sz="57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57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begin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заимствованные слова в русском языке.</a:t>
            </a:r>
            <a:endParaRPr lang="de-DE" sz="5700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временных форм (от трех основных форм глагола и использование </a:t>
            </a:r>
            <a:r>
              <a:rPr lang="ru-RU" sz="57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вспомогательногог</a:t>
            </a:r>
            <a:r>
              <a:rPr lang="ru-RU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7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лагола</a:t>
            </a:r>
            <a:r>
              <a:rPr lang="ru-RU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haben = </a:t>
            </a:r>
            <a:r>
              <a:rPr lang="de-DE" sz="57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57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have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перфекте): 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kommen – kam – gekommen/ </a:t>
            </a:r>
            <a:r>
              <a:rPr lang="de-DE" sz="57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come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de-DE" sz="57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came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de-DE" sz="57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come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bringen – brachte-gebracht/ bring – </a:t>
            </a:r>
            <a:r>
              <a:rPr lang="de-DE" sz="57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brought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de-DE" sz="57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brought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модальные глаголы: </a:t>
            </a:r>
            <a:r>
              <a:rPr lang="de-DE" sz="57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mussen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must /</a:t>
            </a:r>
            <a:r>
              <a:rPr lang="de-DE" sz="57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konnen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de-DE" sz="57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r>
              <a:rPr lang="ru-RU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определённого и </a:t>
            </a:r>
            <a:r>
              <a:rPr lang="ru-RU" sz="57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неопределённогоартиклей</a:t>
            </a:r>
            <a:r>
              <a:rPr lang="ru-RU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7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схожесть правил по их употреблению: 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Das ist ein Mann. Der Mann ist gut./ </a:t>
            </a:r>
            <a:r>
              <a:rPr lang="de-DE" sz="57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57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 man. The man </a:t>
            </a:r>
            <a:r>
              <a:rPr lang="de-DE" sz="57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57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good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повелительное наклонение: 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Lesen Sie den Text!!/ Read </a:t>
            </a:r>
            <a:r>
              <a:rPr lang="de-DE" sz="57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57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text</a:t>
            </a:r>
            <a:r>
              <a:rPr lang="de-DE" sz="57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 </a:t>
            </a:r>
          </a:p>
          <a:p>
            <a:pPr>
              <a:buNone/>
            </a:pP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endParaRPr lang="ru-RU" dirty="0" smtClean="0">
              <a:solidFill>
                <a:srgbClr val="000066"/>
              </a:solidFill>
            </a:endParaRPr>
          </a:p>
        </p:txBody>
      </p:sp>
      <p:sp>
        <p:nvSpPr>
          <p:cNvPr id="159745" name="Rectangle 1"/>
          <p:cNvSpPr>
            <a:spLocks noChangeArrowheads="1"/>
          </p:cNvSpPr>
          <p:nvPr/>
        </p:nvSpPr>
        <p:spPr bwMode="auto">
          <a:xfrm>
            <a:off x="0" y="797624"/>
            <a:ext cx="22940896" cy="101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5986" kern="1200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Особенности преподавания предмета «Второй иностранный язык»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8980748" y="2349225"/>
            <a:ext cx="2151529" cy="448235"/>
          </a:xfrm>
          <a:prstGeom prst="rightArrow">
            <a:avLst/>
          </a:prstGeom>
          <a:blipFill rotWithShape="1">
            <a:blip r:embed="rId3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253503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4294967295"/>
          </p:nvPr>
        </p:nvSpPr>
        <p:spPr>
          <a:xfrm>
            <a:off x="1612232" y="2242218"/>
            <a:ext cx="21223705" cy="10226675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endParaRPr lang="ru-RU" dirty="0" smtClean="0">
              <a:solidFill>
                <a:srgbClr val="000066"/>
              </a:solidFill>
            </a:endParaRPr>
          </a:p>
        </p:txBody>
      </p:sp>
      <p:sp>
        <p:nvSpPr>
          <p:cNvPr id="159745" name="Rectangle 1"/>
          <p:cNvSpPr>
            <a:spLocks noChangeArrowheads="1"/>
          </p:cNvSpPr>
          <p:nvPr/>
        </p:nvSpPr>
        <p:spPr bwMode="auto">
          <a:xfrm>
            <a:off x="0" y="797624"/>
            <a:ext cx="22940896" cy="101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5986" kern="1200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Особенности преподавания предмета «Второй иностранный язык»</a:t>
            </a:r>
          </a:p>
        </p:txBody>
      </p:sp>
      <p:sp>
        <p:nvSpPr>
          <p:cNvPr id="7" name="Содержимое 4"/>
          <p:cNvSpPr txBox="1">
            <a:spLocks/>
          </p:cNvSpPr>
          <p:nvPr/>
        </p:nvSpPr>
        <p:spPr>
          <a:xfrm>
            <a:off x="1764632" y="2671011"/>
            <a:ext cx="21223705" cy="995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normAutofit/>
          </a:bodyPr>
          <a:lstStyle/>
          <a:p>
            <a:pPr marL="457200" marR="0" lvl="0" indent="-457200" algn="l" defTabSz="182880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r>
              <a:rPr kumimoji="0" lang="ru-RU" sz="630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3. Использование латинского алфавита;</a:t>
            </a:r>
          </a:p>
          <a:p>
            <a:pPr marL="457200" marR="0" lvl="0" indent="-457200" algn="l" defTabSz="182880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endParaRPr lang="ru-RU" sz="56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Gilroy-Light"/>
              <a:cs typeface="Times New Roman" pitchFamily="18" charset="0"/>
              <a:sym typeface="Gilroy-Light"/>
            </a:endParaRPr>
          </a:p>
          <a:p>
            <a:pPr marL="457200" lvl="0" indent="-457200" algn="l" defTabSz="1828800" hangingPunct="1">
              <a:lnSpc>
                <a:spcPct val="90000"/>
              </a:lnSpc>
              <a:spcBef>
                <a:spcPts val="2000"/>
              </a:spcBef>
              <a:buSzPct val="100000"/>
            </a:pPr>
            <a:r>
              <a:rPr kumimoji="0" lang="ru-RU" sz="560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4.</a:t>
            </a:r>
            <a:r>
              <a:rPr kumimoji="0" lang="ru-RU" sz="5600" i="0" u="none" strike="noStrike" kern="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 </a:t>
            </a:r>
            <a:r>
              <a:rPr lang="ru-RU" sz="63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Максимально практически ориентированное и коммуникативное изучение языка;</a:t>
            </a:r>
          </a:p>
          <a:p>
            <a:pPr marL="457200" lvl="0" indent="-457200" algn="l" defTabSz="1828800" hangingPunct="1">
              <a:lnSpc>
                <a:spcPct val="90000"/>
              </a:lnSpc>
              <a:spcBef>
                <a:spcPts val="2000"/>
              </a:spcBef>
              <a:buSzPct val="100000"/>
            </a:pPr>
            <a:endParaRPr lang="ru-RU" sz="63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Gilroy-Light"/>
              <a:cs typeface="Times New Roman" pitchFamily="18" charset="0"/>
              <a:sym typeface="Gilroy-Light"/>
            </a:endParaRPr>
          </a:p>
          <a:p>
            <a:pPr marL="457200" indent="-457200" algn="l" defTabSz="1828800" hangingPunct="1">
              <a:lnSpc>
                <a:spcPct val="90000"/>
              </a:lnSpc>
              <a:spcBef>
                <a:spcPts val="2000"/>
              </a:spcBef>
              <a:buSzPct val="100000"/>
            </a:pPr>
            <a:r>
              <a:rPr lang="ru-RU" sz="63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5. Принцип сознательности в изучении второго иностранного языка             индуктивный подход в изучении лексики и грамматики</a:t>
            </a:r>
            <a:r>
              <a:rPr lang="ru-RU" sz="6300" dirty="0" smtClean="0">
                <a:solidFill>
                  <a:srgbClr val="000066"/>
                </a:solidFill>
                <a:latin typeface="Gilroy-Light"/>
                <a:ea typeface="Gilroy-Light"/>
                <a:cs typeface="Gilroy-Light"/>
                <a:sym typeface="Gilroy-Light"/>
              </a:rPr>
              <a:t>.</a:t>
            </a:r>
          </a:p>
          <a:p>
            <a:pPr marL="457200" lvl="0" indent="-457200" algn="l" defTabSz="1828800" hangingPunct="1">
              <a:lnSpc>
                <a:spcPct val="90000"/>
              </a:lnSpc>
              <a:spcBef>
                <a:spcPts val="2000"/>
              </a:spcBef>
              <a:buSzPct val="100000"/>
            </a:pPr>
            <a:endParaRPr lang="ru-RU" sz="6300" dirty="0" smtClean="0">
              <a:solidFill>
                <a:srgbClr val="000066"/>
              </a:solidFill>
              <a:latin typeface="Gilroy-Light"/>
              <a:ea typeface="Gilroy-Light"/>
              <a:cs typeface="Gilroy-Light"/>
              <a:sym typeface="Gilroy-Light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9378497" y="9068036"/>
            <a:ext cx="2151529" cy="448235"/>
          </a:xfrm>
          <a:prstGeom prst="rightArrow">
            <a:avLst/>
          </a:prstGeom>
          <a:blipFill rotWithShape="1">
            <a:blip r:embed="rId3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253503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7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1"/>
          <p:cNvSpPr>
            <a:spLocks noChangeArrowheads="1"/>
          </p:cNvSpPr>
          <p:nvPr/>
        </p:nvSpPr>
        <p:spPr bwMode="auto">
          <a:xfrm>
            <a:off x="735107" y="1968405"/>
            <a:ext cx="22214541" cy="104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достижение заявленных во ФГОС личностных, </a:t>
            </a:r>
            <a:r>
              <a:rPr lang="ru-RU" sz="4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метапредметных</a:t>
            </a: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 и предметных результатов посредством УМК;</a:t>
            </a:r>
          </a:p>
          <a:p>
            <a:pPr marL="0" marR="0" lvl="0" indent="45085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48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Gilroy-Light"/>
              <a:cs typeface="Times New Roman" pitchFamily="18" charset="0"/>
              <a:sym typeface="Gilroy-Light"/>
            </a:endParaRPr>
          </a:p>
          <a:p>
            <a:pPr marL="0" marR="0" lvl="0" indent="4508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наличие преемственности в учебниках разных уровней образования, единых линий УМК;</a:t>
            </a:r>
          </a:p>
          <a:p>
            <a:pPr marL="0" marR="0" lvl="0" indent="4508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48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Gilroy-Light"/>
              <a:cs typeface="Times New Roman" pitchFamily="18" charset="0"/>
              <a:sym typeface="Gilroy-Light"/>
            </a:endParaRPr>
          </a:p>
          <a:p>
            <a:pPr marL="0" marR="0" lvl="0" indent="4508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соответствие УМК </a:t>
            </a:r>
            <a:r>
              <a:rPr lang="ru-RU" sz="4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системно-деятельностному</a:t>
            </a: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, коммуникативному, личностно-ориентированному подходам в обучении;</a:t>
            </a:r>
          </a:p>
          <a:p>
            <a:pPr marL="0" marR="0" lvl="0" indent="4508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48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Gilroy-Light"/>
              <a:cs typeface="Times New Roman" pitchFamily="18" charset="0"/>
              <a:sym typeface="Gilroy-Light"/>
            </a:endParaRPr>
          </a:p>
          <a:p>
            <a:pPr marL="0" marR="0" lvl="0" indent="4508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наличие в УМК материалов для оценивания образовательных результатов;</a:t>
            </a:r>
          </a:p>
          <a:p>
            <a:pPr marL="0" marR="0" lvl="0" indent="4508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48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Gilroy-Light"/>
              <a:cs typeface="Times New Roman" pitchFamily="18" charset="0"/>
              <a:sym typeface="Gilroy-Light"/>
            </a:endParaRPr>
          </a:p>
          <a:p>
            <a:pPr marL="0" marR="0" lvl="0" indent="4508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подготовка обучающихся к государственной итоговой аттестации;</a:t>
            </a:r>
          </a:p>
          <a:p>
            <a:pPr marL="0" marR="0" lvl="0" indent="4508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48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Gilroy-Light"/>
              <a:cs typeface="Times New Roman" pitchFamily="18" charset="0"/>
              <a:sym typeface="Gilroy-Light"/>
            </a:endParaRPr>
          </a:p>
          <a:p>
            <a:pPr marL="0" marR="0" lvl="0" indent="4508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методическая поддержка учителя.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448357" y="797624"/>
            <a:ext cx="8044190" cy="101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5986" kern="1200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УМК – какой выбрать?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26112" y="4250835"/>
            <a:ext cx="2800013" cy="373580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3908505" y="4221811"/>
            <a:ext cx="2932293" cy="3948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5410361" y="6211421"/>
            <a:ext cx="2802471" cy="3787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9264746" y="4194482"/>
            <a:ext cx="2785276" cy="3760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940522" y="4150500"/>
            <a:ext cx="2889756" cy="3788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457051" y="6068547"/>
            <a:ext cx="2886781" cy="3788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Инструменты реализации стратегии"/>
          <p:cNvSpPr txBox="1"/>
          <p:nvPr/>
        </p:nvSpPr>
        <p:spPr>
          <a:xfrm>
            <a:off x="2478505" y="1295998"/>
            <a:ext cx="18569951" cy="110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2084" tIns="62084" rIns="62084" bIns="62084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/>
            <a:r>
              <a:rPr lang="ru-RU" sz="6349" cap="all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Второй иностранный язык</a:t>
            </a:r>
          </a:p>
        </p:txBody>
      </p:sp>
      <p:sp>
        <p:nvSpPr>
          <p:cNvPr id="14" name="Инструменты реализации стратегии"/>
          <p:cNvSpPr txBox="1"/>
          <p:nvPr/>
        </p:nvSpPr>
        <p:spPr>
          <a:xfrm>
            <a:off x="9611802" y="10299180"/>
            <a:ext cx="5094230" cy="1911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2084" tIns="62084" rIns="62084" bIns="62084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/>
            <a:r>
              <a:rPr lang="ru-RU" sz="2902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УМК «Синяя птица»</a:t>
            </a:r>
          </a:p>
          <a:p>
            <a:pPr algn="ctr"/>
            <a:r>
              <a:rPr lang="ru-RU" sz="2902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(авт. Э. М. Береговской, </a:t>
            </a:r>
          </a:p>
          <a:p>
            <a:pPr algn="ctr"/>
            <a:r>
              <a:rPr lang="ru-RU" sz="2902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Т. В. Белосельской и др.)</a:t>
            </a:r>
          </a:p>
          <a:p>
            <a:pPr algn="ctr"/>
            <a:endParaRPr sz="2902" dirty="0"/>
          </a:p>
        </p:txBody>
      </p:sp>
      <p:sp>
        <p:nvSpPr>
          <p:cNvPr id="20" name="Инструменты реализации стратегии"/>
          <p:cNvSpPr txBox="1"/>
          <p:nvPr/>
        </p:nvSpPr>
        <p:spPr>
          <a:xfrm>
            <a:off x="19327836" y="10061270"/>
            <a:ext cx="4571745" cy="1911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2084" tIns="62084" rIns="62084" bIns="62084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/>
            <a:r>
              <a:rPr lang="ru-RU" sz="2902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УМК «Время учить китайский!»</a:t>
            </a:r>
          </a:p>
          <a:p>
            <a:pPr algn="ctr"/>
            <a:r>
              <a:rPr lang="ru-RU" sz="2902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(авт. А.А. </a:t>
            </a:r>
            <a:r>
              <a:rPr lang="ru-RU" sz="2902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Сизовой</a:t>
            </a:r>
            <a:r>
              <a:rPr lang="ru-RU" sz="2902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902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Чэнь</a:t>
            </a:r>
            <a:r>
              <a:rPr lang="ru-RU" sz="2902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Фу и др.)</a:t>
            </a:r>
            <a:endParaRPr sz="2902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Инструменты реализации стратегии"/>
          <p:cNvSpPr txBox="1"/>
          <p:nvPr/>
        </p:nvSpPr>
        <p:spPr>
          <a:xfrm>
            <a:off x="14670144" y="10184438"/>
            <a:ext cx="4441123" cy="1465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2084" tIns="62084" rIns="62084" bIns="62084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/>
            <a:r>
              <a:rPr lang="ru-RU" sz="2902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УМК «Завтра»</a:t>
            </a:r>
          </a:p>
          <a:p>
            <a:pPr algn="ctr"/>
            <a:r>
              <a:rPr lang="ru-RU" sz="2902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(авт. С. В. </a:t>
            </a:r>
            <a:r>
              <a:rPr lang="ru-RU" sz="2902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Костылевой</a:t>
            </a:r>
            <a:r>
              <a:rPr lang="ru-RU" sz="2902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О. В. </a:t>
            </a:r>
            <a:r>
              <a:rPr lang="ru-RU" sz="2902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Сараф</a:t>
            </a:r>
            <a:r>
              <a:rPr lang="ru-RU" sz="2902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др.)</a:t>
            </a:r>
            <a:endParaRPr sz="2902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Инструменты реализации стратегии"/>
          <p:cNvSpPr txBox="1"/>
          <p:nvPr/>
        </p:nvSpPr>
        <p:spPr>
          <a:xfrm>
            <a:off x="5101389" y="10307151"/>
            <a:ext cx="4523874" cy="101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2084" tIns="62084" rIns="62084" bIns="62084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/>
            <a:r>
              <a:rPr lang="ru-RU" sz="2902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УМК «Горизонты»</a:t>
            </a:r>
          </a:p>
          <a:p>
            <a:pPr algn="ctr"/>
            <a:r>
              <a:rPr lang="ru-RU" sz="2902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(авт. М. М. </a:t>
            </a:r>
            <a:r>
              <a:rPr lang="ru-RU" sz="2902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Аверина</a:t>
            </a:r>
            <a:r>
              <a:rPr lang="ru-RU" sz="2902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др.)</a:t>
            </a:r>
            <a:endParaRPr sz="2902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4" descr="Изображение Немецкий язык. Второй иностранный язык. 11 класс. Учебное пособие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600" y="6172967"/>
            <a:ext cx="2784875" cy="3735807"/>
          </a:xfrm>
          <a:prstGeom prst="rect">
            <a:avLst/>
          </a:prstGeom>
          <a:noFill/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ttp://catalog.prosv.ru/images/medium/3f9c53c4-ccf8-11e6-9382-0050569c7d1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483167" y="6139233"/>
            <a:ext cx="2838450" cy="3810001"/>
          </a:xfrm>
          <a:prstGeom prst="rect">
            <a:avLst/>
          </a:prstGeom>
          <a:noFill/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58" y="3933053"/>
            <a:ext cx="2767263" cy="39949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737" y="6018915"/>
            <a:ext cx="2661173" cy="39387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Инструменты реализации стратегии"/>
          <p:cNvSpPr txBox="1"/>
          <p:nvPr/>
        </p:nvSpPr>
        <p:spPr>
          <a:xfrm>
            <a:off x="300097" y="10157525"/>
            <a:ext cx="4571745" cy="2804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2084" tIns="62084" rIns="62084" bIns="62084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/>
            <a:r>
              <a:rPr lang="ru-RU" sz="2902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УМК </a:t>
            </a:r>
            <a:r>
              <a:rPr lang="ru-RU" sz="2902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«Мой выбор – английский!»</a:t>
            </a:r>
            <a:endParaRPr lang="ru-RU" sz="2902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902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(авт. </a:t>
            </a:r>
            <a:r>
              <a:rPr lang="ru-RU" sz="2902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Е.Г</a:t>
            </a:r>
            <a:r>
              <a:rPr lang="ru-RU" sz="2902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902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Маневич</a:t>
            </a:r>
            <a:r>
              <a:rPr lang="ru-RU" sz="2902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А. А. Полякова, Д. Дули, В. </a:t>
            </a:r>
            <a:r>
              <a:rPr lang="ru-RU" sz="2902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Эванс) </a:t>
            </a:r>
            <a:endParaRPr lang="ru-RU" sz="2902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sz="2902" dirty="0"/>
          </a:p>
        </p:txBody>
      </p:sp>
    </p:spTree>
    <p:extLst>
      <p:ext uri="{BB962C8B-B14F-4D97-AF65-F5344CB8AC3E}">
        <p14:creationId xmlns:p14="http://schemas.microsoft.com/office/powerpoint/2010/main" val="39260021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520"/>
          <p:cNvSpPr txBox="1">
            <a:spLocks/>
          </p:cNvSpPr>
          <p:nvPr/>
        </p:nvSpPr>
        <p:spPr>
          <a:xfrm>
            <a:off x="955607" y="419849"/>
            <a:ext cx="22000645" cy="1697121"/>
          </a:xfrm>
          <a:prstGeom prst="rect">
            <a:avLst/>
          </a:prstGeom>
        </p:spPr>
        <p:txBody>
          <a:bodyPr vert="horz" lIns="189209" tIns="94605" rIns="189209" bIns="94605" rtlCol="0" anchor="ctr">
            <a:noAutofit/>
          </a:bodyPr>
          <a:lstStyle>
            <a:lvl1pPr algn="ctr" defTabSz="1261464" rtl="0" eaLnBrk="1" latinLnBrk="0" hangingPunct="1">
              <a:spcBef>
                <a:spcPct val="0"/>
              </a:spcBef>
              <a:buNone/>
              <a:defRPr sz="5800" b="0" kern="12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spcBef>
                <a:spcPts val="1201"/>
              </a:spcBef>
            </a:pPr>
            <a:r>
              <a:rPr lang="ru-RU" altLang="ru-RU" sz="5986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Немецкий язык . Второй иностранный. 5-11 классы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3161143" y="1835882"/>
            <a:ext cx="18350629" cy="122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89175" tIns="94588" rIns="189175" bIns="94588">
            <a:spAutoFit/>
          </a:bodyPr>
          <a:lstStyle/>
          <a:p>
            <a:pPr algn="ctr">
              <a:defRPr/>
            </a:pPr>
            <a:r>
              <a:rPr lang="ru-RU" sz="6712" dirty="0">
                <a:solidFill>
                  <a:schemeClr val="accent1">
                    <a:lumMod val="50000"/>
                  </a:schemeClr>
                </a:solidFill>
                <a:uFill>
                  <a:solidFill>
                    <a:schemeClr val="tx2">
                      <a:lumMod val="75000"/>
                    </a:schemeClr>
                  </a:solidFill>
                </a:uFill>
                <a:latin typeface="Impact" pitchFamily="34" charset="0"/>
                <a:cs typeface="Times New Roman" pitchFamily="18" charset="0"/>
              </a:rPr>
              <a:t>УМК «Горизонты»</a:t>
            </a:r>
          </a:p>
        </p:txBody>
      </p:sp>
      <p:pic>
        <p:nvPicPr>
          <p:cNvPr id="15" name="Picture 11" descr="C:\Users\abratishko\Desktop\Horizonte jpg\9_k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16285" y="4348541"/>
            <a:ext cx="2727075" cy="363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2" descr="C:\Users\abratishko\Desktop\Horizonte jpg\5_k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1264" y="4444794"/>
            <a:ext cx="2747232" cy="365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4" descr="C:\Users\abratishko\Desktop\Horizonte jpg\7_k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18186" y="4374655"/>
            <a:ext cx="2741472" cy="366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5" descr="C:\Users\abratishko\Desktop\Horizonte jpg\8_k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491494" y="4353472"/>
            <a:ext cx="2741472" cy="366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3" descr="C:\Users\abratishko\Desktop\Horizonte jpg\6_k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1444" y="4392960"/>
            <a:ext cx="2744353" cy="365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4393491" y="3238095"/>
            <a:ext cx="15027149" cy="80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89209" tIns="94605" rIns="189209" bIns="94605"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Авторы: М. М. Аверин, Ф. Джин, Л. </a:t>
            </a:r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Рорман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М. </a:t>
            </a:r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Михалак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др.</a:t>
            </a: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6208294" y="8536869"/>
            <a:ext cx="9793705" cy="142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89209" tIns="94605" rIns="189209" bIns="94605">
            <a:spAutoFit/>
          </a:bodyPr>
          <a:lstStyle/>
          <a:p>
            <a:pPr algn="l">
              <a:defRPr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Авторы: М. М. Аверин, А. Е. Бажанов, С. Л. Фурманова, Ф. Джин и др.</a:t>
            </a:r>
          </a:p>
        </p:txBody>
      </p:sp>
      <p:pic>
        <p:nvPicPr>
          <p:cNvPr id="6146" name="Picture 2" descr="Изображение Немецкий язык. Второй иностранный язык. 10 класс. Учебное пособие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7878" y="8751204"/>
            <a:ext cx="2693942" cy="362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Изображение Немецкий язык. Второй иностранный язык. 11 класс. Учебное пособие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1901" y="8714671"/>
            <a:ext cx="2700529" cy="362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C:\Users\aovchinnikov\Desktop\desktopp\Logos\Просв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28799" y="10058401"/>
            <a:ext cx="5582653" cy="2237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9074" name="Picture 2" descr="ÐÐ°ÑÑÐ¸Ð½ÐºÐ¸ Ð¿Ð¾ Ð·Ð°Ð¿ÑÐ¾ÑÑ cornelsen verla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270413" y="10491538"/>
            <a:ext cx="6038355" cy="17662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49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or_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6744" y="4553745"/>
            <a:ext cx="2864386" cy="36027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hor_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4582" y="4553745"/>
            <a:ext cx="2864386" cy="36027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hor_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42422" y="4553745"/>
            <a:ext cx="2864386" cy="36027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hor_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01533" y="8442176"/>
            <a:ext cx="2864386" cy="36027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Hor_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62128" y="8442176"/>
            <a:ext cx="2864386" cy="36027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000410" y="3293367"/>
            <a:ext cx="5280823" cy="806577"/>
          </a:xfrm>
          <a:prstGeom prst="rect">
            <a:avLst/>
          </a:prstGeom>
          <a:noFill/>
        </p:spPr>
        <p:txBody>
          <a:bodyPr wrap="none" lIns="189175" tIns="94588" rIns="189175" bIns="94588" rtlCol="0">
            <a:spAutoFit/>
          </a:bodyPr>
          <a:lstStyle/>
          <a:p>
            <a:r>
              <a:rPr lang="ru-RU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УЧЕБНИК  (5-9 КЛ.)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625729" y="3113585"/>
            <a:ext cx="7614794" cy="806577"/>
          </a:xfrm>
          <a:prstGeom prst="rect">
            <a:avLst/>
          </a:prstGeom>
          <a:noFill/>
        </p:spPr>
        <p:txBody>
          <a:bodyPr wrap="none" lIns="189175" tIns="94588" rIns="189175" bIns="94588" rtlCol="0">
            <a:spAutoFit/>
          </a:bodyPr>
          <a:lstStyle/>
          <a:p>
            <a:r>
              <a:rPr lang="ru-RU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РАБОЧАЯ ТЕТРАДЬ (5-9 КЛ.)</a:t>
            </a:r>
          </a:p>
        </p:txBody>
      </p:sp>
      <p:pic>
        <p:nvPicPr>
          <p:cNvPr id="11" name="Рисунок 10" descr="hor_5_RT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330560" y="4553745"/>
            <a:ext cx="2877318" cy="36027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hor_7_RT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192000" y="8586192"/>
            <a:ext cx="2877318" cy="36027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 descr="hor_8_RT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399841" y="8586192"/>
            <a:ext cx="2890250" cy="36027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 descr="hor_9_RT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8454926" y="8586192"/>
            <a:ext cx="2903181" cy="36027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721" name="Picture 1" descr="X:\Першина Ксения Станковна\Немецкий\Горизонты\hor_6_RT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691156" y="4553746"/>
            <a:ext cx="2882705" cy="360362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Shape 520"/>
          <p:cNvSpPr txBox="1">
            <a:spLocks/>
          </p:cNvSpPr>
          <p:nvPr/>
        </p:nvSpPr>
        <p:spPr>
          <a:xfrm>
            <a:off x="955608" y="721324"/>
            <a:ext cx="21687824" cy="1697121"/>
          </a:xfrm>
          <a:prstGeom prst="rect">
            <a:avLst/>
          </a:prstGeom>
        </p:spPr>
        <p:txBody>
          <a:bodyPr vert="horz" lIns="189209" tIns="94605" rIns="189209" bIns="94605" rtlCol="0" anchor="ctr">
            <a:noAutofit/>
          </a:bodyPr>
          <a:lstStyle>
            <a:lvl1pPr algn="ctr" defTabSz="1261464" rtl="0" eaLnBrk="1" latinLnBrk="0" hangingPunct="1">
              <a:spcBef>
                <a:spcPct val="0"/>
              </a:spcBef>
              <a:buNone/>
              <a:defRPr sz="5800" b="0" kern="12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spcBef>
                <a:spcPts val="1201"/>
              </a:spcBef>
            </a:pPr>
            <a:r>
              <a:rPr lang="ru-RU" altLang="ru-RU" sz="6000" cap="all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Немецкий язык . Второй иностранный. 5-11 классы</a:t>
            </a:r>
          </a:p>
        </p:txBody>
      </p:sp>
    </p:spTree>
    <p:extLst>
      <p:ext uri="{BB962C8B-B14F-4D97-AF65-F5344CB8AC3E}">
        <p14:creationId xmlns:p14="http://schemas.microsoft.com/office/powerpoint/2010/main" val="218547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Kharybina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18" y="4313477"/>
            <a:ext cx="13984420" cy="741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958247" y="2681539"/>
            <a:ext cx="6197739" cy="1422130"/>
          </a:xfrm>
          <a:prstGeom prst="rect">
            <a:avLst/>
          </a:prstGeom>
          <a:noFill/>
        </p:spPr>
        <p:txBody>
          <a:bodyPr wrap="none" lIns="189175" tIns="94588" rIns="189175" bIns="94588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КНИГА ДЛЯ УЧИТЕЛЯ</a:t>
            </a:r>
          </a:p>
          <a:p>
            <a:pPr algn="ctr"/>
            <a:r>
              <a:rPr lang="ru-RU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(5-9 КЛ.)</a:t>
            </a:r>
          </a:p>
        </p:txBody>
      </p:sp>
      <p:pic>
        <p:nvPicPr>
          <p:cNvPr id="7" name="Рисунок 6" descr="hor_5_k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30562" y="4409729"/>
            <a:ext cx="2922578" cy="36027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hor_6_k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385647" y="4409729"/>
            <a:ext cx="2799726" cy="36027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hor_7_k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650264" y="8586192"/>
            <a:ext cx="2844987" cy="36027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 descr="hor_8_k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705350" y="8586192"/>
            <a:ext cx="2864386" cy="36027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hor_9_k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760435" y="8586192"/>
            <a:ext cx="2883783" cy="36027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998380" y="8154146"/>
            <a:ext cx="382108" cy="1586790"/>
          </a:xfrm>
          <a:prstGeom prst="rect">
            <a:avLst/>
          </a:prstGeom>
          <a:noFill/>
        </p:spPr>
        <p:txBody>
          <a:bodyPr wrap="none" lIns="189175" tIns="94588" rIns="189175" bIns="94588" rtlCol="0">
            <a:spAutoFit/>
          </a:bodyPr>
          <a:lstStyle/>
          <a:p>
            <a:endParaRPr lang="ru-RU" sz="9070" dirty="0"/>
          </a:p>
        </p:txBody>
      </p:sp>
      <p:pic>
        <p:nvPicPr>
          <p:cNvPr id="14" name="Picture 2" descr="C:\Users\LLevin\Desktop\Шаблон презентации\Пиктограммы\Монитор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8123" y="1106149"/>
            <a:ext cx="1651557" cy="136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65259" y="865517"/>
            <a:ext cx="16936257" cy="2263899"/>
          </a:xfrm>
          <a:prstGeom prst="rect">
            <a:avLst/>
          </a:prstGeom>
          <a:noFill/>
        </p:spPr>
        <p:txBody>
          <a:bodyPr wrap="none" lIns="189175" tIns="94588" rIns="189175" bIns="94588" rtlCol="0">
            <a:sp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ДОСТУПНЫ БЕСПЛАТНО НА САЙТЕ </a:t>
            </a:r>
            <a:r>
              <a:rPr lang="en-US" sz="4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www.prosv.ru/umk/horizonte</a:t>
            </a:r>
            <a:endParaRPr lang="ru-RU" sz="4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907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27437" y="2711029"/>
            <a:ext cx="3839723" cy="1422130"/>
          </a:xfrm>
          <a:prstGeom prst="rect">
            <a:avLst/>
          </a:prstGeom>
          <a:noFill/>
        </p:spPr>
        <p:txBody>
          <a:bodyPr wrap="none" lIns="189175" tIns="94588" rIns="189175" bIns="94588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АУДИОКУРС </a:t>
            </a:r>
          </a:p>
          <a:p>
            <a:pPr algn="ctr"/>
            <a:r>
              <a:rPr lang="ru-RU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(5-9 КЛ.)</a:t>
            </a:r>
          </a:p>
        </p:txBody>
      </p:sp>
    </p:spTree>
    <p:extLst>
      <p:ext uri="{BB962C8B-B14F-4D97-AF65-F5344CB8AC3E}">
        <p14:creationId xmlns:p14="http://schemas.microsoft.com/office/powerpoint/2010/main" val="38019311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462" y="1613928"/>
            <a:ext cx="18907411" cy="1075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hape 520"/>
          <p:cNvSpPr txBox="1">
            <a:spLocks/>
          </p:cNvSpPr>
          <p:nvPr/>
        </p:nvSpPr>
        <p:spPr>
          <a:xfrm>
            <a:off x="598486" y="829513"/>
            <a:ext cx="22044945" cy="855852"/>
          </a:xfrm>
          <a:prstGeom prst="rect">
            <a:avLst/>
          </a:prstGeom>
        </p:spPr>
        <p:txBody>
          <a:bodyPr vert="horz" lIns="189209" tIns="94605" rIns="189209" bIns="94605" rtlCol="0" anchor="ctr">
            <a:noAutofit/>
          </a:bodyPr>
          <a:lstStyle>
            <a:lvl1pPr algn="ctr" defTabSz="1261464" rtl="0" eaLnBrk="1" latinLnBrk="0" hangingPunct="1">
              <a:spcBef>
                <a:spcPct val="0"/>
              </a:spcBef>
              <a:buNone/>
              <a:defRPr sz="5800" b="0" kern="12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spcBef>
                <a:spcPts val="1201"/>
              </a:spcBef>
            </a:pPr>
            <a:r>
              <a:rPr lang="ru-RU" altLang="ru-RU" sz="5986" cap="all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Федеральный государственный образовательный стандарт</a:t>
            </a:r>
            <a:endParaRPr lang="ru-RU" altLang="ru-RU" sz="5986" cap="all" dirty="0"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482543">
            <a:off x="11970670" y="3959024"/>
            <a:ext cx="4671327" cy="63285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62134">
            <a:off x="16374847" y="4783114"/>
            <a:ext cx="4640919" cy="64185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hor_5-9_R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53547" y="4145760"/>
            <a:ext cx="4607022" cy="6548473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733040" y="1961458"/>
            <a:ext cx="6713907" cy="1545240"/>
          </a:xfrm>
          <a:prstGeom prst="rect">
            <a:avLst/>
          </a:prstGeom>
          <a:noFill/>
        </p:spPr>
        <p:txBody>
          <a:bodyPr wrap="none" lIns="189175" tIns="94588" rIns="189175" bIns="94588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РАБОЧИЕ </a:t>
            </a:r>
          </a:p>
          <a:p>
            <a:pPr algn="ctr"/>
            <a:r>
              <a:rPr lang="ru-RU" sz="4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ПРОГРАММЫ (5-9 КЛ.)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800910" y="2238456"/>
            <a:ext cx="5514861" cy="868132"/>
          </a:xfrm>
          <a:prstGeom prst="rect">
            <a:avLst/>
          </a:prstGeom>
          <a:noFill/>
        </p:spPr>
        <p:txBody>
          <a:bodyPr wrap="none" lIns="189175" tIns="94588" rIns="189175" bIns="94588" rtlCol="0">
            <a:spAutoFit/>
          </a:bodyPr>
          <a:lstStyle/>
          <a:p>
            <a:r>
              <a:rPr lang="ru-RU" sz="4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РАБОЧИЕ ЛИСТЫ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88375" y="698665"/>
            <a:ext cx="16936257" cy="1452907"/>
          </a:xfrm>
          <a:prstGeom prst="rect">
            <a:avLst/>
          </a:prstGeom>
          <a:noFill/>
        </p:spPr>
        <p:txBody>
          <a:bodyPr wrap="none" lIns="189175" tIns="94588" rIns="189175" bIns="94588" rtlCol="0">
            <a:sp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ДОСТУПНЫ БЕСПЛАТНО НА САЙТЕ </a:t>
            </a:r>
            <a:r>
              <a:rPr lang="en-US" sz="4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www.prosv.ru/umk/horizonte</a:t>
            </a:r>
            <a:endParaRPr lang="ru-RU" sz="4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347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70" y="233265"/>
            <a:ext cx="12720919" cy="799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738" y="7872752"/>
            <a:ext cx="9781011" cy="46679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841550" y="9375717"/>
            <a:ext cx="8304085" cy="1698487"/>
          </a:xfrm>
          <a:prstGeom prst="rect">
            <a:avLst/>
          </a:prstGeom>
          <a:noFill/>
        </p:spPr>
        <p:txBody>
          <a:bodyPr wrap="none" lIns="189175" tIns="94588" rIns="189175" bIns="94588" rtlCol="0">
            <a:spAutoFit/>
          </a:bodyPr>
          <a:lstStyle/>
          <a:p>
            <a:r>
              <a:rPr lang="en-US" sz="4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www.prosv.ru/umk/horizonte</a:t>
            </a:r>
            <a:endParaRPr lang="ru-RU" sz="4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898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310" y="11281370"/>
            <a:ext cx="1643412" cy="1365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06540" y="8594597"/>
            <a:ext cx="4565951" cy="929722"/>
          </a:xfrm>
          <a:prstGeom prst="rect">
            <a:avLst/>
          </a:prstGeom>
          <a:noFill/>
        </p:spPr>
        <p:txBody>
          <a:bodyPr wrap="none" lIns="189209" tIns="94605" rIns="189209" bIns="94605" rtlCol="0">
            <a:spAutoFit/>
          </a:bodyPr>
          <a:lstStyle/>
          <a:p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Рабочие листы</a:t>
            </a:r>
          </a:p>
        </p:txBody>
      </p:sp>
    </p:spTree>
    <p:extLst>
      <p:ext uri="{BB962C8B-B14F-4D97-AF65-F5344CB8AC3E}">
        <p14:creationId xmlns:p14="http://schemas.microsoft.com/office/powerpoint/2010/main" val="33907971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80734" y="2056985"/>
            <a:ext cx="7145115" cy="1545240"/>
          </a:xfrm>
          <a:prstGeom prst="rect">
            <a:avLst/>
          </a:prstGeom>
          <a:noFill/>
        </p:spPr>
        <p:txBody>
          <a:bodyPr wrap="none" lIns="189175" tIns="94588" rIns="189175" bIns="94588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КОНТРОЛЬНЫЕ </a:t>
            </a:r>
          </a:p>
          <a:p>
            <a:pPr algn="ctr"/>
            <a:r>
              <a:rPr lang="ru-RU" sz="4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ЗАДАНИЯ (5-6, 7-8, 9 КЛ.)</a:t>
            </a:r>
          </a:p>
        </p:txBody>
      </p:sp>
      <p:pic>
        <p:nvPicPr>
          <p:cNvPr id="4" name="Рисунок 3" descr="hor_5-6_te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2975" y="4074296"/>
            <a:ext cx="4580276" cy="57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hor_7-8_te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87644" y="4912514"/>
            <a:ext cx="4556360" cy="57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hor_9_tes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211738" y="3882154"/>
            <a:ext cx="4520601" cy="57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54055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or_5-6_te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48942">
            <a:off x="17163476" y="1441525"/>
            <a:ext cx="3344371" cy="420575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hor_7-8_te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75857">
            <a:off x="14826631" y="1321927"/>
            <a:ext cx="3340589" cy="422304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707040" y="521297"/>
            <a:ext cx="12067591" cy="868132"/>
          </a:xfrm>
          <a:prstGeom prst="rect">
            <a:avLst/>
          </a:prstGeom>
          <a:noFill/>
        </p:spPr>
        <p:txBody>
          <a:bodyPr wrap="square" lIns="189175" tIns="94588" rIns="189175" bIns="94588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КОНТРОЛЬНЫЕ ЗАДАНИЯ (5-6, 7-8 КЛ.)</a:t>
            </a:r>
          </a:p>
        </p:txBody>
      </p:sp>
      <p:pic>
        <p:nvPicPr>
          <p:cNvPr id="8" name="Рисунок 7" descr="Безымянный1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79496" y="1803893"/>
            <a:ext cx="8401488" cy="105255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2031579" y="5682409"/>
            <a:ext cx="12031579" cy="7947027"/>
          </a:xfrm>
          <a:prstGeom prst="rect">
            <a:avLst/>
          </a:prstGeom>
          <a:noFill/>
        </p:spPr>
        <p:txBody>
          <a:bodyPr wrap="square" lIns="189209" tIns="94605" rIns="189209" bIns="94605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ru-RU" sz="4200" dirty="0">
              <a:solidFill>
                <a:schemeClr val="accent1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4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письменный </a:t>
            </a:r>
            <a:r>
              <a:rPr lang="ru-RU" sz="4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контроль учащихся по материалам учебника;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4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Abschlusstest</a:t>
            </a:r>
            <a:r>
              <a:rPr lang="ru-RU" sz="4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итоговый тест для </a:t>
            </a:r>
            <a:r>
              <a:rPr lang="ru-RU" sz="4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контроля </a:t>
            </a:r>
            <a:r>
              <a:rPr lang="ru-RU" sz="4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учащихся в конце учебного года;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4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критерии </a:t>
            </a:r>
            <a:r>
              <a:rPr lang="ru-RU" sz="4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оценивания учащихся.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ru-RU" sz="42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ru-RU" sz="4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 descr="hor_9_tes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746777">
            <a:off x="12404124" y="1607378"/>
            <a:ext cx="3354308" cy="4273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56846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080084" y="579021"/>
            <a:ext cx="19757024" cy="1673225"/>
          </a:xfrm>
        </p:spPr>
        <p:txBody>
          <a:bodyPr>
            <a:normAutofit/>
          </a:bodyPr>
          <a:lstStyle/>
          <a:p>
            <a:pPr eaLnBrk="1" hangingPunct="1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«Немецкий язык. 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Контрольные задания. 5-6 классы»</a:t>
            </a:r>
          </a:p>
        </p:txBody>
      </p:sp>
      <p:pic>
        <p:nvPicPr>
          <p:cNvPr id="49155" name="Picture 2" descr="Y:\Полученные файлы\klasse6_Abschlusstest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01547" y="2539502"/>
            <a:ext cx="8129498" cy="1051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3" descr="Y:\Полученные файлы\klasse6_Abschlusstest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1142" y="2252246"/>
            <a:ext cx="8136233" cy="10493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96152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84787" y="1097361"/>
            <a:ext cx="9575267" cy="806577"/>
          </a:xfrm>
          <a:prstGeom prst="rect">
            <a:avLst/>
          </a:prstGeom>
          <a:noFill/>
        </p:spPr>
        <p:txBody>
          <a:bodyPr wrap="none" lIns="189175" tIns="94588" rIns="189175" bIns="94588" rtlCol="0">
            <a:spAutoFit/>
          </a:bodyPr>
          <a:lstStyle/>
          <a:p>
            <a:r>
              <a:rPr lang="ru-RU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ТЕТРАДЬ ДЛЯ ПОДГОТОВКИ К ОГЭ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411724" y="1491916"/>
            <a:ext cx="11231708" cy="10655427"/>
          </a:xfrm>
          <a:prstGeom prst="rect">
            <a:avLst/>
          </a:prstGeom>
        </p:spPr>
        <p:txBody>
          <a:bodyPr wrap="square" lIns="189175" tIns="94588" rIns="189175" bIns="94588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пошаговая 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подготовка к ОГЭ</a:t>
            </a:r>
          </a:p>
          <a:p>
            <a:endParaRPr lang="ru-RU" sz="4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проработка 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 блоков: чтение, 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говорение, письмо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лексико-грамматические задания</a:t>
            </a:r>
          </a:p>
          <a:p>
            <a:endParaRPr lang="ru-RU" sz="4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контрольных работ для 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письменного 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устного контроля учащихся</a:t>
            </a:r>
          </a:p>
          <a:p>
            <a:endParaRPr lang="ru-RU" sz="4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дополнительный 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блок заданий по говорению</a:t>
            </a:r>
          </a:p>
          <a:p>
            <a:pPr>
              <a:buFontTx/>
              <a:buChar char="-"/>
            </a:pPr>
            <a:endParaRPr lang="ru-RU" sz="4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контрольные 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работы имеют чёткую структуру и охватывают все виды речевой деятельности</a:t>
            </a:r>
          </a:p>
          <a:p>
            <a:endParaRPr lang="ru-RU" sz="4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подходит 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для работы в 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классе, так 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для самостоятельной подготовки</a:t>
            </a:r>
          </a:p>
          <a:p>
            <a:endParaRPr lang="ru-RU" sz="4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91282" indent="-591282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листы для самоконтроля</a:t>
            </a:r>
          </a:p>
        </p:txBody>
      </p:sp>
      <p:pic>
        <p:nvPicPr>
          <p:cNvPr id="13" name="Picture 2" descr="Y:\Полученные файлы\ВУКИ_ПЛЮС_для презентации по языкам\Tren_zadania_cover_9-CY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093" y="2424634"/>
            <a:ext cx="6520158" cy="8370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14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32000" y="479777"/>
            <a:ext cx="2291314" cy="269681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518949" y="918906"/>
            <a:ext cx="2087640" cy="714244"/>
          </a:xfrm>
          <a:prstGeom prst="rect">
            <a:avLst/>
          </a:prstGeom>
          <a:noFill/>
        </p:spPr>
        <p:txBody>
          <a:bodyPr wrap="none" lIns="189175" tIns="94588" rIns="189175" bIns="94588" rtlCol="0">
            <a:spAutoFit/>
          </a:bodyPr>
          <a:lstStyle/>
          <a:p>
            <a:r>
              <a:rPr lang="ru-RU" sz="3400" dirty="0">
                <a:solidFill>
                  <a:schemeClr val="bg1"/>
                </a:solidFill>
              </a:rPr>
              <a:t>Новинка</a:t>
            </a:r>
          </a:p>
        </p:txBody>
      </p:sp>
    </p:spTree>
    <p:extLst>
      <p:ext uri="{BB962C8B-B14F-4D97-AF65-F5344CB8AC3E}">
        <p14:creationId xmlns:p14="http://schemas.microsoft.com/office/powerpoint/2010/main" val="7417924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3"/>
          <p:cNvSpPr>
            <a:spLocks noChangeArrowheads="1"/>
          </p:cNvSpPr>
          <p:nvPr/>
        </p:nvSpPr>
        <p:spPr bwMode="auto">
          <a:xfrm>
            <a:off x="2493178" y="377280"/>
            <a:ext cx="19397644" cy="1638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9209" tIns="94605" rIns="189209" bIns="94605" anchor="b"/>
          <a:lstStyle/>
          <a:p>
            <a:pPr algn="ctr" eaLnBrk="1" hangingPunct="1"/>
            <a:endParaRPr lang="ru-RU" altLang="ru-RU" sz="5805" b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27" name="Shape 520"/>
          <p:cNvSpPr txBox="1">
            <a:spLocks/>
          </p:cNvSpPr>
          <p:nvPr/>
        </p:nvSpPr>
        <p:spPr>
          <a:xfrm>
            <a:off x="1118440" y="529389"/>
            <a:ext cx="21115918" cy="1138048"/>
          </a:xfrm>
          <a:prstGeom prst="rect">
            <a:avLst/>
          </a:prstGeom>
        </p:spPr>
        <p:txBody>
          <a:bodyPr vert="horz" lIns="189209" tIns="94605" rIns="189209" bIns="94605" rtlCol="0" anchor="ctr">
            <a:noAutofit/>
          </a:bodyPr>
          <a:lstStyle>
            <a:lvl1pPr algn="ctr" defTabSz="1261464" rtl="0" eaLnBrk="1" latinLnBrk="0" hangingPunct="1">
              <a:spcBef>
                <a:spcPct val="0"/>
              </a:spcBef>
              <a:buNone/>
              <a:defRPr sz="5800" b="0" kern="12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spcBef>
                <a:spcPts val="1201"/>
              </a:spcBef>
            </a:pPr>
            <a:r>
              <a:rPr lang="ru-RU" altLang="ru-RU" sz="6600" cap="all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Книга для учителя</a:t>
            </a:r>
          </a:p>
        </p:txBody>
      </p:sp>
      <p:pic>
        <p:nvPicPr>
          <p:cNvPr id="30" name="Рисунок 29" descr="hor_5_k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7626" y="3141700"/>
            <a:ext cx="5486093" cy="67628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/>
          <p:cNvSpPr txBox="1"/>
          <p:nvPr/>
        </p:nvSpPr>
        <p:spPr>
          <a:xfrm>
            <a:off x="0" y="1733028"/>
            <a:ext cx="7502585" cy="2263899"/>
          </a:xfrm>
          <a:prstGeom prst="rect">
            <a:avLst/>
          </a:prstGeom>
          <a:noFill/>
        </p:spPr>
        <p:txBody>
          <a:bodyPr wrap="none" lIns="189175" tIns="94588" rIns="189175" bIns="94588" rtlCol="0">
            <a:spAutoFit/>
          </a:bodyPr>
          <a:lstStyle/>
          <a:p>
            <a:r>
              <a:rPr lang="en-US" sz="4400" u="sng" dirty="0">
                <a:solidFill>
                  <a:srgbClr val="FF0000"/>
                </a:solidFill>
                <a:latin typeface="Helvetica" pitchFamily="34" charset="0"/>
              </a:rPr>
              <a:t>www.prosv.ru/umk/horizonte</a:t>
            </a:r>
            <a:endParaRPr lang="ru-RU" sz="4400" u="sng" dirty="0">
              <a:solidFill>
                <a:srgbClr val="FF0000"/>
              </a:solidFill>
              <a:latin typeface="Impact" panose="020B0806030902050204" pitchFamily="34" charset="0"/>
            </a:endParaRPr>
          </a:p>
          <a:p>
            <a:endParaRPr lang="ru-RU" sz="907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10297712"/>
            <a:ext cx="6843206" cy="1360574"/>
          </a:xfrm>
          <a:prstGeom prst="rect">
            <a:avLst/>
          </a:prstGeom>
          <a:noFill/>
        </p:spPr>
        <p:txBody>
          <a:bodyPr wrap="square" lIns="189175" tIns="94588" rIns="189175" bIns="94588" rtlCol="0">
            <a:spAutoFit/>
          </a:bodyPr>
          <a:lstStyle/>
          <a:p>
            <a:r>
              <a:rPr lang="ru-RU" sz="3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Е. Ю. </a:t>
            </a:r>
            <a:r>
              <a:rPr lang="ru-RU" sz="3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Гуцалюк</a:t>
            </a:r>
            <a:r>
              <a:rPr lang="ru-RU" sz="3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3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3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Р. Харченко</a:t>
            </a:r>
            <a:endParaRPr lang="ru-RU" sz="3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5919" y="1602407"/>
            <a:ext cx="8490383" cy="11605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958296" y="1971225"/>
            <a:ext cx="8490383" cy="112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064066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3"/>
          <p:cNvSpPr>
            <a:spLocks noChangeArrowheads="1"/>
          </p:cNvSpPr>
          <p:nvPr/>
        </p:nvSpPr>
        <p:spPr bwMode="auto">
          <a:xfrm>
            <a:off x="2493178" y="377280"/>
            <a:ext cx="19397644" cy="1638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9209" tIns="94605" rIns="189209" bIns="94605" anchor="b"/>
          <a:lstStyle/>
          <a:p>
            <a:pPr algn="ctr" eaLnBrk="1" hangingPunct="1"/>
            <a:endParaRPr lang="ru-RU" altLang="ru-RU" sz="5805" b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grpSp>
        <p:nvGrpSpPr>
          <p:cNvPr id="2" name="Группа 11"/>
          <p:cNvGrpSpPr/>
          <p:nvPr/>
        </p:nvGrpSpPr>
        <p:grpSpPr>
          <a:xfrm>
            <a:off x="2493178" y="11034465"/>
            <a:ext cx="3749847" cy="1780431"/>
            <a:chOff x="-32858" y="523447"/>
            <a:chExt cx="2067190" cy="98150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858" y="1387941"/>
              <a:ext cx="2067190" cy="117010"/>
            </a:xfrm>
            <a:prstGeom prst="rect">
              <a:avLst/>
            </a:prstGeom>
          </p:spPr>
        </p:pic>
        <p:pic>
          <p:nvPicPr>
            <p:cNvPr id="29" name="Рисунок 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75" y="523447"/>
              <a:ext cx="1792288" cy="80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3174" y="1727897"/>
            <a:ext cx="17503250" cy="1136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629" y="12879093"/>
            <a:ext cx="3749847" cy="212254"/>
          </a:xfrm>
          <a:prstGeom prst="rect">
            <a:avLst/>
          </a:prstGeom>
        </p:spPr>
      </p:pic>
      <p:sp>
        <p:nvSpPr>
          <p:cNvPr id="10" name="Shape 520"/>
          <p:cNvSpPr txBox="1">
            <a:spLocks/>
          </p:cNvSpPr>
          <p:nvPr/>
        </p:nvSpPr>
        <p:spPr>
          <a:xfrm>
            <a:off x="1118440" y="577515"/>
            <a:ext cx="20466213" cy="1089921"/>
          </a:xfrm>
          <a:prstGeom prst="rect">
            <a:avLst/>
          </a:prstGeom>
        </p:spPr>
        <p:txBody>
          <a:bodyPr vert="horz" lIns="189209" tIns="94605" rIns="189209" bIns="94605" rtlCol="0" anchor="ctr">
            <a:noAutofit/>
          </a:bodyPr>
          <a:lstStyle>
            <a:lvl1pPr algn="ctr" defTabSz="1261464" rtl="0" eaLnBrk="1" latinLnBrk="0" hangingPunct="1">
              <a:spcBef>
                <a:spcPct val="0"/>
              </a:spcBef>
              <a:buNone/>
              <a:defRPr sz="5800" b="0" kern="12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spcBef>
                <a:spcPts val="1201"/>
              </a:spcBef>
            </a:pPr>
            <a:r>
              <a:rPr lang="ru-RU" altLang="ru-RU" sz="6600" cap="all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Книга для учителя</a:t>
            </a:r>
          </a:p>
        </p:txBody>
      </p:sp>
    </p:spTree>
    <p:extLst>
      <p:ext uri="{BB962C8B-B14F-4D97-AF65-F5344CB8AC3E}">
        <p14:creationId xmlns:p14="http://schemas.microsoft.com/office/powerpoint/2010/main" val="327526484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Y:\Полученные файлы\klasse6_Abschlusstest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9431" y="1673225"/>
            <a:ext cx="8877117" cy="11499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5" descr="Y:\Полученные файлы\klasse6_Abschlusstest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98456" y="1673226"/>
            <a:ext cx="8701998" cy="1129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38463" y="457200"/>
            <a:ext cx="19396075" cy="1673225"/>
          </a:xfrm>
        </p:spPr>
        <p:txBody>
          <a:bodyPr>
            <a:normAutofit/>
          </a:bodyPr>
          <a:lstStyle/>
          <a:p>
            <a:r>
              <a:rPr lang="ru-RU" sz="4172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«Немецкий язык. </a:t>
            </a:r>
            <a:r>
              <a:rPr lang="en-US" sz="4172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4172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4172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Контрольные задания. 5-6 классы»</a:t>
            </a:r>
          </a:p>
        </p:txBody>
      </p:sp>
    </p:spTree>
    <p:extLst>
      <p:ext uri="{BB962C8B-B14F-4D97-AF65-F5344CB8AC3E}">
        <p14:creationId xmlns:p14="http://schemas.microsoft.com/office/powerpoint/2010/main" val="8585326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210935" y="3430099"/>
            <a:ext cx="14816137" cy="3522663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 глав;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трановедческий блок;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локи «Маленькая перемена», «Большая перемена»;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емецко-русский словарь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984433" y="1947160"/>
            <a:ext cx="7359985" cy="929722"/>
          </a:xfrm>
          <a:prstGeom prst="rect">
            <a:avLst/>
          </a:prstGeom>
          <a:noFill/>
        </p:spPr>
        <p:txBody>
          <a:bodyPr wrap="none" lIns="189209" tIns="94605" rIns="189209" bIns="94605" rtlCol="0">
            <a:spAutoFit/>
          </a:bodyPr>
          <a:lstStyle/>
          <a:p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Impact" pitchFamily="34" charset="0"/>
                <a:cs typeface="Times New Roman" pitchFamily="18" charset="0"/>
              </a:rPr>
              <a:t>Учебники для 5-8 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Impact" pitchFamily="34" charset="0"/>
                <a:cs typeface="Times New Roman" pitchFamily="18" charset="0"/>
              </a:rPr>
              <a:t>классов</a:t>
            </a:r>
            <a:endParaRPr lang="ru-RU" sz="4800" dirty="0">
              <a:solidFill>
                <a:schemeClr val="accent1">
                  <a:lumMod val="75000"/>
                </a:schemeClr>
              </a:solidFill>
              <a:latin typeface="Impac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06316" y="6953890"/>
            <a:ext cx="6189794" cy="929722"/>
          </a:xfrm>
          <a:prstGeom prst="rect">
            <a:avLst/>
          </a:prstGeom>
          <a:noFill/>
        </p:spPr>
        <p:txBody>
          <a:bodyPr wrap="none" lIns="189209" tIns="94605" rIns="189209" bIns="94605" rtlCol="0">
            <a:spAutoFit/>
          </a:bodyPr>
          <a:lstStyle/>
          <a:p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Impact" pitchFamily="34" charset="0"/>
                <a:cs typeface="Times New Roman" pitchFamily="18" charset="0"/>
              </a:rPr>
              <a:t>Учебник для 9 класса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3904395" y="8314177"/>
            <a:ext cx="15122677" cy="3522118"/>
          </a:xfrm>
          <a:prstGeom prst="rect">
            <a:avLst/>
          </a:prstGeom>
        </p:spPr>
        <p:txBody>
          <a:bodyPr vert="horz" lIns="189175" tIns="94588" rIns="189175" bIns="94588" rtlCol="0">
            <a:normAutofit fontScale="85000" lnSpcReduction="20000"/>
          </a:bodyPr>
          <a:lstStyle/>
          <a:p>
            <a:pPr marL="457200" indent="-457200" algn="l" defTabSz="1828800">
              <a:lnSpc>
                <a:spcPct val="80000"/>
              </a:lnSpc>
              <a:spcBef>
                <a:spcPts val="2000"/>
              </a:spcBef>
              <a:buSzPct val="100000"/>
              <a:buFont typeface="Gilroy-Light"/>
              <a:buChar char="•"/>
              <a:defRPr/>
            </a:pPr>
            <a:r>
              <a:rPr lang="ru-RU" sz="5200" dirty="0"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11 глав;</a:t>
            </a:r>
          </a:p>
          <a:p>
            <a:pPr marL="457200" indent="-457200" algn="l" defTabSz="1828800">
              <a:lnSpc>
                <a:spcPct val="80000"/>
              </a:lnSpc>
              <a:spcBef>
                <a:spcPts val="2000"/>
              </a:spcBef>
              <a:buSzPct val="100000"/>
              <a:buFont typeface="Gilroy-Light"/>
              <a:buChar char="•"/>
              <a:defRPr/>
            </a:pPr>
            <a:r>
              <a:rPr lang="ru-RU" sz="5200" dirty="0"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страноведческий блок;</a:t>
            </a:r>
          </a:p>
          <a:p>
            <a:pPr marL="457200" indent="-457200" algn="l" defTabSz="1828800">
              <a:lnSpc>
                <a:spcPct val="80000"/>
              </a:lnSpc>
              <a:spcBef>
                <a:spcPts val="2000"/>
              </a:spcBef>
              <a:buSzPct val="100000"/>
              <a:buFont typeface="Gilroy-Light"/>
              <a:buChar char="•"/>
              <a:defRPr/>
            </a:pPr>
            <a:r>
              <a:rPr lang="ru-RU" sz="5200" dirty="0"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г</a:t>
            </a:r>
            <a:r>
              <a:rPr lang="ru-RU" sz="5200" dirty="0" err="1"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рамматический</a:t>
            </a:r>
            <a:r>
              <a:rPr lang="ru-RU" sz="5200" dirty="0"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 справочник;</a:t>
            </a:r>
          </a:p>
          <a:p>
            <a:pPr marL="457200" indent="-457200" algn="l" defTabSz="1828800">
              <a:lnSpc>
                <a:spcPct val="80000"/>
              </a:lnSpc>
              <a:spcBef>
                <a:spcPts val="2000"/>
              </a:spcBef>
              <a:buSzPct val="100000"/>
              <a:buFont typeface="Gilroy-Light"/>
              <a:buChar char="•"/>
            </a:pPr>
            <a:r>
              <a:rPr lang="ru-RU" sz="5200" dirty="0"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перечень наиболее употребительных речевых образцов;</a:t>
            </a:r>
          </a:p>
          <a:p>
            <a:pPr marL="457200" indent="-457200" algn="l" defTabSz="1828800">
              <a:lnSpc>
                <a:spcPct val="80000"/>
              </a:lnSpc>
              <a:spcBef>
                <a:spcPts val="2000"/>
              </a:spcBef>
              <a:buSzPct val="100000"/>
              <a:buFont typeface="Gilroy-Light"/>
              <a:buChar char="•"/>
              <a:defRPr/>
            </a:pPr>
            <a:r>
              <a:rPr lang="ru-RU" sz="5200" dirty="0"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немецко-русский словарь</a:t>
            </a:r>
          </a:p>
          <a:p>
            <a:pPr marL="709412" indent="-709412" defTabSz="189177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4172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marL="709412" indent="-709412" defTabSz="189177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4172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marL="709412" indent="-709412" defTabSz="189177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4172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32719" y="714986"/>
            <a:ext cx="183022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ru-RU" sz="54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sym typeface="Calibri"/>
              </a:rPr>
              <a:t>СТРУКТУРА  УЧЕБНИКА «ГОРИЗОНТЫ»  5-9 КЛ. </a:t>
            </a:r>
          </a:p>
        </p:txBody>
      </p:sp>
    </p:spTree>
    <p:extLst>
      <p:ext uri="{BB962C8B-B14F-4D97-AF65-F5344CB8AC3E}">
        <p14:creationId xmlns:p14="http://schemas.microsoft.com/office/powerpoint/2010/main" val="7617325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l="17500" t="15543" r="3214" b="27886"/>
          <a:stretch>
            <a:fillRect/>
          </a:stretch>
        </p:blipFill>
        <p:spPr bwMode="auto">
          <a:xfrm>
            <a:off x="188423" y="2142310"/>
            <a:ext cx="24195577" cy="1078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9614263" y="10946674"/>
            <a:ext cx="4389120" cy="1588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520"/>
          <p:cNvSpPr txBox="1">
            <a:spLocks/>
          </p:cNvSpPr>
          <p:nvPr/>
        </p:nvSpPr>
        <p:spPr>
          <a:xfrm>
            <a:off x="4003661" y="328903"/>
            <a:ext cx="17772340" cy="1697121"/>
          </a:xfrm>
          <a:prstGeom prst="rect">
            <a:avLst/>
          </a:prstGeom>
        </p:spPr>
        <p:txBody>
          <a:bodyPr vert="horz" lIns="189209" tIns="94605" rIns="189209" bIns="94605" rtlCol="0" anchor="ctr">
            <a:noAutofit/>
          </a:bodyPr>
          <a:lstStyle>
            <a:lvl1pPr algn="ctr" defTabSz="1261464" rtl="0" eaLnBrk="1" latinLnBrk="0" hangingPunct="1">
              <a:spcBef>
                <a:spcPct val="0"/>
              </a:spcBef>
              <a:buNone/>
              <a:defRPr sz="5800" b="0" kern="12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spcBef>
                <a:spcPts val="1201"/>
              </a:spcBef>
            </a:pPr>
            <a:r>
              <a:rPr lang="ru-RU" altLang="ru-RU" sz="6600" cap="all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Структура УМК «Горизонты»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6589" y="1894392"/>
            <a:ext cx="14089224" cy="118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7889" y="5943652"/>
            <a:ext cx="18625885" cy="399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одержимое 10"/>
          <p:cNvSpPr>
            <a:spLocks noGrp="1"/>
          </p:cNvSpPr>
          <p:nvPr>
            <p:ph idx="4294967295"/>
          </p:nvPr>
        </p:nvSpPr>
        <p:spPr>
          <a:xfrm>
            <a:off x="14053337" y="2050088"/>
            <a:ext cx="7837487" cy="35274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Логически структурированное содержание УМК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4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515" y="1894392"/>
            <a:ext cx="8144525" cy="11233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одержимое 11"/>
          <p:cNvSpPr>
            <a:spLocks noGrp="1"/>
          </p:cNvSpPr>
          <p:nvPr>
            <p:ph sz="half" idx="4294967295"/>
          </p:nvPr>
        </p:nvSpPr>
        <p:spPr>
          <a:xfrm>
            <a:off x="1251284" y="2121903"/>
            <a:ext cx="9986210" cy="7705725"/>
          </a:xfrm>
        </p:spPr>
        <p:txBody>
          <a:bodyPr>
            <a:normAutofit/>
          </a:bodyPr>
          <a:lstStyle/>
          <a:p>
            <a:pPr marL="0" indent="0"/>
            <a:r>
              <a:rPr lang="ru-RU" sz="6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первой странице происходит визуальное введение в тему</a:t>
            </a:r>
          </a:p>
          <a:p>
            <a:pPr marL="0" indent="0"/>
            <a:r>
              <a:rPr lang="ru-RU" sz="6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Представлен активный словарный запас</a:t>
            </a:r>
          </a:p>
          <a:p>
            <a:pPr marL="0" indent="0"/>
            <a:r>
              <a:rPr lang="ru-RU" sz="6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Список умений и навыков «</a:t>
            </a:r>
            <a:r>
              <a:rPr lang="en-US" sz="6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Das </a:t>
            </a:r>
            <a:r>
              <a:rPr lang="en-US" sz="60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lernst</a:t>
            </a:r>
            <a:r>
              <a:rPr lang="en-US" sz="6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du/</a:t>
            </a:r>
            <a:r>
              <a:rPr lang="ru-RU" sz="6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Ты научишься</a:t>
            </a:r>
            <a:endParaRPr lang="ru-RU" sz="6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2742" y="9209184"/>
            <a:ext cx="10522415" cy="39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hape 520"/>
          <p:cNvSpPr txBox="1">
            <a:spLocks/>
          </p:cNvSpPr>
          <p:nvPr/>
        </p:nvSpPr>
        <p:spPr>
          <a:xfrm>
            <a:off x="3522398" y="425156"/>
            <a:ext cx="17772340" cy="1697121"/>
          </a:xfrm>
          <a:prstGeom prst="rect">
            <a:avLst/>
          </a:prstGeom>
        </p:spPr>
        <p:txBody>
          <a:bodyPr vert="horz" lIns="189209" tIns="94605" rIns="189209" bIns="94605" rtlCol="0" anchor="ctr">
            <a:noAutofit/>
          </a:bodyPr>
          <a:lstStyle>
            <a:lvl1pPr algn="ctr" defTabSz="1261464" rtl="0" eaLnBrk="1" latinLnBrk="0" hangingPunct="1">
              <a:spcBef>
                <a:spcPct val="0"/>
              </a:spcBef>
              <a:buNone/>
              <a:defRPr sz="5800" b="0" kern="12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spcBef>
                <a:spcPts val="1201"/>
              </a:spcBef>
            </a:pPr>
            <a:r>
              <a:rPr lang="ru-RU" altLang="ru-RU" sz="6600" cap="all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Структура УМК «Горизонты»</a:t>
            </a:r>
          </a:p>
        </p:txBody>
      </p:sp>
    </p:spTree>
    <p:extLst>
      <p:ext uri="{BB962C8B-B14F-4D97-AF65-F5344CB8AC3E}">
        <p14:creationId xmlns:p14="http://schemas.microsoft.com/office/powerpoint/2010/main" val="188604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11669516" y="2808741"/>
            <a:ext cx="7904769" cy="4155405"/>
            <a:chOff x="4211638" y="908050"/>
            <a:chExt cx="4357687" cy="2290763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39960" t="23109" r="5113" b="42317"/>
            <a:stretch>
              <a:fillRect/>
            </a:stretch>
          </p:blipFill>
          <p:spPr bwMode="auto">
            <a:xfrm>
              <a:off x="4211638" y="908050"/>
              <a:ext cx="4176712" cy="20208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0" name="Блок-схема: дисплей 9"/>
            <p:cNvSpPr>
              <a:spLocks noChangeArrowheads="1"/>
            </p:cNvSpPr>
            <p:nvPr/>
          </p:nvSpPr>
          <p:spPr bwMode="auto">
            <a:xfrm>
              <a:off x="6011863" y="2693988"/>
              <a:ext cx="2557462" cy="504825"/>
            </a:xfrm>
            <a:prstGeom prst="flowChartDisplay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r"/>
              <a:r>
                <a:rPr lang="ru-RU" sz="4354" b="1">
                  <a:solidFill>
                    <a:schemeClr val="bg1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Говорение</a:t>
              </a:r>
            </a:p>
          </p:txBody>
        </p:sp>
      </p:grpSp>
      <p:grpSp>
        <p:nvGrpSpPr>
          <p:cNvPr id="11" name="Группа 10"/>
          <p:cNvGrpSpPr>
            <a:grpSpLocks/>
          </p:cNvGrpSpPr>
          <p:nvPr/>
        </p:nvGrpSpPr>
        <p:grpSpPr bwMode="auto">
          <a:xfrm>
            <a:off x="4484669" y="3986539"/>
            <a:ext cx="12541084" cy="4702545"/>
            <a:chOff x="250825" y="1557338"/>
            <a:chExt cx="6913563" cy="2592387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l="53545" t="17732" r="3932" b="56915"/>
            <a:stretch>
              <a:fillRect/>
            </a:stretch>
          </p:blipFill>
          <p:spPr bwMode="auto">
            <a:xfrm>
              <a:off x="250825" y="1557338"/>
              <a:ext cx="5184775" cy="23764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3" name="Блок-схема: дисплей 10"/>
            <p:cNvSpPr>
              <a:spLocks noChangeArrowheads="1"/>
            </p:cNvSpPr>
            <p:nvPr/>
          </p:nvSpPr>
          <p:spPr bwMode="auto">
            <a:xfrm>
              <a:off x="5435600" y="3644900"/>
              <a:ext cx="1728788" cy="504825"/>
            </a:xfrm>
            <a:prstGeom prst="flowChartDisplay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r"/>
              <a:r>
                <a:rPr lang="ru-RU" sz="4354" b="1">
                  <a:solidFill>
                    <a:schemeClr val="bg1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Чтение</a:t>
              </a:r>
            </a:p>
          </p:txBody>
        </p:sp>
      </p:grpSp>
      <p:grpSp>
        <p:nvGrpSpPr>
          <p:cNvPr id="14" name="Группа 13"/>
          <p:cNvGrpSpPr>
            <a:grpSpLocks/>
          </p:cNvGrpSpPr>
          <p:nvPr/>
        </p:nvGrpSpPr>
        <p:grpSpPr bwMode="auto">
          <a:xfrm>
            <a:off x="6966969" y="8556617"/>
            <a:ext cx="6401569" cy="3789682"/>
            <a:chOff x="1619250" y="4076700"/>
            <a:chExt cx="3529013" cy="2089150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37598" t="68439" r="29329" b="10049"/>
            <a:stretch>
              <a:fillRect/>
            </a:stretch>
          </p:blipFill>
          <p:spPr bwMode="auto">
            <a:xfrm>
              <a:off x="1619250" y="4076700"/>
              <a:ext cx="3529013" cy="18367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6" name="Блок-схема: дисплей 11"/>
            <p:cNvSpPr>
              <a:spLocks noChangeArrowheads="1"/>
            </p:cNvSpPr>
            <p:nvPr/>
          </p:nvSpPr>
          <p:spPr bwMode="auto">
            <a:xfrm>
              <a:off x="1763713" y="5661025"/>
              <a:ext cx="1871662" cy="504825"/>
            </a:xfrm>
            <a:prstGeom prst="flowChartDisplay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r"/>
              <a:r>
                <a:rPr lang="ru-RU" sz="4354" b="1">
                  <a:solidFill>
                    <a:schemeClr val="bg1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Письмо</a:t>
              </a:r>
            </a:p>
          </p:txBody>
        </p:sp>
      </p:grpSp>
      <p:grpSp>
        <p:nvGrpSpPr>
          <p:cNvPr id="17" name="Группа 5"/>
          <p:cNvGrpSpPr>
            <a:grpSpLocks/>
          </p:cNvGrpSpPr>
          <p:nvPr/>
        </p:nvGrpSpPr>
        <p:grpSpPr bwMode="auto">
          <a:xfrm>
            <a:off x="13630588" y="9339896"/>
            <a:ext cx="7444019" cy="3657216"/>
            <a:chOff x="5292725" y="4508500"/>
            <a:chExt cx="4103688" cy="2016125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6197" t="17378" r="53641" b="60342"/>
            <a:stretch>
              <a:fillRect/>
            </a:stretch>
          </p:blipFill>
          <p:spPr bwMode="auto">
            <a:xfrm>
              <a:off x="5292725" y="4508500"/>
              <a:ext cx="4103688" cy="17510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" name="Блок-схема: дисплей 12"/>
            <p:cNvSpPr>
              <a:spLocks noChangeArrowheads="1"/>
            </p:cNvSpPr>
            <p:nvPr/>
          </p:nvSpPr>
          <p:spPr bwMode="auto">
            <a:xfrm>
              <a:off x="5508625" y="6021388"/>
              <a:ext cx="2951163" cy="503237"/>
            </a:xfrm>
            <a:prstGeom prst="flowChartDisplay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r"/>
              <a:r>
                <a:rPr lang="ru-RU" sz="4354" b="1">
                  <a:solidFill>
                    <a:schemeClr val="bg1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Аудирование</a:t>
              </a:r>
            </a:p>
          </p:txBody>
        </p:sp>
      </p:grpSp>
      <p:sp>
        <p:nvSpPr>
          <p:cNvPr id="20" name="Текст 10"/>
          <p:cNvSpPr txBox="1">
            <a:spLocks/>
          </p:cNvSpPr>
          <p:nvPr/>
        </p:nvSpPr>
        <p:spPr>
          <a:xfrm>
            <a:off x="4093481" y="2155634"/>
            <a:ext cx="6269821" cy="914349"/>
          </a:xfrm>
          <a:prstGeom prst="rect">
            <a:avLst/>
          </a:prstGeom>
        </p:spPr>
        <p:txBody>
          <a:bodyPr vert="horz" lIns="189142" tIns="94572" rIns="189142" bIns="94572" rtlCol="0">
            <a:noAutofit/>
          </a:bodyPr>
          <a:lstStyle/>
          <a:p>
            <a:pPr marL="709287" indent="-709287" algn="l" defTabSz="1891436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6168" b="1" kern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Страницы 2-7</a:t>
            </a:r>
          </a:p>
        </p:txBody>
      </p:sp>
      <p:sp>
        <p:nvSpPr>
          <p:cNvPr id="22" name="Shape 520"/>
          <p:cNvSpPr txBox="1">
            <a:spLocks/>
          </p:cNvSpPr>
          <p:nvPr/>
        </p:nvSpPr>
        <p:spPr>
          <a:xfrm>
            <a:off x="3402083" y="360947"/>
            <a:ext cx="17772340" cy="1881645"/>
          </a:xfrm>
          <a:prstGeom prst="rect">
            <a:avLst/>
          </a:prstGeom>
        </p:spPr>
        <p:txBody>
          <a:bodyPr vert="horz" lIns="189209" tIns="94605" rIns="189209" bIns="94605" rtlCol="0" anchor="ctr">
            <a:noAutofit/>
          </a:bodyPr>
          <a:lstStyle>
            <a:lvl1pPr algn="ctr" defTabSz="1261464" rtl="0" eaLnBrk="1" latinLnBrk="0" hangingPunct="1">
              <a:spcBef>
                <a:spcPct val="0"/>
              </a:spcBef>
              <a:buNone/>
              <a:defRPr sz="5800" b="0" kern="12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spcBef>
                <a:spcPts val="1201"/>
              </a:spcBef>
            </a:pPr>
            <a:r>
              <a:rPr lang="ru-RU" altLang="ru-RU" sz="6600" cap="all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Структура УМК «Горизонты»</a:t>
            </a:r>
          </a:p>
        </p:txBody>
      </p:sp>
    </p:spTree>
    <p:extLst>
      <p:ext uri="{BB962C8B-B14F-4D97-AF65-F5344CB8AC3E}">
        <p14:creationId xmlns:p14="http://schemas.microsoft.com/office/powerpoint/2010/main" val="38447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9753" y="3200604"/>
            <a:ext cx="9119846" cy="8098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45107" y="3592468"/>
            <a:ext cx="8491295" cy="9143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Текст 10"/>
          <p:cNvSpPr>
            <a:spLocks noGrp="1"/>
          </p:cNvSpPr>
          <p:nvPr>
            <p:ph type="body" idx="4294967295"/>
          </p:nvPr>
        </p:nvSpPr>
        <p:spPr>
          <a:xfrm>
            <a:off x="481263" y="2025650"/>
            <a:ext cx="16008100" cy="914400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Страницы 8-9: страноведческий компонент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hape 520"/>
          <p:cNvSpPr txBox="1">
            <a:spLocks/>
          </p:cNvSpPr>
          <p:nvPr/>
        </p:nvSpPr>
        <p:spPr>
          <a:xfrm>
            <a:off x="3402083" y="360947"/>
            <a:ext cx="17772340" cy="1881645"/>
          </a:xfrm>
          <a:prstGeom prst="rect">
            <a:avLst/>
          </a:prstGeom>
        </p:spPr>
        <p:txBody>
          <a:bodyPr vert="horz" lIns="189209" tIns="94605" rIns="189209" bIns="94605" rtlCol="0" anchor="ctr">
            <a:noAutofit/>
          </a:bodyPr>
          <a:lstStyle>
            <a:lvl1pPr algn="ctr" defTabSz="1261464" rtl="0" eaLnBrk="1" latinLnBrk="0" hangingPunct="1">
              <a:spcBef>
                <a:spcPct val="0"/>
              </a:spcBef>
              <a:buNone/>
              <a:defRPr sz="5800" b="0" kern="12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spcBef>
                <a:spcPts val="1201"/>
              </a:spcBef>
            </a:pPr>
            <a:r>
              <a:rPr lang="ru-RU" altLang="ru-RU" sz="6600" cap="all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Структура УМК «Горизонты»</a:t>
            </a:r>
          </a:p>
        </p:txBody>
      </p:sp>
    </p:spTree>
    <p:extLst>
      <p:ext uri="{BB962C8B-B14F-4D97-AF65-F5344CB8AC3E}">
        <p14:creationId xmlns:p14="http://schemas.microsoft.com/office/powerpoint/2010/main" val="62122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0"/>
          <p:cNvGrpSpPr/>
          <p:nvPr/>
        </p:nvGrpSpPr>
        <p:grpSpPr>
          <a:xfrm>
            <a:off x="2656647" y="10792173"/>
            <a:ext cx="3749847" cy="1780431"/>
            <a:chOff x="-32858" y="523447"/>
            <a:chExt cx="2067190" cy="981504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858" y="1387941"/>
              <a:ext cx="2067190" cy="117010"/>
            </a:xfrm>
            <a:prstGeom prst="rect">
              <a:avLst/>
            </a:prstGeom>
          </p:spPr>
        </p:pic>
        <p:pic>
          <p:nvPicPr>
            <p:cNvPr id="43" name="Рисунок 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75" y="523447"/>
              <a:ext cx="1792288" cy="80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Текст 10"/>
          <p:cNvSpPr>
            <a:spLocks noGrp="1"/>
          </p:cNvSpPr>
          <p:nvPr>
            <p:ph type="body" idx="4294967295"/>
          </p:nvPr>
        </p:nvSpPr>
        <p:spPr>
          <a:xfrm>
            <a:off x="601579" y="2025650"/>
            <a:ext cx="15887784" cy="914400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Страница 10: подведение итогов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512" y="3200604"/>
            <a:ext cx="10883819" cy="9235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02060" y="5551788"/>
            <a:ext cx="10954782" cy="695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hape 520"/>
          <p:cNvSpPr txBox="1">
            <a:spLocks/>
          </p:cNvSpPr>
          <p:nvPr/>
        </p:nvSpPr>
        <p:spPr>
          <a:xfrm>
            <a:off x="3257705" y="360946"/>
            <a:ext cx="17772340" cy="1881645"/>
          </a:xfrm>
          <a:prstGeom prst="rect">
            <a:avLst/>
          </a:prstGeom>
        </p:spPr>
        <p:txBody>
          <a:bodyPr vert="horz" lIns="189209" tIns="94605" rIns="189209" bIns="94605" rtlCol="0" anchor="ctr">
            <a:noAutofit/>
          </a:bodyPr>
          <a:lstStyle>
            <a:lvl1pPr algn="ctr" defTabSz="1261464" rtl="0" eaLnBrk="1" latinLnBrk="0" hangingPunct="1">
              <a:spcBef>
                <a:spcPct val="0"/>
              </a:spcBef>
              <a:buNone/>
              <a:defRPr sz="5800" b="0" kern="12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spcBef>
                <a:spcPts val="1201"/>
              </a:spcBef>
            </a:pPr>
            <a:r>
              <a:rPr lang="ru-RU" altLang="ru-RU" sz="6600" cap="all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Структура УМК «Горизонты»</a:t>
            </a:r>
          </a:p>
        </p:txBody>
      </p:sp>
    </p:spTree>
    <p:extLst>
      <p:ext uri="{BB962C8B-B14F-4D97-AF65-F5344CB8AC3E}">
        <p14:creationId xmlns:p14="http://schemas.microsoft.com/office/powerpoint/2010/main" val="283521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idx="4294967295"/>
          </p:nvPr>
        </p:nvSpPr>
        <p:spPr>
          <a:xfrm>
            <a:off x="0" y="2025650"/>
            <a:ext cx="16489363" cy="914400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Разделы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Kleine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Pause”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“Grosse Pause”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Безымянный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106349" y="3069983"/>
            <a:ext cx="6682263" cy="93383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 descr="Безымянный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04147" y="4114953"/>
            <a:ext cx="9589546" cy="72815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Shape 520"/>
          <p:cNvSpPr txBox="1">
            <a:spLocks/>
          </p:cNvSpPr>
          <p:nvPr/>
        </p:nvSpPr>
        <p:spPr>
          <a:xfrm>
            <a:off x="3402083" y="360947"/>
            <a:ext cx="17772340" cy="1881645"/>
          </a:xfrm>
          <a:prstGeom prst="rect">
            <a:avLst/>
          </a:prstGeom>
        </p:spPr>
        <p:txBody>
          <a:bodyPr vert="horz" lIns="189209" tIns="94605" rIns="189209" bIns="94605" rtlCol="0" anchor="ctr">
            <a:noAutofit/>
          </a:bodyPr>
          <a:lstStyle>
            <a:lvl1pPr algn="ctr" defTabSz="1261464" rtl="0" eaLnBrk="1" latinLnBrk="0" hangingPunct="1">
              <a:spcBef>
                <a:spcPct val="0"/>
              </a:spcBef>
              <a:buNone/>
              <a:defRPr sz="5800" b="0" kern="12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spcBef>
                <a:spcPts val="1201"/>
              </a:spcBef>
            </a:pPr>
            <a:r>
              <a:rPr lang="ru-RU" altLang="ru-RU" sz="6600" cap="all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Структура УМК «Горизонты»</a:t>
            </a:r>
          </a:p>
        </p:txBody>
      </p:sp>
    </p:spTree>
    <p:extLst>
      <p:ext uri="{BB962C8B-B14F-4D97-AF65-F5344CB8AC3E}">
        <p14:creationId xmlns:p14="http://schemas.microsoft.com/office/powerpoint/2010/main" val="141130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idx="4294967295"/>
          </p:nvPr>
        </p:nvSpPr>
        <p:spPr>
          <a:xfrm>
            <a:off x="10493723" y="1806513"/>
            <a:ext cx="4112614" cy="914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6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Словарь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3006" y="1697121"/>
            <a:ext cx="7837276" cy="11525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705906" y="3069983"/>
            <a:ext cx="5094230" cy="2719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9070" dirty="0"/>
          </a:p>
          <a:p>
            <a:r>
              <a:rPr lang="ru-RU" sz="40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mitkommen</a:t>
            </a:r>
            <a:r>
              <a:rPr lang="ru-RU" sz="40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5/51 </a:t>
            </a:r>
            <a:br>
              <a:rPr lang="ru-RU" sz="40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идти вместе с кем-л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909517" y="2720913"/>
            <a:ext cx="8004393" cy="1114387"/>
          </a:xfrm>
          <a:prstGeom prst="rect">
            <a:avLst/>
          </a:prstGeom>
          <a:noFill/>
        </p:spPr>
        <p:txBody>
          <a:bodyPr wrap="none" lIns="189209" tIns="94605" rIns="189209" bIns="94605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6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Рубрика „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Denk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nach</a:t>
            </a:r>
            <a:r>
              <a:rPr lang="ru-RU" sz="6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Безымянный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76948" y="3706959"/>
            <a:ext cx="8669533" cy="3791480"/>
          </a:xfrm>
          <a:prstGeom prst="rect">
            <a:avLst/>
          </a:prstGeom>
        </p:spPr>
      </p:pic>
      <p:pic>
        <p:nvPicPr>
          <p:cNvPr id="16" name="Рисунок 15" descr="Безымянный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50030" y="8617081"/>
            <a:ext cx="7833855" cy="38528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408272" y="7380486"/>
            <a:ext cx="10057838" cy="3334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Land und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Leute</a:t>
            </a:r>
            <a:r>
              <a:rPr lang="ru-RU" sz="6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“-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страноведческий раздел</a:t>
            </a:r>
          </a:p>
          <a:p>
            <a:pPr algn="ctr"/>
            <a:endParaRPr lang="ru-RU" sz="907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Shape 520"/>
          <p:cNvSpPr txBox="1">
            <a:spLocks/>
          </p:cNvSpPr>
          <p:nvPr/>
        </p:nvSpPr>
        <p:spPr>
          <a:xfrm>
            <a:off x="3546462" y="0"/>
            <a:ext cx="17772340" cy="2194467"/>
          </a:xfrm>
          <a:prstGeom prst="rect">
            <a:avLst/>
          </a:prstGeom>
        </p:spPr>
        <p:txBody>
          <a:bodyPr vert="horz" lIns="189209" tIns="94605" rIns="189209" bIns="94605" rtlCol="0" anchor="ctr">
            <a:noAutofit/>
          </a:bodyPr>
          <a:lstStyle>
            <a:lvl1pPr algn="ctr" defTabSz="1261464" rtl="0" eaLnBrk="1" latinLnBrk="0" hangingPunct="1">
              <a:spcBef>
                <a:spcPct val="0"/>
              </a:spcBef>
              <a:buNone/>
              <a:defRPr sz="5800" b="0" kern="12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spcBef>
                <a:spcPts val="1201"/>
              </a:spcBef>
            </a:pPr>
            <a:r>
              <a:rPr lang="ru-RU" altLang="ru-RU" sz="6600" cap="all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Структура УМК «Горизонты»</a:t>
            </a:r>
          </a:p>
        </p:txBody>
      </p:sp>
    </p:spTree>
    <p:extLst>
      <p:ext uri="{BB962C8B-B14F-4D97-AF65-F5344CB8AC3E}">
        <p14:creationId xmlns:p14="http://schemas.microsoft.com/office/powerpoint/2010/main" val="198111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917889" y="2155634"/>
            <a:ext cx="13715234" cy="1028531"/>
          </a:xfrm>
          <a:prstGeom prst="rect">
            <a:avLst/>
          </a:prstGeom>
          <a:noFill/>
        </p:spPr>
        <p:txBody>
          <a:bodyPr wrap="square" lIns="189209" tIns="94605" rIns="189209" bIns="94605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5442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Рубрика „</a:t>
            </a:r>
            <a:r>
              <a:rPr lang="en-US" sz="5442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Lerne</a:t>
            </a:r>
            <a:r>
              <a:rPr lang="en-US" sz="5442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42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lernen</a:t>
            </a:r>
            <a:r>
              <a:rPr lang="ru-RU" sz="5442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5442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5442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учись учиться</a:t>
            </a:r>
            <a:r>
              <a:rPr lang="en-US" sz="5442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5442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7890" y="3200604"/>
            <a:ext cx="18211208" cy="6185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6588" y="8294834"/>
            <a:ext cx="16448833" cy="4319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hape 520"/>
          <p:cNvSpPr txBox="1">
            <a:spLocks/>
          </p:cNvSpPr>
          <p:nvPr/>
        </p:nvSpPr>
        <p:spPr>
          <a:xfrm>
            <a:off x="3546462" y="0"/>
            <a:ext cx="17772340" cy="2194467"/>
          </a:xfrm>
          <a:prstGeom prst="rect">
            <a:avLst/>
          </a:prstGeom>
        </p:spPr>
        <p:txBody>
          <a:bodyPr vert="horz" lIns="189209" tIns="94605" rIns="189209" bIns="94605" rtlCol="0" anchor="ctr">
            <a:noAutofit/>
          </a:bodyPr>
          <a:lstStyle>
            <a:lvl1pPr algn="ctr" defTabSz="1261464" rtl="0" eaLnBrk="1" latinLnBrk="0" hangingPunct="1">
              <a:spcBef>
                <a:spcPct val="0"/>
              </a:spcBef>
              <a:buNone/>
              <a:defRPr sz="5800" b="0" kern="12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spcBef>
                <a:spcPts val="1201"/>
              </a:spcBef>
            </a:pPr>
            <a:r>
              <a:rPr lang="ru-RU" altLang="ru-RU" sz="6600" cap="all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Структура УМК «Горизонты»</a:t>
            </a:r>
          </a:p>
        </p:txBody>
      </p:sp>
    </p:spTree>
    <p:extLst>
      <p:ext uri="{BB962C8B-B14F-4D97-AF65-F5344CB8AC3E}">
        <p14:creationId xmlns:p14="http://schemas.microsoft.com/office/powerpoint/2010/main" val="389636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04309" y="1634990"/>
            <a:ext cx="8510942" cy="1084379"/>
          </a:xfrm>
          <a:prstGeom prst="rect">
            <a:avLst/>
          </a:prstGeom>
          <a:noFill/>
        </p:spPr>
        <p:txBody>
          <a:bodyPr wrap="none" lIns="189209" tIns="94605" rIns="189209" bIns="94605" rtlCol="0">
            <a:spAutoFit/>
          </a:bodyPr>
          <a:lstStyle/>
          <a:p>
            <a:pPr algn="ctr"/>
            <a:r>
              <a:rPr lang="ru-RU" sz="5805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Компаративный подход</a:t>
            </a:r>
          </a:p>
        </p:txBody>
      </p:sp>
      <p:pic>
        <p:nvPicPr>
          <p:cNvPr id="4" name="Рисунок 3" descr="гор.5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6742" y="8298161"/>
            <a:ext cx="11289004" cy="3960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гор.5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73989" y="1817442"/>
            <a:ext cx="10872093" cy="5976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гор.5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108527" y="6713986"/>
            <a:ext cx="8279208" cy="25199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4637133" y="9727215"/>
            <a:ext cx="8583814" cy="2222383"/>
          </a:xfrm>
          <a:prstGeom prst="rect">
            <a:avLst/>
          </a:prstGeom>
          <a:noFill/>
        </p:spPr>
        <p:txBody>
          <a:bodyPr wrap="square" lIns="189209" tIns="94605" rIns="189209" bIns="94605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УМК содержит </a:t>
            </a:r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задания</a:t>
            </a:r>
          </a:p>
          <a:p>
            <a:pPr algn="ctr"/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направленные на сравнение </a:t>
            </a:r>
          </a:p>
          <a:p>
            <a:pPr algn="ctr"/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немецкого и английского языков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100353" y="2547499"/>
            <a:ext cx="7790470" cy="3959718"/>
          </a:xfrm>
          <a:prstGeom prst="rect">
            <a:avLst/>
          </a:prstGeom>
          <a:noFill/>
        </p:spPr>
        <p:txBody>
          <a:bodyPr wrap="square" lIns="189209" tIns="94605" rIns="189209" bIns="94605" rtlCol="0">
            <a:spAutoFit/>
          </a:bodyPr>
          <a:lstStyle/>
          <a:p>
            <a:pPr algn="ctr"/>
            <a:r>
              <a:rPr lang="ru-RU" sz="4898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Изучение второго</a:t>
            </a:r>
          </a:p>
          <a:p>
            <a:pPr algn="ctr"/>
            <a:r>
              <a:rPr lang="ru-RU" sz="4898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иностранного языка</a:t>
            </a:r>
          </a:p>
          <a:p>
            <a:pPr algn="ctr"/>
            <a:r>
              <a:rPr lang="ru-RU" sz="4898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(немецкого) в сравнении </a:t>
            </a:r>
          </a:p>
          <a:p>
            <a:pPr algn="ctr"/>
            <a:r>
              <a:rPr lang="ru-RU" sz="4898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первым иностранным </a:t>
            </a:r>
          </a:p>
          <a:p>
            <a:pPr algn="ctr"/>
            <a:r>
              <a:rPr lang="ru-RU" sz="4898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языком (английским)</a:t>
            </a:r>
          </a:p>
        </p:txBody>
      </p:sp>
      <p:sp>
        <p:nvSpPr>
          <p:cNvPr id="9" name="Shape 520"/>
          <p:cNvSpPr txBox="1">
            <a:spLocks/>
          </p:cNvSpPr>
          <p:nvPr/>
        </p:nvSpPr>
        <p:spPr>
          <a:xfrm>
            <a:off x="3185515" y="0"/>
            <a:ext cx="17772340" cy="2194467"/>
          </a:xfrm>
          <a:prstGeom prst="rect">
            <a:avLst/>
          </a:prstGeom>
        </p:spPr>
        <p:txBody>
          <a:bodyPr vert="horz" lIns="189209" tIns="94605" rIns="189209" bIns="94605" rtlCol="0" anchor="ctr">
            <a:noAutofit/>
          </a:bodyPr>
          <a:lstStyle>
            <a:lvl1pPr algn="ctr" defTabSz="1261464" rtl="0" eaLnBrk="1" latinLnBrk="0" hangingPunct="1">
              <a:spcBef>
                <a:spcPct val="0"/>
              </a:spcBef>
              <a:buNone/>
              <a:defRPr sz="5800" b="0" kern="12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spcBef>
                <a:spcPts val="1201"/>
              </a:spcBef>
            </a:pPr>
            <a:r>
              <a:rPr lang="ru-RU" altLang="ru-RU" sz="6600" cap="all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Структура УМК «Горизонты»</a:t>
            </a:r>
          </a:p>
        </p:txBody>
      </p:sp>
    </p:spTree>
    <p:extLst>
      <p:ext uri="{BB962C8B-B14F-4D97-AF65-F5344CB8AC3E}">
        <p14:creationId xmlns:p14="http://schemas.microsoft.com/office/powerpoint/2010/main" val="26670917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511" y="1894392"/>
            <a:ext cx="17895114" cy="868166"/>
          </a:xfrm>
          <a:prstGeom prst="rect">
            <a:avLst/>
          </a:prstGeom>
          <a:noFill/>
        </p:spPr>
        <p:txBody>
          <a:bodyPr wrap="square" lIns="189209" tIns="94605" rIns="189209" bIns="94605" rtlCol="0">
            <a:spAutoFit/>
          </a:bodyPr>
          <a:lstStyle/>
          <a:p>
            <a:pPr algn="ctr"/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Impact" pitchFamily="34" charset="0"/>
                <a:cs typeface="Times New Roman" pitchFamily="18" charset="0"/>
              </a:rPr>
              <a:t>Принцип личностной ориентированности</a:t>
            </a:r>
          </a:p>
        </p:txBody>
      </p:sp>
      <p:sp>
        <p:nvSpPr>
          <p:cNvPr id="10" name="Shape 520"/>
          <p:cNvSpPr txBox="1">
            <a:spLocks/>
          </p:cNvSpPr>
          <p:nvPr/>
        </p:nvSpPr>
        <p:spPr>
          <a:xfrm>
            <a:off x="3048511" y="288758"/>
            <a:ext cx="17772340" cy="1600977"/>
          </a:xfrm>
          <a:prstGeom prst="rect">
            <a:avLst/>
          </a:prstGeom>
        </p:spPr>
        <p:txBody>
          <a:bodyPr vert="horz" lIns="189209" tIns="94605" rIns="189209" bIns="94605" rtlCol="0" anchor="ctr">
            <a:noAutofit/>
          </a:bodyPr>
          <a:lstStyle>
            <a:lvl1pPr algn="ctr" defTabSz="1261464" rtl="0" eaLnBrk="1" latinLnBrk="0" hangingPunct="1">
              <a:spcBef>
                <a:spcPct val="0"/>
              </a:spcBef>
              <a:buNone/>
              <a:defRPr sz="5800" b="0" kern="12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spcBef>
                <a:spcPts val="1201"/>
              </a:spcBef>
            </a:pPr>
            <a:r>
              <a:rPr lang="ru-RU" altLang="ru-RU" sz="6600" cap="all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Концепция УМК «Горизонты»</a:t>
            </a:r>
          </a:p>
        </p:txBody>
      </p:sp>
      <p:sp>
        <p:nvSpPr>
          <p:cNvPr id="12" name="Содержимое 11"/>
          <p:cNvSpPr>
            <a:spLocks noGrp="1"/>
          </p:cNvSpPr>
          <p:nvPr>
            <p:ph sz="half" idx="4294967295"/>
          </p:nvPr>
        </p:nvSpPr>
        <p:spPr>
          <a:xfrm>
            <a:off x="914400" y="3131861"/>
            <a:ext cx="13823950" cy="10445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Задания в формате языкового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гор.исп.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5888" y="5761425"/>
            <a:ext cx="2125514" cy="17799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13852" y="5374103"/>
            <a:ext cx="504497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Задания в формате </a:t>
            </a:r>
          </a:p>
          <a:p>
            <a:pPr algn="ctr"/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отмечены </a:t>
            </a:r>
          </a:p>
          <a:p>
            <a:pPr algn="ctr"/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специальным значком</a:t>
            </a:r>
          </a:p>
        </p:txBody>
      </p:sp>
      <p:pic>
        <p:nvPicPr>
          <p:cNvPr id="17" name="Рисунок 16" descr="gjh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09754" y="9731668"/>
            <a:ext cx="12539642" cy="35263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 descr="гор. 7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106350" y="4376196"/>
            <a:ext cx="7088789" cy="59426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43416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175654" y="1227908"/>
          <a:ext cx="22833876" cy="11573691"/>
        </p:xfrm>
        <a:graphic>
          <a:graphicData uri="http://schemas.openxmlformats.org/drawingml/2006/table">
            <a:tbl>
              <a:tblPr/>
              <a:tblGrid>
                <a:gridCol w="11416938"/>
                <a:gridCol w="11416938"/>
              </a:tblGrid>
              <a:tr h="11829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u="none" strike="noStrike" dirty="0">
                          <a:solidFill>
                            <a:srgbClr val="808080"/>
                          </a:solidFill>
                          <a:hlinkClick r:id="rId2"/>
                        </a:rPr>
                        <a:t>Первоначальная (с 11 марта 2011 года) редакция</a:t>
                      </a:r>
                      <a:r>
                        <a:rPr lang="ru-RU" sz="3200" dirty="0"/>
                        <a:t> </a:t>
                      </a:r>
                      <a:br>
                        <a:rPr lang="ru-RU" sz="3200" dirty="0"/>
                      </a:br>
                      <a:r>
                        <a:rPr lang="ru-RU" sz="3200" dirty="0"/>
                        <a:t>ФГОС средней школы</a:t>
                      </a:r>
                    </a:p>
                  </a:txBody>
                  <a:tcPr marL="57150" marR="57150" marT="57150" marB="571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u="none" strike="noStrike">
                          <a:solidFill>
                            <a:srgbClr val="808080"/>
                          </a:solidFill>
                          <a:hlinkClick r:id="rId3"/>
                        </a:rPr>
                        <a:t>Текущая (с 16 февраля 2016 года) редакция</a:t>
                      </a:r>
                      <a:r>
                        <a:rPr lang="ru-RU" sz="3200"/>
                        <a:t> </a:t>
                      </a:r>
                      <a:br>
                        <a:rPr lang="ru-RU" sz="3200"/>
                      </a:br>
                      <a:r>
                        <a:rPr lang="ru-RU" sz="3200"/>
                        <a:t>ФГОС средней школы</a:t>
                      </a:r>
                    </a:p>
                  </a:txBody>
                  <a:tcPr marL="57150" marR="57150" marT="57150" marB="571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390745">
                <a:tc>
                  <a:txBody>
                    <a:bodyPr/>
                    <a:lstStyle/>
                    <a:p>
                      <a:pPr algn="l" fontAlgn="t"/>
                      <a:r>
                        <a:rPr lang="ru-RU" sz="3200"/>
                        <a:t>В учебный план входят следующие обязательные предметные области и учебные предметы: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3200"/>
                        <a:t>филология (русский язык, родной язык, литература, родная литература, иностранный язык, второй иностранный язык);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3200"/>
                        <a:t>общественно-научные предметы (история России, всеобщая история, обществознание, география);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3200"/>
                        <a:t>математика и информатика (математика, алгебра, геометрия, информатика);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3200"/>
                        <a:t>основы духовно-нравственной культуры народов России;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3200"/>
                        <a:t>естественно-научные предметы (физика, биология, химия);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3200"/>
                        <a:t>искусство (изобразительное искусство, музыка);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3200"/>
                        <a:t>технология (технология);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3200"/>
                        <a:t>физическая культура и основы безопасности жизнедеятельности (физическая культура, основы безопасности жизнедеятельности)</a:t>
                      </a:r>
                    </a:p>
                  </a:txBody>
                  <a:tcPr marL="57150" marR="57150" marT="57150" marB="571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3200" dirty="0"/>
                        <a:t>В учебный план входят следующие обязательные предметные области и учебные предметы: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3200" dirty="0"/>
                        <a:t>русский язык и литература (русский язык, литература);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3200" dirty="0"/>
                        <a:t>родной язык и родная литература (родной язык, родная литература);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3200" dirty="0"/>
                        <a:t>иностранные языки (иностранный язык, второй иностранный язык);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3200" dirty="0"/>
                        <a:t>общественно-научные предметы (история России, всеобщая история, обществознание, география);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3200" dirty="0"/>
                        <a:t>математика и информатика (математика, алгебра, геометрия, информатика);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3200" dirty="0"/>
                        <a:t>основы духовно-нравственной культуры народов России;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3200" dirty="0" err="1"/>
                        <a:t>естественно-научные</a:t>
                      </a:r>
                      <a:r>
                        <a:rPr lang="ru-RU" sz="3200" dirty="0"/>
                        <a:t> предметы (физика, биология, химия);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3200" dirty="0"/>
                        <a:t>искусство (изобразительное искусство, музыка);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3200" dirty="0"/>
                        <a:t>технология (</a:t>
                      </a:r>
                      <a:r>
                        <a:rPr lang="ru-RU" sz="3200" dirty="0" err="1"/>
                        <a:t>технология</a:t>
                      </a:r>
                      <a:r>
                        <a:rPr lang="ru-RU" sz="3200" dirty="0"/>
                        <a:t>);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3200" dirty="0"/>
                        <a:t>физическая культура и основы безопасности жизнедеятельности (физическая культура, основы безопасности жизнедеятельности)</a:t>
                      </a:r>
                    </a:p>
                  </a:txBody>
                  <a:tcPr marL="57150" marR="57150" marT="57150" marB="571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гор. 7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32239" y="9731668"/>
            <a:ext cx="8079628" cy="33839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094500" y="2011260"/>
            <a:ext cx="7882564" cy="2256880"/>
          </a:xfrm>
          <a:prstGeom prst="rect">
            <a:avLst/>
          </a:prstGeom>
          <a:noFill/>
        </p:spPr>
        <p:txBody>
          <a:bodyPr wrap="none" lIns="189209" tIns="94605" rIns="189209" bIns="94605" rtlCol="0">
            <a:spAutoFit/>
          </a:bodyPr>
          <a:lstStyle/>
          <a:p>
            <a:pPr algn="ctr"/>
            <a:r>
              <a:rPr lang="ru-RU" sz="6712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Задания в игровой </a:t>
            </a:r>
          </a:p>
          <a:p>
            <a:pPr algn="ctr"/>
            <a:r>
              <a:rPr lang="ru-RU" sz="6712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форме</a:t>
            </a:r>
          </a:p>
        </p:txBody>
      </p:sp>
      <p:pic>
        <p:nvPicPr>
          <p:cNvPr id="4" name="Рисунок 3" descr="гор. 7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98158">
            <a:off x="11997744" y="2499632"/>
            <a:ext cx="9074151" cy="1072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 descr="гор. 7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443876">
            <a:off x="3283193" y="4482738"/>
            <a:ext cx="10557601" cy="4824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Shape 520"/>
          <p:cNvSpPr txBox="1">
            <a:spLocks/>
          </p:cNvSpPr>
          <p:nvPr/>
        </p:nvSpPr>
        <p:spPr>
          <a:xfrm>
            <a:off x="3179133" y="314139"/>
            <a:ext cx="17772340" cy="1697121"/>
          </a:xfrm>
          <a:prstGeom prst="rect">
            <a:avLst/>
          </a:prstGeom>
        </p:spPr>
        <p:txBody>
          <a:bodyPr vert="horz" lIns="189209" tIns="94605" rIns="189209" bIns="94605" rtlCol="0" anchor="ctr">
            <a:noAutofit/>
          </a:bodyPr>
          <a:lstStyle>
            <a:lvl1pPr algn="ctr" defTabSz="1261464" rtl="0" eaLnBrk="1" latinLnBrk="0" hangingPunct="1">
              <a:spcBef>
                <a:spcPct val="0"/>
              </a:spcBef>
              <a:buNone/>
              <a:defRPr sz="5800" b="0" kern="12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spcBef>
                <a:spcPts val="1201"/>
              </a:spcBef>
            </a:pPr>
            <a:r>
              <a:rPr lang="ru-RU" altLang="ru-RU" sz="5805" cap="all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Концепция УМК «Горизонты»</a:t>
            </a:r>
          </a:p>
        </p:txBody>
      </p:sp>
    </p:spTree>
    <p:extLst>
      <p:ext uri="{BB962C8B-B14F-4D97-AF65-F5344CB8AC3E}">
        <p14:creationId xmlns:p14="http://schemas.microsoft.com/office/powerpoint/2010/main" val="21145395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горизонты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32239" y="3723089"/>
            <a:ext cx="7264281" cy="3096001"/>
          </a:xfrm>
          <a:prstGeom prst="rect">
            <a:avLst/>
          </a:prstGeom>
        </p:spPr>
      </p:pic>
      <p:sp>
        <p:nvSpPr>
          <p:cNvPr id="17408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4662267" y="3031430"/>
            <a:ext cx="8477250" cy="9244013"/>
          </a:xfrm>
        </p:spPr>
        <p:txBody>
          <a:bodyPr rtlCol="0">
            <a:normAutofit fontScale="85000" lnSpcReduction="10000"/>
          </a:bodyPr>
          <a:lstStyle/>
          <a:p>
            <a:pPr algn="ctr">
              <a:buNone/>
              <a:defRPr/>
            </a:pPr>
            <a:r>
              <a:rPr b="1" dirty="0">
                <a:solidFill>
                  <a:srgbClr val="FF0000"/>
                </a:solidFill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Правило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SOS</a:t>
            </a:r>
            <a:endParaRPr b="1" dirty="0">
              <a:solidFill>
                <a:srgbClr val="FF0000"/>
              </a:solidFill>
              <a:latin typeface="Times New Roman" pitchFamily="18" charset="0"/>
              <a:ea typeface="Segoe UI" panose="020B0502040204020203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de-DE" b="1" dirty="0">
                <a:solidFill>
                  <a:srgbClr val="FF0000"/>
                </a:solidFill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S</a:t>
            </a:r>
            <a:r>
              <a:rPr lang="de-DE" dirty="0">
                <a:solidFill>
                  <a:schemeClr val="tx2"/>
                </a:solidFill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ammeln (</a:t>
            </a:r>
            <a:r>
              <a:rPr dirty="0">
                <a:solidFill>
                  <a:schemeClr val="tx2"/>
                </a:solidFill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сбор</a:t>
            </a:r>
            <a:r>
              <a:rPr lang="de-DE" dirty="0">
                <a:solidFill>
                  <a:schemeClr val="tx2"/>
                </a:solidFill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): </a:t>
            </a:r>
            <a:r>
              <a:rPr dirty="0">
                <a:solidFill>
                  <a:schemeClr val="tx2"/>
                </a:solidFill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грамматические структуры идентифицируются в тексте</a:t>
            </a:r>
            <a:r>
              <a:rPr lang="de-DE" dirty="0">
                <a:solidFill>
                  <a:schemeClr val="tx2"/>
                </a:solidFill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de-DE" b="1" dirty="0">
                <a:solidFill>
                  <a:srgbClr val="FF0000"/>
                </a:solidFill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O</a:t>
            </a:r>
            <a:r>
              <a:rPr lang="de-DE" dirty="0">
                <a:solidFill>
                  <a:schemeClr val="tx2"/>
                </a:solidFill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rdnen</a:t>
            </a:r>
            <a:r>
              <a:rPr dirty="0">
                <a:solidFill>
                  <a:schemeClr val="tx2"/>
                </a:solidFill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 (упорядочение)</a:t>
            </a:r>
            <a:r>
              <a:rPr lang="de-DE" dirty="0">
                <a:solidFill>
                  <a:schemeClr val="tx2"/>
                </a:solidFill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: </a:t>
            </a:r>
            <a:r>
              <a:rPr dirty="0">
                <a:solidFill>
                  <a:schemeClr val="tx2"/>
                </a:solidFill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формальные различия и схожие признаки распознаются и сортируются.</a:t>
            </a:r>
            <a:endParaRPr lang="de-DE" dirty="0">
              <a:solidFill>
                <a:schemeClr val="tx2"/>
              </a:solidFill>
              <a:latin typeface="Times New Roman" pitchFamily="18" charset="0"/>
              <a:ea typeface="Segoe UI" panose="020B0502040204020203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de-DE" b="1" dirty="0">
                <a:solidFill>
                  <a:srgbClr val="FF0000"/>
                </a:solidFill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S</a:t>
            </a:r>
            <a:r>
              <a:rPr lang="de-DE" dirty="0">
                <a:solidFill>
                  <a:schemeClr val="tx2"/>
                </a:solidFill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ystematisieren</a:t>
            </a:r>
            <a:r>
              <a:rPr dirty="0">
                <a:solidFill>
                  <a:schemeClr val="tx2"/>
                </a:solidFill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 (систематизация)</a:t>
            </a:r>
            <a:r>
              <a:rPr lang="de-DE" dirty="0">
                <a:solidFill>
                  <a:schemeClr val="tx2"/>
                </a:solidFill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: </a:t>
            </a:r>
            <a:r>
              <a:rPr dirty="0">
                <a:solidFill>
                  <a:schemeClr val="tx2"/>
                </a:solidFill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на основе собранных примеров происходит формализация</a:t>
            </a:r>
            <a:r>
              <a:rPr lang="de-DE" dirty="0">
                <a:solidFill>
                  <a:schemeClr val="tx2"/>
                </a:solidFill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 (</a:t>
            </a:r>
            <a:r>
              <a:rPr dirty="0">
                <a:solidFill>
                  <a:schemeClr val="tx2"/>
                </a:solidFill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выводится правило</a:t>
            </a:r>
            <a:r>
              <a:rPr lang="de-DE" dirty="0">
                <a:solidFill>
                  <a:schemeClr val="tx2"/>
                </a:solidFill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)</a:t>
            </a:r>
          </a:p>
        </p:txBody>
      </p:sp>
      <p:grpSp>
        <p:nvGrpSpPr>
          <p:cNvPr id="2" name="Группа 10"/>
          <p:cNvGrpSpPr/>
          <p:nvPr/>
        </p:nvGrpSpPr>
        <p:grpSpPr>
          <a:xfrm>
            <a:off x="2778940" y="10824076"/>
            <a:ext cx="3749847" cy="1780431"/>
            <a:chOff x="-32858" y="523447"/>
            <a:chExt cx="2067190" cy="981504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858" y="1387941"/>
              <a:ext cx="2067190" cy="117010"/>
            </a:xfrm>
            <a:prstGeom prst="rect">
              <a:avLst/>
            </a:prstGeom>
          </p:spPr>
        </p:pic>
        <p:pic>
          <p:nvPicPr>
            <p:cNvPr id="13" name="Рисунок 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75" y="523447"/>
              <a:ext cx="1792288" cy="80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Рисунок 8" descr="горизонты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87269" y="6596757"/>
            <a:ext cx="11221891" cy="6552001"/>
          </a:xfrm>
          <a:prstGeom prst="rect">
            <a:avLst/>
          </a:prstGeom>
        </p:spPr>
      </p:pic>
      <p:sp>
        <p:nvSpPr>
          <p:cNvPr id="11" name="Shape 520"/>
          <p:cNvSpPr txBox="1">
            <a:spLocks/>
          </p:cNvSpPr>
          <p:nvPr/>
        </p:nvSpPr>
        <p:spPr>
          <a:xfrm>
            <a:off x="3000124" y="228973"/>
            <a:ext cx="17772340" cy="1697121"/>
          </a:xfrm>
          <a:prstGeom prst="rect">
            <a:avLst/>
          </a:prstGeom>
        </p:spPr>
        <p:txBody>
          <a:bodyPr vert="horz" lIns="189209" tIns="94605" rIns="189209" bIns="94605" rtlCol="0" anchor="ctr">
            <a:noAutofit/>
          </a:bodyPr>
          <a:lstStyle>
            <a:lvl1pPr algn="ctr" defTabSz="1261464" rtl="0" eaLnBrk="1" latinLnBrk="0" hangingPunct="1">
              <a:spcBef>
                <a:spcPct val="0"/>
              </a:spcBef>
              <a:buNone/>
              <a:defRPr sz="5800" b="0" kern="12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spcBef>
                <a:spcPts val="1201"/>
              </a:spcBef>
            </a:pPr>
            <a:r>
              <a:rPr lang="ru-RU" altLang="ru-RU" sz="5805" cap="all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Концепция УМК «Горизонты»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67263" y="1612232"/>
            <a:ext cx="13234737" cy="1977701"/>
          </a:xfrm>
          <a:prstGeom prst="rect">
            <a:avLst/>
          </a:prstGeom>
          <a:noFill/>
        </p:spPr>
        <p:txBody>
          <a:bodyPr wrap="square" lIns="189209" tIns="94605" rIns="189209" bIns="94605" rtlCol="0">
            <a:spAutoFit/>
          </a:bodyPr>
          <a:lstStyle/>
          <a:p>
            <a:pPr algn="ctr"/>
            <a:r>
              <a:rPr lang="ru-RU" sz="5805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Индуктивный </a:t>
            </a:r>
            <a:r>
              <a:rPr lang="ru-RU" sz="5805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подход к изучению грамматики</a:t>
            </a:r>
          </a:p>
        </p:txBody>
      </p:sp>
    </p:spTree>
    <p:extLst>
      <p:ext uri="{BB962C8B-B14F-4D97-AF65-F5344CB8AC3E}">
        <p14:creationId xmlns:p14="http://schemas.microsoft.com/office/powerpoint/2010/main" val="25628568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520"/>
          <p:cNvSpPr txBox="1">
            <a:spLocks/>
          </p:cNvSpPr>
          <p:nvPr/>
        </p:nvSpPr>
        <p:spPr>
          <a:xfrm>
            <a:off x="2824565" y="382884"/>
            <a:ext cx="17772340" cy="1697121"/>
          </a:xfrm>
          <a:prstGeom prst="rect">
            <a:avLst/>
          </a:prstGeom>
        </p:spPr>
        <p:txBody>
          <a:bodyPr vert="horz" lIns="189209" tIns="94605" rIns="189209" bIns="94605" rtlCol="0" anchor="ctr">
            <a:noAutofit/>
          </a:bodyPr>
          <a:lstStyle>
            <a:lvl1pPr algn="ctr" defTabSz="1261464" rtl="0" eaLnBrk="1" latinLnBrk="0" hangingPunct="1">
              <a:spcBef>
                <a:spcPct val="0"/>
              </a:spcBef>
              <a:buNone/>
              <a:defRPr sz="5800" b="0" kern="12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spcBef>
                <a:spcPts val="1201"/>
              </a:spcBef>
            </a:pPr>
            <a:r>
              <a:rPr lang="ru-RU" altLang="ru-RU" sz="5805" cap="all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Концепция УМК «Горизонты»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12268" y="1715645"/>
            <a:ext cx="16504531" cy="806611"/>
          </a:xfrm>
          <a:prstGeom prst="rect">
            <a:avLst/>
          </a:prstGeom>
          <a:noFill/>
        </p:spPr>
        <p:txBody>
          <a:bodyPr wrap="square" lIns="189209" tIns="94605" rIns="189209" bIns="94605" rtlCol="0">
            <a:spAutoFit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Impact" pitchFamily="34" charset="0"/>
                <a:cs typeface="Times New Roman" pitchFamily="18" charset="0"/>
              </a:rPr>
              <a:t>Изучение языка как творческий процесс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1283" y="3380476"/>
            <a:ext cx="14600067" cy="6911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75289" y="5260499"/>
            <a:ext cx="13321481" cy="6289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65618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520"/>
          <p:cNvSpPr txBox="1">
            <a:spLocks/>
          </p:cNvSpPr>
          <p:nvPr/>
        </p:nvSpPr>
        <p:spPr>
          <a:xfrm>
            <a:off x="2415492" y="507853"/>
            <a:ext cx="17772340" cy="1697121"/>
          </a:xfrm>
          <a:prstGeom prst="rect">
            <a:avLst/>
          </a:prstGeom>
        </p:spPr>
        <p:txBody>
          <a:bodyPr vert="horz" lIns="189209" tIns="94605" rIns="189209" bIns="94605" rtlCol="0" anchor="ctr">
            <a:noAutofit/>
          </a:bodyPr>
          <a:lstStyle>
            <a:lvl1pPr algn="ctr" defTabSz="1261464" rtl="0" eaLnBrk="1" latinLnBrk="0" hangingPunct="1">
              <a:spcBef>
                <a:spcPct val="0"/>
              </a:spcBef>
              <a:buNone/>
              <a:defRPr sz="5800" b="0" kern="12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spcBef>
                <a:spcPts val="1201"/>
              </a:spcBef>
            </a:pPr>
            <a:r>
              <a:rPr lang="ru-RU" altLang="ru-RU" sz="5805" cap="all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Концепция УМК «Горизонты»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8511" y="1854983"/>
            <a:ext cx="16731405" cy="868166"/>
          </a:xfrm>
          <a:prstGeom prst="rect">
            <a:avLst/>
          </a:prstGeom>
          <a:noFill/>
        </p:spPr>
        <p:txBody>
          <a:bodyPr wrap="square" lIns="189209" tIns="94605" rIns="189209" bIns="94605" rtlCol="0">
            <a:spAutoFit/>
          </a:bodyPr>
          <a:lstStyle/>
          <a:p>
            <a:r>
              <a:rPr lang="ru-RU" sz="4400" dirty="0" err="1">
                <a:solidFill>
                  <a:schemeClr val="accent1">
                    <a:lumMod val="75000"/>
                  </a:schemeClr>
                </a:solidFill>
                <a:latin typeface="Impact" pitchFamily="34" charset="0"/>
                <a:cs typeface="Times New Roman" pitchFamily="18" charset="0"/>
              </a:rPr>
              <a:t>Межпредметные</a:t>
            </a:r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Impact" pitchFamily="34" charset="0"/>
                <a:cs typeface="Times New Roman" pitchFamily="18" charset="0"/>
              </a:rPr>
              <a:t> связи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512" y="2939362"/>
            <a:ext cx="14254503" cy="518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7149" y="6074273"/>
            <a:ext cx="14133556" cy="635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2819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Безымянный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71427" y="2249489"/>
            <a:ext cx="17194324" cy="10296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Shape 520"/>
          <p:cNvSpPr txBox="1">
            <a:spLocks/>
          </p:cNvSpPr>
          <p:nvPr/>
        </p:nvSpPr>
        <p:spPr>
          <a:xfrm>
            <a:off x="2415492" y="507853"/>
            <a:ext cx="17772340" cy="1697121"/>
          </a:xfrm>
          <a:prstGeom prst="rect">
            <a:avLst/>
          </a:prstGeom>
        </p:spPr>
        <p:txBody>
          <a:bodyPr vert="horz" lIns="189209" tIns="94605" rIns="189209" bIns="94605" rtlCol="0" anchor="ctr">
            <a:noAutofit/>
          </a:bodyPr>
          <a:lstStyle>
            <a:lvl1pPr algn="ctr" defTabSz="1261464" rtl="0" eaLnBrk="1" latinLnBrk="0" hangingPunct="1">
              <a:spcBef>
                <a:spcPct val="0"/>
              </a:spcBef>
              <a:buNone/>
              <a:defRPr sz="5800" b="0" kern="12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spcBef>
                <a:spcPts val="1201"/>
              </a:spcBef>
            </a:pPr>
            <a:r>
              <a:rPr lang="ru-RU" altLang="ru-RU" sz="5805" cap="all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Структура рабочей тетради</a:t>
            </a:r>
            <a:endParaRPr lang="ru-RU" altLang="ru-RU" sz="5805" cap="all" dirty="0"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8582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езымянный11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328610" y="3252457"/>
            <a:ext cx="12145963" cy="838358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203158" y="1050323"/>
            <a:ext cx="21945600" cy="1545275"/>
          </a:xfrm>
          <a:prstGeom prst="rect">
            <a:avLst/>
          </a:prstGeom>
          <a:noFill/>
        </p:spPr>
        <p:txBody>
          <a:bodyPr wrap="square" lIns="189209" tIns="94605" rIns="189209" bIns="94605" rtlCol="0">
            <a:spAutoFit/>
          </a:bodyPr>
          <a:lstStyle/>
          <a:p>
            <a:pPr algn="ctr"/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конце каждой главы находится раздел по самоконтролю и самооценке –</a:t>
            </a:r>
          </a:p>
          <a:p>
            <a:pPr algn="ctr"/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Ein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Schritt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weiter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Was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kann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ich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jetzt</a:t>
            </a:r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?“ </a:t>
            </a:r>
          </a:p>
        </p:txBody>
      </p:sp>
    </p:spTree>
    <p:extLst>
      <p:ext uri="{BB962C8B-B14F-4D97-AF65-F5344CB8AC3E}">
        <p14:creationId xmlns:p14="http://schemas.microsoft.com/office/powerpoint/2010/main" val="20526805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езымянный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23566" y="2537522"/>
            <a:ext cx="13111738" cy="8496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502568" y="1218402"/>
            <a:ext cx="18817389" cy="837389"/>
          </a:xfrm>
          <a:prstGeom prst="rect">
            <a:avLst/>
          </a:prstGeom>
          <a:noFill/>
        </p:spPr>
        <p:txBody>
          <a:bodyPr wrap="square" lIns="189209" tIns="94605" rIns="189209" bIns="94605" rtlCol="0">
            <a:spAutoFit/>
          </a:bodyPr>
          <a:lstStyle/>
          <a:p>
            <a:pPr algn="ctr"/>
            <a:r>
              <a:rPr lang="ru-RU" sz="4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конце каждого урока </a:t>
            </a:r>
            <a:r>
              <a:rPr lang="ru-RU" sz="4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находится </a:t>
            </a:r>
            <a:r>
              <a:rPr lang="ru-RU" sz="4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словарь с активной лексикой</a:t>
            </a:r>
          </a:p>
        </p:txBody>
      </p:sp>
    </p:spTree>
    <p:extLst>
      <p:ext uri="{BB962C8B-B14F-4D97-AF65-F5344CB8AC3E}">
        <p14:creationId xmlns:p14="http://schemas.microsoft.com/office/powerpoint/2010/main" val="9292986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84120" y="953346"/>
            <a:ext cx="14581513" cy="929722"/>
          </a:xfrm>
          <a:prstGeom prst="rect">
            <a:avLst/>
          </a:prstGeom>
          <a:noFill/>
        </p:spPr>
        <p:txBody>
          <a:bodyPr wrap="none" lIns="189209" tIns="94605" rIns="189209" bIns="94605" rtlCol="0">
            <a:spAutoFit/>
          </a:bodyPr>
          <a:lstStyle/>
          <a:p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Грамматический справочник в конце рабочей тетради</a:t>
            </a:r>
          </a:p>
        </p:txBody>
      </p:sp>
      <p:pic>
        <p:nvPicPr>
          <p:cNvPr id="10" name="Рисунок 9" descr="Рисунок2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87337" y="2249488"/>
            <a:ext cx="12352657" cy="8784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11582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3"/>
          <p:cNvSpPr>
            <a:spLocks noChangeArrowheads="1"/>
          </p:cNvSpPr>
          <p:nvPr/>
        </p:nvSpPr>
        <p:spPr bwMode="auto">
          <a:xfrm>
            <a:off x="3048000" y="377280"/>
            <a:ext cx="18288000" cy="1638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/>
            <a:endParaRPr lang="ru-RU" altLang="ru-RU" sz="5600" b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839072" y="6137920"/>
            <a:ext cx="4597400" cy="2644776"/>
            <a:chOff x="4320" y="1152"/>
            <a:chExt cx="414" cy="402"/>
          </a:xfrm>
          <a:solidFill>
            <a:schemeClr val="accent5">
              <a:lumMod val="20000"/>
              <a:lumOff val="80000"/>
            </a:schemeClr>
          </a:solidFill>
          <a:effectLst/>
        </p:grpSpPr>
        <p:sp>
          <p:nvSpPr>
            <p:cNvPr id="52237" name="AutoShape 13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6400">
                <a:solidFill>
                  <a:srgbClr val="002060"/>
                </a:solidFill>
                <a:latin typeface="Trebuchet MS" pitchFamily="34" charset="0"/>
              </a:endParaRPr>
            </a:p>
          </p:txBody>
        </p:sp>
        <p:sp>
          <p:nvSpPr>
            <p:cNvPr id="52238" name="Freeform 14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sz="6400">
                <a:solidFill>
                  <a:srgbClr val="002060"/>
                </a:solidFill>
                <a:latin typeface="Trebuchet MS" pitchFamily="34" charset="0"/>
              </a:endParaRPr>
            </a:p>
          </p:txBody>
        </p:sp>
      </p:grpSp>
      <p:sp>
        <p:nvSpPr>
          <p:cNvPr id="35844" name="Rectangle 15"/>
          <p:cNvSpPr>
            <a:spLocks noChangeArrowheads="1"/>
          </p:cNvSpPr>
          <p:nvPr/>
        </p:nvSpPr>
        <p:spPr bwMode="gray">
          <a:xfrm>
            <a:off x="4295581" y="6858001"/>
            <a:ext cx="3690433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Личностные</a:t>
            </a:r>
            <a:endParaRPr lang="en-US" altLang="ru-RU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9455696" y="5993904"/>
            <a:ext cx="5472112" cy="2644776"/>
            <a:chOff x="4320" y="1152"/>
            <a:chExt cx="414" cy="40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2241" name="AutoShape 17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pFill/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6400">
                <a:solidFill>
                  <a:srgbClr val="002060"/>
                </a:solidFill>
                <a:latin typeface="Trebuchet MS" pitchFamily="34" charset="0"/>
              </a:endParaRPr>
            </a:p>
          </p:txBody>
        </p:sp>
        <p:sp>
          <p:nvSpPr>
            <p:cNvPr id="52242" name="Freeform 18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sz="6400">
                <a:solidFill>
                  <a:srgbClr val="002060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5792401" y="5993904"/>
            <a:ext cx="4530726" cy="2644776"/>
            <a:chOff x="4320" y="1152"/>
            <a:chExt cx="414" cy="40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2244" name="AutoShape 20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pFill/>
            <a:ln w="25400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 sz="6400">
                <a:solidFill>
                  <a:srgbClr val="002060"/>
                </a:solidFill>
                <a:latin typeface="Trebuchet MS" pitchFamily="34" charset="0"/>
              </a:endParaRPr>
            </a:p>
          </p:txBody>
        </p:sp>
        <p:sp>
          <p:nvSpPr>
            <p:cNvPr id="52245" name="Freeform 21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sz="6400">
                <a:solidFill>
                  <a:srgbClr val="002060"/>
                </a:solidFill>
                <a:latin typeface="Trebuchet MS" pitchFamily="34" charset="0"/>
              </a:endParaRPr>
            </a:p>
          </p:txBody>
        </p:sp>
      </p:grpSp>
      <p:sp>
        <p:nvSpPr>
          <p:cNvPr id="35847" name="Rectangle 22"/>
          <p:cNvSpPr>
            <a:spLocks noChangeArrowheads="1"/>
          </p:cNvSpPr>
          <p:nvPr/>
        </p:nvSpPr>
        <p:spPr bwMode="gray">
          <a:xfrm>
            <a:off x="9722758" y="6858001"/>
            <a:ext cx="5032147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Метапредметные</a:t>
            </a:r>
            <a:endParaRPr lang="en-US" altLang="ru-RU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8" name="Rectangle 23"/>
          <p:cNvSpPr>
            <a:spLocks noChangeArrowheads="1"/>
          </p:cNvSpPr>
          <p:nvPr/>
        </p:nvSpPr>
        <p:spPr bwMode="gray">
          <a:xfrm>
            <a:off x="16311426" y="6858001"/>
            <a:ext cx="369364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Предметные</a:t>
            </a:r>
            <a:endParaRPr lang="en-US" altLang="ru-RU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51" name="AutoShape 26"/>
          <p:cNvSpPr>
            <a:spLocks noChangeArrowheads="1"/>
          </p:cNvSpPr>
          <p:nvPr/>
        </p:nvSpPr>
        <p:spPr bwMode="ltGray">
          <a:xfrm>
            <a:off x="5999313" y="1673424"/>
            <a:ext cx="12477750" cy="25286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algn="ctr">
            <a:solidFill>
              <a:schemeClr val="accent1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 sz="640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35852" name="Rectangle 27"/>
          <p:cNvSpPr>
            <a:spLocks noChangeArrowheads="1"/>
          </p:cNvSpPr>
          <p:nvPr/>
        </p:nvSpPr>
        <p:spPr bwMode="auto">
          <a:xfrm>
            <a:off x="6575377" y="1673425"/>
            <a:ext cx="11617326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D7181F"/>
              </a:buClr>
              <a:buFont typeface="Wingdings" pitchFamily="2" charset="2"/>
              <a:buNone/>
            </a:pPr>
            <a:r>
              <a:rPr lang="ru-RU" altLang="ru-RU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обучения по УМК «Горизонты»</a:t>
            </a:r>
            <a:endParaRPr lang="en-US" altLang="ru-RU" sz="7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6863408" y="4697760"/>
            <a:ext cx="1296144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16368464" y="4697760"/>
            <a:ext cx="1440160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12336016" y="4697760"/>
            <a:ext cx="0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39380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08918" y="486065"/>
            <a:ext cx="10533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400" dirty="0">
                <a:solidFill>
                  <a:schemeClr val="accent1">
                    <a:lumMod val="50000"/>
                  </a:schemeClr>
                </a:solidFill>
                <a:latin typeface="Impact" pitchFamily="34" charset="0"/>
                <a:cs typeface="Times New Roman" pitchFamily="18" charset="0"/>
              </a:rPr>
              <a:t>Личностные результаты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14960" y="1629324"/>
            <a:ext cx="12696104" cy="76944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Воспитание российской гражданской идентичности</a:t>
            </a:r>
          </a:p>
        </p:txBody>
      </p:sp>
      <p:pic>
        <p:nvPicPr>
          <p:cNvPr id="4" name="Рисунок 3" descr="гор.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86347">
            <a:off x="3666348" y="3026791"/>
            <a:ext cx="6791222" cy="93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гор.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59129">
            <a:off x="11790995" y="2982440"/>
            <a:ext cx="8268854" cy="527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гор.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27905" y="8154144"/>
            <a:ext cx="8135486" cy="44773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74324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2721232" y="10746434"/>
            <a:ext cx="3749847" cy="1678582"/>
            <a:chOff x="-32858" y="523447"/>
            <a:chExt cx="2067190" cy="981504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858" y="1387941"/>
              <a:ext cx="2067190" cy="117010"/>
            </a:xfrm>
            <a:prstGeom prst="rect">
              <a:avLst/>
            </a:prstGeom>
          </p:spPr>
        </p:pic>
        <p:pic>
          <p:nvPicPr>
            <p:cNvPr id="9" name="Рисунок 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75" y="523447"/>
              <a:ext cx="1792288" cy="80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Shape 520"/>
          <p:cNvSpPr txBox="1">
            <a:spLocks/>
          </p:cNvSpPr>
          <p:nvPr/>
        </p:nvSpPr>
        <p:spPr>
          <a:xfrm>
            <a:off x="401263" y="686078"/>
            <a:ext cx="22073726" cy="855852"/>
          </a:xfrm>
          <a:prstGeom prst="rect">
            <a:avLst/>
          </a:prstGeom>
        </p:spPr>
        <p:txBody>
          <a:bodyPr vert="horz" lIns="189209" tIns="94605" rIns="189209" bIns="94605" rtlCol="0" anchor="ctr">
            <a:noAutofit/>
          </a:bodyPr>
          <a:lstStyle>
            <a:lvl1pPr algn="ctr" defTabSz="1261464" rtl="0" eaLnBrk="1" latinLnBrk="0" hangingPunct="1">
              <a:spcBef>
                <a:spcPct val="0"/>
              </a:spcBef>
              <a:buNone/>
              <a:defRPr sz="5800" b="0" kern="12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spcBef>
                <a:spcPts val="1201"/>
              </a:spcBef>
            </a:pPr>
            <a:r>
              <a:rPr lang="ru-RU" altLang="ru-RU" sz="5986" cap="all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Нормативные документы</a:t>
            </a:r>
          </a:p>
        </p:txBody>
      </p:sp>
      <p:pic>
        <p:nvPicPr>
          <p:cNvPr id="3102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8902" y="3181905"/>
            <a:ext cx="9266553" cy="9665974"/>
          </a:xfrm>
          <a:prstGeom prst="rect">
            <a:avLst/>
          </a:prstGeom>
          <a:noFill/>
          <a:ln w="1270">
            <a:solidFill>
              <a:schemeClr val="tx1"/>
            </a:solidFill>
            <a:miter lim="800000"/>
            <a:headEnd/>
            <a:tailEnd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7808" y="1762985"/>
            <a:ext cx="8706121" cy="539465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12981862" y="7711915"/>
            <a:ext cx="8751887" cy="49641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Примерная основная образовательная программа основного общего образования (одобрена решением федерального учебно-методического объединения по общему образованию (протокол от 8 апреля 2015 г. № 1/15)</a:t>
            </a:r>
          </a:p>
          <a:p>
            <a:pPr marL="0" indent="0" algn="ctr">
              <a:buNone/>
            </a:pPr>
            <a: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(сайт 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fgosreestr.ru)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6" descr="http://www.ipkps.bsu.edu.ru/source/FGOS/logo.gif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45"/>
          <a:stretch/>
        </p:blipFill>
        <p:spPr bwMode="auto">
          <a:xfrm>
            <a:off x="448746" y="1476114"/>
            <a:ext cx="5231673" cy="1555039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0209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27104" y="770021"/>
            <a:ext cx="16705856" cy="144655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осознанного, уважительного и доброжелательного </a:t>
            </a:r>
          </a:p>
          <a:p>
            <a:pPr algn="ctr"/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отношения к другому человеку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2961" y="2513820"/>
            <a:ext cx="10801222" cy="69127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гор.исп.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57460" y="4265712"/>
            <a:ext cx="8878540" cy="65731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гор.исп.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89983" y="10026353"/>
            <a:ext cx="11946018" cy="283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407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гор.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15937" y="1817440"/>
            <a:ext cx="7887802" cy="34866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839072" y="866274"/>
            <a:ext cx="13969552" cy="76944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Осознание значения семьи в жизни человека и общества</a:t>
            </a:r>
          </a:p>
        </p:txBody>
      </p:sp>
      <p:pic>
        <p:nvPicPr>
          <p:cNvPr id="4" name="Рисунок 3" descr="гор.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27105" y="3401616"/>
            <a:ext cx="8230750" cy="57729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 descr="гор.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1840" y="6713985"/>
            <a:ext cx="7621064" cy="58110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32180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38274" y="601578"/>
            <a:ext cx="140985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400" dirty="0" err="1">
                <a:solidFill>
                  <a:schemeClr val="accent1">
                    <a:lumMod val="50000"/>
                  </a:schemeClr>
                </a:solidFill>
                <a:latin typeface="Impact" pitchFamily="34" charset="0"/>
                <a:cs typeface="Times New Roman" pitchFamily="18" charset="0"/>
              </a:rPr>
              <a:t>Метапредметные</a:t>
            </a:r>
            <a:r>
              <a:rPr lang="ru-RU" sz="6400" dirty="0">
                <a:solidFill>
                  <a:schemeClr val="accent1">
                    <a:lumMod val="50000"/>
                  </a:schemeClr>
                </a:solidFill>
                <a:latin typeface="Impact" pitchFamily="34" charset="0"/>
                <a:cs typeface="Times New Roman" pitchFamily="18" charset="0"/>
              </a:rPr>
              <a:t>  результаты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39071" y="1804738"/>
            <a:ext cx="15002381" cy="76944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Умение самостоятельно определять цели своего обучения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768064" y="3062476"/>
            <a:ext cx="460851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Наличие раздела «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Das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lernst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du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»</a:t>
            </a:r>
          </a:p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 начале каждой главы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10751840" y="4553744"/>
            <a:ext cx="2016224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 descr="гор.2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83089" y="2969568"/>
            <a:ext cx="6615798" cy="9144000"/>
          </a:xfrm>
          <a:prstGeom prst="rect">
            <a:avLst/>
          </a:prstGeom>
        </p:spPr>
      </p:pic>
      <p:pic>
        <p:nvPicPr>
          <p:cNvPr id="18" name="Рисунок 17" descr="гор.2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71278" y="7302242"/>
            <a:ext cx="621341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519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51039" y="521296"/>
            <a:ext cx="15338539" cy="34163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Умение соотносить свои действия с планируемыми</a:t>
            </a:r>
          </a:p>
          <a:p>
            <a:pPr algn="ctr"/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результатами, осуществлять контроль своей деятельности</a:t>
            </a:r>
          </a:p>
          <a:p>
            <a:pPr algn="ctr"/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процессе достижения результата</a:t>
            </a:r>
          </a:p>
          <a:p>
            <a:pPr algn="ctr"/>
            <a:r>
              <a:rPr lang="ru-RU" sz="4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3" name="Рисунок 2" descr="гор.3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25227">
            <a:off x="3651994" y="5606644"/>
            <a:ext cx="8595936" cy="648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 descr="гор.3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96607">
            <a:off x="11633042" y="4919020"/>
            <a:ext cx="9185400" cy="583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25798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51040" y="665313"/>
            <a:ext cx="12492880" cy="7078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indent="685800" algn="just" defTabSz="18288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Владение основами самоконтроля, самооценки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гор.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82562">
            <a:off x="3889679" y="4214545"/>
            <a:ext cx="7697274" cy="64016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91200" y="1828800"/>
            <a:ext cx="138021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конце каждой главы представлен раздел «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Das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kannst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</a:t>
            </a:r>
            <a:r>
              <a:rPr lang="ru-RU" sz="5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5" name="Рисунок 4" descr="гор.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7243">
            <a:off x="12355636" y="4322820"/>
            <a:ext cx="8440328" cy="69351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3451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50677" y="717533"/>
            <a:ext cx="16705856" cy="163121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solidFill>
                  <a:schemeClr val="tx2"/>
                </a:solidFill>
                <a:latin typeface="Trebuchet MS" pitchFamily="34" charset="0"/>
              </a:rPr>
              <a:t>Умение </a:t>
            </a:r>
            <a:r>
              <a:rPr lang="ru-RU" dirty="0">
                <a:solidFill>
                  <a:schemeClr val="tx2"/>
                </a:solidFill>
                <a:latin typeface="Trebuchet MS" pitchFamily="34" charset="0"/>
              </a:rPr>
              <a:t>устанавливать причинно-следственные связи, строить логическое рассуждение, умозаключение </a:t>
            </a:r>
            <a:endParaRPr lang="ru-RU" altLang="ru-RU" dirty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7" name="Рисунок 6" descr="гор.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68064" y="7722097"/>
            <a:ext cx="7182852" cy="3162742"/>
          </a:xfrm>
          <a:prstGeom prst="rect">
            <a:avLst/>
          </a:prstGeom>
        </p:spPr>
      </p:pic>
      <p:pic>
        <p:nvPicPr>
          <p:cNvPr id="8" name="Рисунок 7" descr="гор.3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63154" y="9860088"/>
            <a:ext cx="6066436" cy="2448000"/>
          </a:xfrm>
          <a:prstGeom prst="rect">
            <a:avLst/>
          </a:prstGeom>
        </p:spPr>
      </p:pic>
      <p:pic>
        <p:nvPicPr>
          <p:cNvPr id="9" name="Рисунок 8" descr="гор.3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31694" y="3308267"/>
            <a:ext cx="8797896" cy="6264000"/>
          </a:xfrm>
          <a:prstGeom prst="rect">
            <a:avLst/>
          </a:prstGeom>
        </p:spPr>
      </p:pic>
      <p:pic>
        <p:nvPicPr>
          <p:cNvPr id="10" name="Рисунок 9" descr="гор.3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768064" y="3715163"/>
            <a:ext cx="939375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699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гор.3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43728" y="521296"/>
            <a:ext cx="10648400" cy="57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551040" y="809328"/>
            <a:ext cx="5616624" cy="255454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Умение применять модели </a:t>
            </a:r>
          </a:p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схемы для решения учебных задач</a:t>
            </a:r>
          </a:p>
        </p:txBody>
      </p:sp>
      <p:pic>
        <p:nvPicPr>
          <p:cNvPr id="6" name="Рисунок 5" descr="гор.3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7025" y="4121696"/>
            <a:ext cx="10058314" cy="619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гор. 6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9552" y="7722096"/>
            <a:ext cx="11345132" cy="51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35099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88270" y="1218402"/>
            <a:ext cx="6606045" cy="132343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и развитие </a:t>
            </a:r>
          </a:p>
          <a:p>
            <a:pPr algn="ctr"/>
            <a:r>
              <a:rPr lang="ru-RU" sz="4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ИКТ-компетенции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5057" y="809328"/>
            <a:ext cx="9544050" cy="4013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 descr="гор.исп.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51040" y="5561856"/>
            <a:ext cx="10870080" cy="482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 descr="гор.исп.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59953" y="9018240"/>
            <a:ext cx="7446002" cy="36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горизонты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920193" y="4265712"/>
            <a:ext cx="7129218" cy="331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48870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863136" y="666401"/>
            <a:ext cx="16459200" cy="2286000"/>
          </a:xfrm>
          <a:prstGeom prst="rect">
            <a:avLst/>
          </a:prstGeom>
        </p:spPr>
        <p:txBody>
          <a:bodyPr/>
          <a:lstStyle/>
          <a:p>
            <a:pPr defTabSz="1828478" hangingPunct="1">
              <a:spcBef>
                <a:spcPct val="0"/>
              </a:spcBef>
              <a:defRPr/>
            </a:pPr>
            <a:r>
              <a:rPr lang="ru-RU" sz="7200" kern="1200" dirty="0">
                <a:solidFill>
                  <a:schemeClr val="accent1">
                    <a:lumMod val="50000"/>
                  </a:schemeClr>
                </a:solidFill>
                <a:latin typeface="Impact" pitchFamily="34" charset="0"/>
                <a:ea typeface="+mj-ea"/>
                <a:cs typeface="Times New Roman" pitchFamily="18" charset="0"/>
              </a:rPr>
              <a:t>Предметные результаты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31087" y="2034008"/>
            <a:ext cx="17425936" cy="14465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дружелюбного и толерантного отношения к ценностям иных культур</a:t>
            </a:r>
          </a:p>
        </p:txBody>
      </p:sp>
      <p:pic>
        <p:nvPicPr>
          <p:cNvPr id="5" name="Рисунок 4" descr="гор.3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859992">
            <a:off x="11212679" y="4639214"/>
            <a:ext cx="9559122" cy="57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гор.4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63809" y="8442176"/>
            <a:ext cx="4830350" cy="36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горизонты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39073" y="3858816"/>
            <a:ext cx="7054714" cy="4176000"/>
          </a:xfrm>
          <a:prstGeom prst="rect">
            <a:avLst/>
          </a:prstGeom>
        </p:spPr>
      </p:pic>
      <p:pic>
        <p:nvPicPr>
          <p:cNvPr id="10" name="Рисунок 9" descr="горизонты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39073" y="8227422"/>
            <a:ext cx="5868614" cy="41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4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703168" y="2969568"/>
            <a:ext cx="14977664" cy="14401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0"/>
          </a:p>
        </p:txBody>
      </p:sp>
      <p:sp>
        <p:nvSpPr>
          <p:cNvPr id="5" name="Прямоугольник 4"/>
          <p:cNvSpPr/>
          <p:nvPr/>
        </p:nvSpPr>
        <p:spPr>
          <a:xfrm>
            <a:off x="4283242" y="3113584"/>
            <a:ext cx="162616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Иноязычная коммуникативная компетенция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5567264" y="4697760"/>
            <a:ext cx="72008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46834" y="5417841"/>
            <a:ext cx="30267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Языковая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компетенция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15186" y="8730209"/>
            <a:ext cx="30267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Речевая </a:t>
            </a:r>
          </a:p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компетенция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332199" y="5561857"/>
            <a:ext cx="40575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Социокультурная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компетенция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548803" y="8730209"/>
            <a:ext cx="38138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Компенсаторная</a:t>
            </a:r>
          </a:p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компетенция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428062" y="5561857"/>
            <a:ext cx="55098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Учебно-познавательная </a:t>
            </a:r>
          </a:p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компетенция</a:t>
            </a: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17376576" y="4697760"/>
            <a:ext cx="720080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11615936" y="4553744"/>
            <a:ext cx="0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endCxn id="17" idx="0"/>
          </p:cNvCxnSpPr>
          <p:nvPr/>
        </p:nvCxnSpPr>
        <p:spPr>
          <a:xfrm flipH="1">
            <a:off x="8428582" y="4697760"/>
            <a:ext cx="595066" cy="40324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14352240" y="4697760"/>
            <a:ext cx="720080" cy="40324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9083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1949" y="938232"/>
            <a:ext cx="10609712" cy="657419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 descr="иностран.яз251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68701" y="7987808"/>
            <a:ext cx="14188993" cy="438211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27104" y="809328"/>
            <a:ext cx="6048672" cy="16312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Языковая</a:t>
            </a:r>
            <a:r>
              <a:rPr lang="ru-RU" sz="10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компетенция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78114" y="2471140"/>
            <a:ext cx="7835799" cy="16312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Отработка грамматических </a:t>
            </a:r>
          </a:p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навыков и умений</a:t>
            </a:r>
          </a:p>
        </p:txBody>
      </p:sp>
      <p:pic>
        <p:nvPicPr>
          <p:cNvPr id="11" name="Рисунок 10" descr="гор.4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83089" y="4265712"/>
            <a:ext cx="7732254" cy="590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гор.4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24049" y="7722096"/>
            <a:ext cx="7311466" cy="453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гор.4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95857" y="809328"/>
            <a:ext cx="9023070" cy="612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4299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горизонты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51041" y="2105472"/>
            <a:ext cx="8630474" cy="475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горизонты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39873" y="1529408"/>
            <a:ext cx="9883886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горизонты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44125" y="6281936"/>
            <a:ext cx="7825570" cy="50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 descr="гор.4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38970" y="7120624"/>
            <a:ext cx="9654616" cy="525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237874" y="474256"/>
            <a:ext cx="96295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лексических умений и навыков</a:t>
            </a:r>
          </a:p>
        </p:txBody>
      </p:sp>
    </p:spTree>
    <p:extLst>
      <p:ext uri="{BB962C8B-B14F-4D97-AF65-F5344CB8AC3E}">
        <p14:creationId xmlns:p14="http://schemas.microsoft.com/office/powerpoint/2010/main" val="15263693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р.4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51041" y="521296"/>
            <a:ext cx="9268734" cy="453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 descr="гор.4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031761" y="4265712"/>
            <a:ext cx="10601222" cy="280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3825012" y="1744888"/>
            <a:ext cx="73388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фонетической </a:t>
            </a:r>
          </a:p>
          <a:p>
            <a:pPr algn="ctr"/>
            <a:r>
              <a:rPr lang="ru-RU" sz="5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стороны речи</a:t>
            </a:r>
          </a:p>
        </p:txBody>
      </p:sp>
      <p:pic>
        <p:nvPicPr>
          <p:cNvPr id="8" name="Рисунок 7" descr="горизонты1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715193" y="7866112"/>
            <a:ext cx="9958790" cy="468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40 - Глава 4 Mein Schultag. Задание 12a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845516" y="4426496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85" y="4238153"/>
            <a:ext cx="4667902" cy="78115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42 - Глава 4 Mein Schultag. Задание 12c.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3960862" y="6504846"/>
            <a:ext cx="609600" cy="609600"/>
          </a:xfrm>
          <a:prstGeom prst="rect">
            <a:avLst/>
          </a:prstGeom>
        </p:spPr>
      </p:pic>
      <p:pic>
        <p:nvPicPr>
          <p:cNvPr id="9" name="43 - Глава 4 Mein Schultag. Задание 13.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5135216" y="6056030"/>
            <a:ext cx="753616" cy="75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431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51041" y="785290"/>
            <a:ext cx="6048672" cy="830997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Речевая компетенция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8505" y="2719137"/>
            <a:ext cx="4482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Обучение </a:t>
            </a:r>
          </a:p>
          <a:p>
            <a:pPr algn="ctr"/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говорению </a:t>
            </a:r>
          </a:p>
        </p:txBody>
      </p:sp>
      <p:pic>
        <p:nvPicPr>
          <p:cNvPr id="12" name="Рисунок 11" descr="гор.5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51041" y="6137920"/>
            <a:ext cx="9093630" cy="561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 descr="гор.6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056097" y="6137920"/>
            <a:ext cx="7944846" cy="561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горизонты1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27504" y="1673424"/>
            <a:ext cx="13081500" cy="410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07922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433486" y="1817441"/>
            <a:ext cx="664957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с различными </a:t>
            </a:r>
          </a:p>
          <a:p>
            <a:pPr algn="ctr"/>
            <a:r>
              <a:rPr lang="ru-RU" sz="5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типами текстов</a:t>
            </a:r>
          </a:p>
        </p:txBody>
      </p:sp>
      <p:pic>
        <p:nvPicPr>
          <p:cNvPr id="5" name="Рисунок 4" descr="горизонты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83088" y="6425952"/>
            <a:ext cx="6585076" cy="54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горизонты1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3008" y="377280"/>
            <a:ext cx="10549028" cy="54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горизонты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95856" y="5417840"/>
            <a:ext cx="9999000" cy="72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89747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11369" y="8442176"/>
            <a:ext cx="72234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Обучение </a:t>
            </a:r>
            <a:r>
              <a:rPr lang="ru-RU" sz="5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аудированию</a:t>
            </a:r>
            <a:endParaRPr lang="ru-RU" sz="5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гор.5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39072" y="665312"/>
            <a:ext cx="12692000" cy="68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гор.6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39873" y="6858000"/>
            <a:ext cx="9486638" cy="54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80455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23817" y="1697489"/>
            <a:ext cx="62664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навыков </a:t>
            </a:r>
          </a:p>
          <a:p>
            <a:pPr algn="ctr"/>
            <a:r>
              <a:rPr lang="ru-RU" sz="6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письменной речи</a:t>
            </a:r>
          </a:p>
        </p:txBody>
      </p:sp>
      <p:pic>
        <p:nvPicPr>
          <p:cNvPr id="4" name="Рисунок 3" descr="гор.5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59553" y="8442176"/>
            <a:ext cx="12727178" cy="36962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гор. 8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95057" y="665312"/>
            <a:ext cx="11641282" cy="410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гор. 8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328" y="5561856"/>
            <a:ext cx="12856320" cy="223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85989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8679" y="1014986"/>
            <a:ext cx="5489460" cy="240065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Учебно-познавательная</a:t>
            </a:r>
          </a:p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компетенция</a:t>
            </a:r>
          </a:p>
        </p:txBody>
      </p:sp>
      <p:pic>
        <p:nvPicPr>
          <p:cNvPr id="3" name="Рисунок 2" descr="гор. 7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63808" y="377280"/>
            <a:ext cx="10536504" cy="475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 descr="гор. 7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82486" y="4053348"/>
            <a:ext cx="8581322" cy="352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гор. 7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3409" y="7578080"/>
            <a:ext cx="14005690" cy="496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236226" y="5561857"/>
            <a:ext cx="1051762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Специальная рубрика «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Lerne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lernen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направленная на формирование УУД</a:t>
            </a:r>
          </a:p>
        </p:txBody>
      </p:sp>
    </p:spTree>
    <p:extLst>
      <p:ext uri="{BB962C8B-B14F-4D97-AF65-F5344CB8AC3E}">
        <p14:creationId xmlns:p14="http://schemas.microsoft.com/office/powerpoint/2010/main" val="6802827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888" y="5513014"/>
            <a:ext cx="9742920" cy="691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312" y="339861"/>
            <a:ext cx="13489284" cy="46488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639258" y="5565338"/>
            <a:ext cx="5489460" cy="16312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Компенсаторная компетенция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088" y="7349538"/>
            <a:ext cx="6801800" cy="32389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54000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3088" y="521297"/>
            <a:ext cx="7200800" cy="240065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социокультурной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компетенции</a:t>
            </a:r>
          </a:p>
        </p:txBody>
      </p:sp>
      <p:pic>
        <p:nvPicPr>
          <p:cNvPr id="3" name="Рисунок 2" descr="гор. 6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6214" y="7053125"/>
            <a:ext cx="9659698" cy="57920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гор. 6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049375" y="632379"/>
            <a:ext cx="8611802" cy="64207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гор. 6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28155" y="3278906"/>
            <a:ext cx="4115374" cy="29341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гор. 6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049375" y="7948600"/>
            <a:ext cx="5430008" cy="40010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173665" y="3113585"/>
            <a:ext cx="541136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УМК содержит 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специальный 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страноведческий 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раздел 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Land und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Leute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9111366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73741" y="1422120"/>
            <a:ext cx="20600894" cy="142617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18288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5986" kern="1200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Приказ Министерства образования и науки Российской Федерации от 31.12.2015 № 1577  «О внесении изменений в ФГОС ООО»</a:t>
            </a:r>
            <a:endParaRPr lang="ru-RU" altLang="ru-RU" sz="5986" kern="1200" dirty="0"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  <a:ea typeface="Helvetica Neue Black Condensed"/>
              <a:cs typeface="Helvetica Neue Black Condensed"/>
              <a:sym typeface="Gilroy-Light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991064" y="4703797"/>
            <a:ext cx="21976512" cy="4085713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marR="0" lvl="0" indent="-457200" algn="l" defTabSz="182880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r>
              <a:rPr lang="ru-RU" sz="5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Gilroy-Light"/>
              </a:rPr>
              <a:t>В пункте 18.3.1.</a:t>
            </a:r>
          </a:p>
          <a:p>
            <a:pPr marL="457200" marR="0" lvl="0" indent="-457200" algn="l" defTabSz="182880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r>
              <a:rPr lang="ru-RU" sz="5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Gilroy-Light"/>
              </a:rPr>
              <a:t>    В учебный план входят следующие обязательные предметные области и учебные предметы:</a:t>
            </a:r>
          </a:p>
          <a:p>
            <a:pPr marL="457200" marR="0" lvl="0" indent="-457200" algn="l" defTabSz="182880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/>
            </a:pPr>
            <a:r>
              <a:rPr lang="ru-RU" sz="5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Gilroy-Light"/>
              </a:rPr>
              <a:t>русский язык и литература (русский язык, литература);</a:t>
            </a:r>
          </a:p>
          <a:p>
            <a:pPr marL="457200" marR="0" lvl="0" indent="-457200" algn="l" defTabSz="182880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/>
            </a:pPr>
            <a:r>
              <a:rPr lang="ru-RU" sz="5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Gilroy-Light"/>
              </a:rPr>
              <a:t>родной язык и родная литература (родной язык, родная литература);</a:t>
            </a:r>
          </a:p>
          <a:p>
            <a:pPr marL="457200" marR="0" lvl="0" indent="-457200" algn="l" defTabSz="182880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/>
            </a:pP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Gilroy-Light"/>
              </a:rPr>
              <a:t>иностранные языки (иностранный язык, второй иностранный язык);   </a:t>
            </a:r>
          </a:p>
          <a:p>
            <a:pPr marL="457200" marR="0" lvl="0" indent="-457200" algn="l" defTabSz="182880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  <a:sym typeface="Gilroy-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7767" y="3753651"/>
            <a:ext cx="23383003" cy="26064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8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Вебинар</a:t>
            </a:r>
            <a:r>
              <a:rPr kumimoji="0" lang="ru-RU" sz="8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:</a:t>
            </a:r>
          </a:p>
          <a:p>
            <a:r>
              <a:rPr lang="en-US" sz="8000" dirty="0" smtClean="0">
                <a:hlinkClick r:id="rId2"/>
              </a:rPr>
              <a:t>https://www.youtube.com/watch?v=qvJ99HeNSFU</a:t>
            </a:r>
            <a:r>
              <a:rPr lang="ru-RU" sz="8000" dirty="0" smtClean="0"/>
              <a:t> </a:t>
            </a:r>
            <a:endParaRPr kumimoji="0" lang="ru-RU" sz="8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7032" y="2915300"/>
            <a:ext cx="2907810" cy="3909033"/>
          </a:xfrm>
          <a:prstGeom prst="rect">
            <a:avLst/>
          </a:prstGeom>
          <a:ln>
            <a:noFill/>
          </a:ln>
          <a:effectLst>
            <a:outerShdw blurRad="88900" dist="139700" dir="18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16" name="Рисунок 15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250905" y="2891237"/>
            <a:ext cx="3007895" cy="3918638"/>
          </a:xfrm>
          <a:prstGeom prst="rect">
            <a:avLst/>
          </a:prstGeom>
          <a:ln>
            <a:noFill/>
          </a:ln>
          <a:effectLst>
            <a:outerShdw blurRad="88900" dist="139700" dir="18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582273" y="2915299"/>
            <a:ext cx="2887580" cy="3918638"/>
          </a:xfrm>
          <a:prstGeom prst="rect">
            <a:avLst/>
          </a:prstGeom>
          <a:ln>
            <a:noFill/>
          </a:ln>
          <a:effectLst>
            <a:outerShdw blurRad="88900" dist="139700" dir="18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985831" y="2819045"/>
            <a:ext cx="2874077" cy="3918638"/>
          </a:xfrm>
          <a:prstGeom prst="rect">
            <a:avLst/>
          </a:prstGeom>
          <a:ln>
            <a:noFill/>
          </a:ln>
          <a:effectLst>
            <a:outerShdw blurRad="88900" dist="139700" dir="1800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071872" y="11955682"/>
            <a:ext cx="17897668" cy="90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90611" tIns="95307" rIns="190611" bIns="95307">
            <a:spAutoFit/>
          </a:bodyPr>
          <a:lstStyle/>
          <a:p>
            <a:r>
              <a:rPr lang="ru-RU" sz="4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Авторы: </a:t>
            </a:r>
            <a:r>
              <a:rPr lang="ru-RU" sz="4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Е. Г. Маневич, А. А. Полякова, Д. Дули, В. Эванс</a:t>
            </a:r>
            <a:endParaRPr lang="en-US" sz="4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Инструменты реализации стратегии"/>
          <p:cNvSpPr txBox="1"/>
          <p:nvPr/>
        </p:nvSpPr>
        <p:spPr>
          <a:xfrm>
            <a:off x="862285" y="625934"/>
            <a:ext cx="21708958" cy="1990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379" tIns="71379" rIns="71379" bIns="71379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/>
            <a:r>
              <a:rPr lang="ru-RU" sz="6000" cap="all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Английский язык. второй иностранный. 5-11 классы </a:t>
            </a:r>
          </a:p>
          <a:p>
            <a:pPr algn="ctr"/>
            <a:r>
              <a:rPr lang="ru-RU" sz="6000" cap="all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УМК «Мой выбор – английский!»</a:t>
            </a:r>
            <a:endParaRPr sz="6000" cap="all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1986" name="Picture 2" descr="Изображение Английский язык. Второй иностранный язык. 5 класс. Учебное пособие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6585" y="2887579"/>
            <a:ext cx="2876824" cy="3970422"/>
          </a:xfrm>
          <a:prstGeom prst="rect">
            <a:avLst/>
          </a:prstGeom>
          <a:noFill/>
          <a:effectLst>
            <a:outerShdw blurRad="88900" dist="139700" dir="18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41988" name="Picture 4" descr="Картинки по запросу мой выбор английский маневич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0672" y="7466435"/>
            <a:ext cx="3026677" cy="4032576"/>
          </a:xfrm>
          <a:prstGeom prst="rect">
            <a:avLst/>
          </a:prstGeom>
          <a:noFill/>
          <a:effectLst>
            <a:outerShdw blurRad="88900" dist="139700" dir="18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968" y="7394241"/>
            <a:ext cx="3080085" cy="3987633"/>
          </a:xfrm>
          <a:prstGeom prst="rect">
            <a:avLst/>
          </a:prstGeom>
          <a:effectLst>
            <a:outerShdw blurRad="88900" dist="139700" dir="18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6926" y="10732168"/>
            <a:ext cx="4017198" cy="1592541"/>
          </a:xfrm>
          <a:prstGeom prst="rect">
            <a:avLst/>
          </a:prstGeom>
        </p:spPr>
      </p:pic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9240254" y="7342665"/>
            <a:ext cx="10178714" cy="403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90611" tIns="95307" rIns="190611" bIns="95307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УМК «Мой выбор – английский! (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“Options”)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создан специально для учащихся, начинающих изучать иностранный язык с 5 класса</a:t>
            </a:r>
            <a:endParaRPr lang="en-US" sz="4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C:\Users\aovchinnikov\Desktop\desktopp\Logos\Просв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731790" y="8686801"/>
            <a:ext cx="4114799" cy="163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2"/>
          <p:cNvSpPr>
            <a:spLocks noGrp="1"/>
          </p:cNvSpPr>
          <p:nvPr>
            <p:ph type="title" idx="4294967295"/>
          </p:nvPr>
        </p:nvSpPr>
        <p:spPr>
          <a:xfrm>
            <a:off x="3994485" y="521302"/>
            <a:ext cx="17012652" cy="1729780"/>
          </a:xfrm>
        </p:spPr>
        <p:txBody>
          <a:bodyPr>
            <a:normAutofit/>
          </a:bodyPr>
          <a:lstStyle/>
          <a:p>
            <a:pPr algn="ctr">
              <a:spcBef>
                <a:spcPts val="1160"/>
              </a:spcBef>
            </a:pPr>
            <a:r>
              <a:rPr lang="ru-RU" altLang="ru-RU" sz="6000" cap="all" dirty="0" smtClean="0">
                <a:solidFill>
                  <a:srgbClr val="002060"/>
                </a:solidFill>
                <a:latin typeface="Impact" pitchFamily="34" charset="0"/>
              </a:rPr>
              <a:t>УМК «Мой выбор – английский!»</a:t>
            </a:r>
            <a:endParaRPr lang="ru-RU" altLang="ru-RU" sz="6000" cap="all" dirty="0">
              <a:solidFill>
                <a:srgbClr val="002060"/>
              </a:solidFill>
              <a:latin typeface="Impac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098632" y="2310063"/>
            <a:ext cx="10299032" cy="5868153"/>
          </a:xfrm>
          <a:prstGeom prst="rect">
            <a:avLst/>
          </a:prstGeom>
        </p:spPr>
        <p:txBody>
          <a:bodyPr wrap="square" lIns="160126" tIns="80064" rIns="160126" bIns="80064">
            <a:spAutoFit/>
          </a:bodyPr>
          <a:lstStyle/>
          <a:p>
            <a:pPr marL="500392" lvl="1" indent="-500392" algn="l" defTabSz="2179474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Учебное пособие</a:t>
            </a:r>
          </a:p>
          <a:p>
            <a:pPr marL="500392" lvl="1" indent="-500392" algn="l" defTabSz="2179474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Рабочая тетрадь</a:t>
            </a:r>
          </a:p>
          <a:p>
            <a:pPr marL="500392" lvl="1" indent="-500392" algn="l" defTabSz="2179474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Электронный учебник</a:t>
            </a:r>
          </a:p>
          <a:p>
            <a:pPr marL="500392" lvl="1" indent="-500392" algn="l" defTabSz="2179474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Книга для учителя</a:t>
            </a:r>
          </a:p>
          <a:p>
            <a:pPr marL="500392" lvl="1" indent="-500392" algn="l" defTabSz="2179474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4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Аудиокурс</a:t>
            </a:r>
            <a:endParaRPr lang="ru-RU" sz="4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00392" lvl="1" indent="-500392" algn="l" defTabSz="2179474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Рабочая программа</a:t>
            </a:r>
          </a:p>
          <a:p>
            <a:pPr marL="500392" lvl="1" indent="-500392" algn="l" defTabSz="2179474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Электронное приложение</a:t>
            </a:r>
          </a:p>
          <a:p>
            <a:pPr marL="500392" lvl="1" indent="-500392" algn="l" defTabSz="2179474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Комплект материалов для учителя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276" y="8355840"/>
            <a:ext cx="3053617" cy="44041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7301" y="8328145"/>
            <a:ext cx="3051225" cy="437720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202" y="8328146"/>
            <a:ext cx="3068271" cy="44253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7741" y="8280019"/>
            <a:ext cx="3069438" cy="44270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Shape 520"/>
          <p:cNvSpPr txBox="1">
            <a:spLocks/>
          </p:cNvSpPr>
          <p:nvPr/>
        </p:nvSpPr>
        <p:spPr>
          <a:xfrm>
            <a:off x="3941015" y="-13171"/>
            <a:ext cx="16569638" cy="1697122"/>
          </a:xfrm>
          <a:prstGeom prst="rect">
            <a:avLst/>
          </a:prstGeom>
        </p:spPr>
        <p:txBody>
          <a:bodyPr lIns="160126" tIns="80064" rIns="160126" bIns="80064" anchor="ctr">
            <a:noAutofit/>
          </a:bodyPr>
          <a:lstStyle>
            <a:lvl1pPr algn="ctr" defTabSz="1261464" rtl="0" eaLnBrk="1" latinLnBrk="0" hangingPunct="1">
              <a:spcBef>
                <a:spcPct val="0"/>
              </a:spcBef>
              <a:buNone/>
              <a:defRPr sz="5800" b="0" kern="12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spcBef>
                <a:spcPts val="1160"/>
              </a:spcBef>
            </a:pPr>
            <a:endParaRPr lang="ru-RU" altLang="ru-RU" sz="5600" b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27" name="Picture 4" descr="C:\Users\LLevin\Desktop\Шаблон презентации\Пиктограммы\Монитор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793" y="5139824"/>
            <a:ext cx="616454" cy="5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 descr="C:\Users\LLevin\Desktop\Шаблон презентации\Пиктограммы\Монитор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0928" y="4411564"/>
            <a:ext cx="616454" cy="5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 descr="C:\Users\LLevin\Desktop\Шаблон презентации\Пиктограммы\Монитор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064" y="5869096"/>
            <a:ext cx="616454" cy="5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2990052"/>
            <a:ext cx="4355432" cy="62876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080">
            <a:off x="19732692" y="3272938"/>
            <a:ext cx="2911133" cy="43086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5791">
            <a:off x="16359970" y="2288279"/>
            <a:ext cx="3098001" cy="4593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0" name="Подзаголовок 4"/>
          <p:cNvSpPr>
            <a:spLocks/>
          </p:cNvSpPr>
          <p:nvPr/>
        </p:nvSpPr>
        <p:spPr bwMode="auto">
          <a:xfrm>
            <a:off x="3048002" y="9287303"/>
            <a:ext cx="5361928" cy="130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126" tIns="80064" rIns="160126" bIns="80064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160"/>
              </a:spcBef>
              <a:buClr>
                <a:schemeClr val="accent2"/>
              </a:buClr>
              <a:buSzPct val="85000"/>
              <a:buNone/>
            </a:pPr>
            <a:endParaRPr lang="ru-RU" altLang="ru-RU" sz="4200" b="1" dirty="0">
              <a:solidFill>
                <a:srgbClr val="FF0000"/>
              </a:solidFill>
              <a:latin typeface="Helvetica Neue Black Condensed"/>
              <a:ea typeface="+mj-ea"/>
              <a:cs typeface="+mj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98" y="10828422"/>
            <a:ext cx="4507795" cy="197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26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6713621" y="3723090"/>
            <a:ext cx="11141242" cy="7694463"/>
          </a:xfrm>
          <a:prstGeom prst="rect">
            <a:avLst/>
          </a:prstGeom>
        </p:spPr>
        <p:txBody>
          <a:bodyPr wrap="square" lIns="190544" tIns="95274" rIns="190544" bIns="95274">
            <a:spAutoFit/>
          </a:bodyPr>
          <a:lstStyle/>
          <a:p>
            <a:pPr marL="595445" lvl="1" indent="-595445" algn="l" defTabSz="2593483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английский как второй иностранный язык (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часа в неделю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);</a:t>
            </a:r>
            <a:endParaRPr lang="en-US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95445" lvl="1" indent="-595445" algn="l" defTabSz="2593483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совместный проект издательств «Просвещение» и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“Express Publishing”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95445" lvl="1" indent="-595445" algn="l" defTabSz="2593483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аутентичные материалы;</a:t>
            </a:r>
          </a:p>
          <a:p>
            <a:pPr marL="595445" lvl="1" indent="-595445" algn="l" defTabSz="2593483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соответствует ФГОС;</a:t>
            </a:r>
          </a:p>
          <a:p>
            <a:pPr marL="595445" lvl="1" indent="-595445" algn="l" defTabSz="2593483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модульная система построения;</a:t>
            </a:r>
          </a:p>
          <a:p>
            <a:pPr marL="595445" lvl="1" indent="-595445" algn="l" defTabSz="2593483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целенаправленная подготовка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ОГЭ и ЕГЭ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72" y="1712192"/>
            <a:ext cx="2962307" cy="3662643"/>
          </a:xfrm>
          <a:prstGeom prst="rect">
            <a:avLst/>
          </a:prstGeom>
          <a:effectLst>
            <a:outerShdw blurRad="88900" dist="139700" dir="2400000" algn="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6" y="953345"/>
            <a:ext cx="24383998" cy="1008112"/>
          </a:xfrm>
          <a:prstGeom prst="rect">
            <a:avLst/>
          </a:prstGeom>
        </p:spPr>
        <p:txBody>
          <a:bodyPr vert="horz" lIns="217392" tIns="108696" rIns="217392" bIns="10869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ru-RU" altLang="ru-RU" sz="6000" cap="all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УМК </a:t>
            </a:r>
            <a:r>
              <a:rPr lang="ru-RU" altLang="ru-RU" sz="6000" cap="all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«Мой выбор – английский!»</a:t>
            </a:r>
            <a:endParaRPr lang="ru-RU" altLang="ru-RU" sz="6000" cap="all" dirty="0"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9" y="11261301"/>
            <a:ext cx="3810210" cy="14021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656" y="4362438"/>
            <a:ext cx="2935450" cy="3778412"/>
          </a:xfrm>
          <a:prstGeom prst="rect">
            <a:avLst/>
          </a:prstGeom>
          <a:ln>
            <a:noFill/>
          </a:ln>
          <a:effectLst>
            <a:outerShdw blurRad="88900" dist="139700" dir="18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8" name="Рисунок 7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865220" y="7187979"/>
            <a:ext cx="2958064" cy="3657395"/>
          </a:xfrm>
          <a:prstGeom prst="rect">
            <a:avLst/>
          </a:prstGeom>
          <a:ln>
            <a:noFill/>
          </a:ln>
          <a:effectLst>
            <a:outerShdw blurRad="88900" dist="139700" dir="18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116" y="1712192"/>
            <a:ext cx="2987301" cy="3716450"/>
          </a:xfrm>
          <a:prstGeom prst="rect">
            <a:avLst/>
          </a:prstGeom>
          <a:ln>
            <a:noFill/>
          </a:ln>
          <a:effectLst>
            <a:outerShdw blurRad="88900" dist="139700" dir="18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237740" y="4159628"/>
            <a:ext cx="2983207" cy="3722882"/>
          </a:xfrm>
          <a:prstGeom prst="rect">
            <a:avLst/>
          </a:prstGeom>
          <a:ln>
            <a:noFill/>
          </a:ln>
          <a:effectLst>
            <a:outerShdw blurRad="88900" dist="139700" dir="18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13" name="Picture 4" descr="Картинки по запросу мой выбор английский маневич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27052" y="6833936"/>
            <a:ext cx="2989533" cy="3726626"/>
          </a:xfrm>
          <a:prstGeom prst="rect">
            <a:avLst/>
          </a:prstGeom>
          <a:noFill/>
          <a:effectLst>
            <a:outerShdw blurRad="88900" dist="139700" dir="18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794" y="8721065"/>
            <a:ext cx="2902532" cy="3649570"/>
          </a:xfrm>
          <a:prstGeom prst="rect">
            <a:avLst/>
          </a:prstGeom>
          <a:effectLst>
            <a:outerShdw blurRad="88900" dist="139700" dir="1800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15" name="Подзаголовок 4"/>
          <p:cNvSpPr>
            <a:spLocks/>
          </p:cNvSpPr>
          <p:nvPr/>
        </p:nvSpPr>
        <p:spPr bwMode="auto">
          <a:xfrm>
            <a:off x="6116645" y="2678119"/>
            <a:ext cx="11493914" cy="65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4429" tIns="92214" rIns="184429" bIns="92214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334"/>
              </a:spcBef>
              <a:buClr>
                <a:schemeClr val="accent2"/>
              </a:buClr>
              <a:buSzPct val="85000"/>
              <a:buNone/>
            </a:pPr>
            <a:r>
              <a:rPr lang="ru-RU" altLang="ru-RU" sz="5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Особенности </a:t>
            </a:r>
            <a:r>
              <a:rPr lang="ru-RU" altLang="ru-RU" sz="5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УМК:</a:t>
            </a:r>
            <a:endParaRPr lang="ru-RU" altLang="ru-RU" sz="58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9239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9892" y="1961456"/>
            <a:ext cx="12386016" cy="12110814"/>
          </a:xfrm>
          <a:prstGeom prst="rect">
            <a:avLst/>
          </a:prstGeom>
          <a:noFill/>
        </p:spPr>
        <p:txBody>
          <a:bodyPr wrap="none" lIns="182688" tIns="91344" rIns="182688" bIns="91344" rtlCol="0">
            <a:spAutoFit/>
          </a:bodyPr>
          <a:lstStyle/>
          <a:p>
            <a:pPr marL="364742" indent="-364742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вводный модуль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Starter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64742" indent="-364742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 тематических модулей; </a:t>
            </a:r>
          </a:p>
          <a:p>
            <a:pPr marL="364742" indent="-364742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страноведческий модуль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All about Russia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64742" indent="-364742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грамматический раздел </a:t>
            </a:r>
          </a:p>
          <a:p>
            <a:pPr marL="364742" indent="-364742" algn="l">
              <a:lnSpc>
                <a:spcPct val="150000"/>
              </a:lnSpc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Grammar reference section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64742" indent="-364742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фонетическая таблица</a:t>
            </a:r>
          </a:p>
          <a:p>
            <a:pPr marL="364742" indent="-364742" algn="l">
              <a:lnSpc>
                <a:spcPct val="150000"/>
              </a:lnSpc>
            </a:pP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Key to Phonetic Symbols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64742" indent="-364742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поурочный  список лексики </a:t>
            </a:r>
          </a:p>
          <a:p>
            <a:pPr marL="364742" indent="-364742" algn="l">
              <a:lnSpc>
                <a:spcPct val="1500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учебника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Word List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64742" indent="-364742" algn="l">
              <a:buFont typeface="Arial" pitchFamily="34" charset="0"/>
              <a:buChar char="•"/>
            </a:pPr>
            <a:endParaRPr lang="ru-RU" dirty="0"/>
          </a:p>
          <a:p>
            <a:pPr marL="364742" indent="-364742" algn="l"/>
            <a:endParaRPr lang="ru-RU" dirty="0"/>
          </a:p>
        </p:txBody>
      </p:sp>
      <p:pic>
        <p:nvPicPr>
          <p:cNvPr id="6" name="Рисунок 5" descr="options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58035" y="5491118"/>
            <a:ext cx="4998250" cy="723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options4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36586" y="2296896"/>
            <a:ext cx="5437084" cy="723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48015" y="953344"/>
            <a:ext cx="18287998" cy="1008112"/>
          </a:xfrm>
          <a:prstGeom prst="rect">
            <a:avLst/>
          </a:prstGeom>
        </p:spPr>
        <p:txBody>
          <a:bodyPr vert="horz" lIns="182688" tIns="91344" rIns="182688" bIns="91344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ru-RU" alt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СТРУКТУРА УМК «МОЙ ВЫБОР – АНГЛИЙСКИЙ!»</a:t>
            </a:r>
          </a:p>
        </p:txBody>
      </p:sp>
    </p:spTree>
    <p:extLst>
      <p:ext uri="{BB962C8B-B14F-4D97-AF65-F5344CB8AC3E}">
        <p14:creationId xmlns:p14="http://schemas.microsoft.com/office/powerpoint/2010/main" val="14499012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t="8320"/>
          <a:stretch>
            <a:fillRect/>
          </a:stretch>
        </p:blipFill>
        <p:spPr bwMode="auto">
          <a:xfrm>
            <a:off x="4415147" y="2249488"/>
            <a:ext cx="7279834" cy="10001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1683" t="6861"/>
          <a:stretch>
            <a:fillRect/>
          </a:stretch>
        </p:blipFill>
        <p:spPr bwMode="auto">
          <a:xfrm>
            <a:off x="12480032" y="2249488"/>
            <a:ext cx="7200800" cy="9913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048015" y="953344"/>
            <a:ext cx="18287998" cy="1008112"/>
          </a:xfrm>
          <a:prstGeom prst="rect">
            <a:avLst/>
          </a:prstGeom>
        </p:spPr>
        <p:txBody>
          <a:bodyPr vert="horz" lIns="182688" tIns="91344" rIns="182688" bIns="91344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ru-RU" alt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ВВОДНЫЙ МОДУЛЬ</a:t>
            </a:r>
          </a:p>
        </p:txBody>
      </p:sp>
    </p:spTree>
    <p:extLst>
      <p:ext uri="{BB962C8B-B14F-4D97-AF65-F5344CB8AC3E}">
        <p14:creationId xmlns:p14="http://schemas.microsoft.com/office/powerpoint/2010/main" val="5925890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t="9616" r="611" b="2101"/>
          <a:stretch>
            <a:fillRect/>
          </a:stretch>
        </p:blipFill>
        <p:spPr bwMode="auto">
          <a:xfrm>
            <a:off x="3983090" y="1817449"/>
            <a:ext cx="8001056" cy="1043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 t="9009"/>
          <a:stretch>
            <a:fillRect/>
          </a:stretch>
        </p:blipFill>
        <p:spPr bwMode="auto">
          <a:xfrm>
            <a:off x="12480038" y="1817444"/>
            <a:ext cx="7567868" cy="10429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048015" y="665316"/>
            <a:ext cx="18287998" cy="1152128"/>
          </a:xfrm>
          <a:prstGeom prst="rect">
            <a:avLst/>
          </a:prstGeom>
        </p:spPr>
        <p:txBody>
          <a:bodyPr vert="horz" lIns="182688" tIns="91344" rIns="182688" bIns="91344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ru-RU" alt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ВВОДНЫЙ МОДУЛЬ</a:t>
            </a:r>
          </a:p>
        </p:txBody>
      </p:sp>
    </p:spTree>
    <p:extLst>
      <p:ext uri="{BB962C8B-B14F-4D97-AF65-F5344CB8AC3E}">
        <p14:creationId xmlns:p14="http://schemas.microsoft.com/office/powerpoint/2010/main" val="23079594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55506" y="2969568"/>
            <a:ext cx="18284768" cy="6647780"/>
          </a:xfrm>
          <a:prstGeom prst="rect">
            <a:avLst/>
          </a:prstGeom>
        </p:spPr>
        <p:txBody>
          <a:bodyPr wrap="square" lIns="182688" tIns="91344" rIns="182688" bIns="91344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Everyday</a:t>
            </a:r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English</a:t>
            </a:r>
            <a:r>
              <a:rPr lang="ru-RU" sz="6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функциональные диалоги,  развивающие коммуникативную компетенцию.</a:t>
            </a:r>
          </a:p>
          <a:p>
            <a:pPr algn="l">
              <a:buFont typeface="Arial" pitchFamily="34" charset="0"/>
              <a:buChar char="•"/>
            </a:pPr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Across</a:t>
            </a:r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Cultures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знакомство с различными культурными и страноведческими аспектами, которые тематически связаны с модулем. </a:t>
            </a:r>
          </a:p>
          <a:p>
            <a:pPr algn="l">
              <a:buFont typeface="Arial" pitchFamily="34" charset="0"/>
              <a:buChar char="•"/>
            </a:pPr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Across</a:t>
            </a:r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Curriculum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CLIL TIME)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рубрика, направленная на развитие межпредметных связей.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048015" y="953344"/>
            <a:ext cx="17496914" cy="1008112"/>
          </a:xfrm>
          <a:prstGeom prst="rect">
            <a:avLst/>
          </a:prstGeom>
        </p:spPr>
        <p:txBody>
          <a:bodyPr vert="horz" lIns="182688" tIns="91344" rIns="182688" bIns="91344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ru-RU" alt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СТРУКТУРА КАЖДОГО МОДУЛЯ УЧЕБНОГО ПОСОБИЯ</a:t>
            </a:r>
          </a:p>
        </p:txBody>
      </p:sp>
    </p:spTree>
    <p:extLst>
      <p:ext uri="{BB962C8B-B14F-4D97-AF65-F5344CB8AC3E}">
        <p14:creationId xmlns:p14="http://schemas.microsoft.com/office/powerpoint/2010/main" val="22551396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55506" y="2249491"/>
            <a:ext cx="18072992" cy="11141318"/>
          </a:xfrm>
          <a:prstGeom prst="rect">
            <a:avLst/>
          </a:prstGeom>
        </p:spPr>
        <p:txBody>
          <a:bodyPr wrap="square" lIns="182688" tIns="91344" rIns="182688" bIns="91344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Pronunciation</a:t>
            </a:r>
            <a:r>
              <a:rPr lang="ru-RU" sz="6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упражнения помогают учащимся узнавать, различать и воспроизводить звуки английского языка.</a:t>
            </a:r>
            <a:endParaRPr lang="ru-RU" sz="6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Fun</a:t>
            </a:r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Time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раздел включает задания на чтение, аудирование и говорение в игровом формате.</a:t>
            </a:r>
          </a:p>
          <a:p>
            <a:pPr algn="l">
              <a:buFont typeface="Arial" pitchFamily="34" charset="0"/>
              <a:buChar char="•"/>
            </a:pPr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Self-Check</a:t>
            </a:r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даёт учащимся возможность проверить свои знания по изученному материалу, оценить их, выявить слабые и сильные стороны.</a:t>
            </a:r>
          </a:p>
          <a:p>
            <a:pPr algn="l">
              <a:buFont typeface="Arial" pitchFamily="34" charset="0"/>
              <a:buChar char="•"/>
            </a:pPr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All</a:t>
            </a:r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Russia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u-RU" sz="6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рубрика, направленная на знакомство с культурой родной страны и её изучение</a:t>
            </a:r>
            <a:r>
              <a:rPr lang="ru-RU" sz="6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5600" dirty="0">
              <a:solidFill>
                <a:schemeClr val="tx2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364742" indent="-364742">
              <a:buFont typeface="Arial" pitchFamily="34" charset="0"/>
              <a:buChar char="•"/>
            </a:pPr>
            <a:endParaRPr lang="ru-RU" sz="5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352815" y="809328"/>
            <a:ext cx="17048098" cy="1456928"/>
          </a:xfrm>
          <a:prstGeom prst="rect">
            <a:avLst/>
          </a:prstGeom>
        </p:spPr>
        <p:txBody>
          <a:bodyPr vert="horz" lIns="182688" tIns="91344" rIns="182688" bIns="91344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ru-RU" alt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СТРУКТУРА КАЖДОГО МОДУЛЯ УЧЕБНОГО ПОСОБИЯ</a:t>
            </a:r>
          </a:p>
        </p:txBody>
      </p:sp>
    </p:spTree>
    <p:extLst>
      <p:ext uri="{BB962C8B-B14F-4D97-AF65-F5344CB8AC3E}">
        <p14:creationId xmlns:p14="http://schemas.microsoft.com/office/powerpoint/2010/main" val="980069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279232" y="3401617"/>
            <a:ext cx="13825536" cy="417711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altLang="ru-RU" dirty="0" smtClean="0">
                <a:solidFill>
                  <a:schemeClr val="accent1">
                    <a:lumMod val="75000"/>
                  </a:schemeClr>
                </a:solidFill>
                <a:latin typeface="Helvetica Neue Black Condensed"/>
              </a:rPr>
              <a:t> </a:t>
            </a:r>
            <a:r>
              <a:rPr alt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</a:t>
            </a:r>
            <a:r>
              <a:rPr lang="ru-RU" alt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ые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пособия</a:t>
            </a:r>
            <a:r>
              <a:rPr alt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alt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линии «</a:t>
            </a: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Мой выбор – английский!</a:t>
            </a:r>
            <a:r>
              <a:rPr alt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alt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alt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соответствии с требованиями ФГОС обеспечивают:</a:t>
            </a:r>
          </a:p>
        </p:txBody>
      </p:sp>
      <p:sp>
        <p:nvSpPr>
          <p:cNvPr id="62468" name="AutoShape 5"/>
          <p:cNvSpPr>
            <a:spLocks noChangeArrowheads="1"/>
          </p:cNvSpPr>
          <p:nvPr/>
        </p:nvSpPr>
        <p:spPr bwMode="auto">
          <a:xfrm>
            <a:off x="11759952" y="7002016"/>
            <a:ext cx="1295648" cy="2877840"/>
          </a:xfrm>
          <a:prstGeom prst="downArrow">
            <a:avLst>
              <a:gd name="adj1" fmla="val 45667"/>
              <a:gd name="adj2" fmla="val 60891"/>
            </a:avLst>
          </a:prstGeom>
          <a:solidFill>
            <a:schemeClr val="accent1"/>
          </a:solidFill>
          <a:ln w="393700">
            <a:solidFill>
              <a:srgbClr val="FF0000"/>
            </a:solidFill>
            <a:miter lim="800000"/>
            <a:headEnd/>
            <a:tailEnd/>
          </a:ln>
        </p:spPr>
        <p:txBody>
          <a:bodyPr vert="eaVert" wrap="none" lIns="182688" tIns="91344" rIns="182688" bIns="91344" anchor="ctr"/>
          <a:lstStyle/>
          <a:p>
            <a:pPr eaLnBrk="1" hangingPunct="1"/>
            <a:endParaRPr lang="ru-RU" altLang="ru-RU" sz="10000">
              <a:latin typeface="Helvetica Neue Black Condensed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48015" y="953344"/>
            <a:ext cx="18287998" cy="1008112"/>
          </a:xfrm>
          <a:prstGeom prst="rect">
            <a:avLst/>
          </a:prstGeom>
        </p:spPr>
        <p:txBody>
          <a:bodyPr vert="horz" lIns="182688" tIns="91344" rIns="182688" bIns="91344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ru-RU" alt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ЛИЧНОСТНЫЕ 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26752192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8236" y="3465095"/>
            <a:ext cx="23648894" cy="10356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ru-RU" sz="47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Установлено, что должны отражать личностные и </a:t>
            </a:r>
            <a:r>
              <a:rPr lang="ru-RU" sz="47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метапредметные</a:t>
            </a:r>
            <a:r>
              <a:rPr lang="ru-RU" sz="47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результаты освоения адаптированной образовательной программы для лиц с ограниченными возможностями (глухих, слабослышащих, позднооглохших; с нарушениями опорно-двигательного аппарата; с расстройствами </a:t>
            </a:r>
            <a:r>
              <a:rPr lang="ru-RU" sz="47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аутистического</a:t>
            </a:r>
            <a:r>
              <a:rPr lang="ru-RU" sz="47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спектра).</a:t>
            </a:r>
          </a:p>
          <a:p>
            <a:pPr algn="l">
              <a:buFont typeface="Arial" pitchFamily="34" charset="0"/>
              <a:buChar char="•"/>
            </a:pPr>
            <a:endParaRPr lang="ru-RU" sz="47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ru-RU" sz="47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Предметная область «Филология» заменена на область «Русский язык и литература»</a:t>
            </a:r>
          </a:p>
          <a:p>
            <a:pPr algn="l"/>
            <a:endParaRPr lang="ru-RU" sz="47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ru-RU" sz="47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стандарт введены предметные области «Родной язык и родная литература» и </a:t>
            </a:r>
            <a:r>
              <a:rPr lang="ru-RU" sz="47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«Иностранный язык. Второй иностранный язык»;</a:t>
            </a:r>
          </a:p>
          <a:p>
            <a:pPr algn="l">
              <a:buFont typeface="Arial" pitchFamily="34" charset="0"/>
              <a:buChar char="•"/>
            </a:pPr>
            <a:endParaRPr lang="ru-RU" sz="47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ru-RU" sz="47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Изменение требований к рабочим программам.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66164" y="669085"/>
            <a:ext cx="20600894" cy="142617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18288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5986" kern="1200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Приказ Министерства образования и науки Российской Федерации от 31.12.2015 № 1577  «О внесении изменений в ФГОС ООО»</a:t>
            </a:r>
            <a:endParaRPr lang="ru-RU" altLang="ru-RU" sz="5986" kern="1200" dirty="0"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  <a:ea typeface="Helvetica Neue Black Condensed"/>
              <a:cs typeface="Helvetica Neue Black Condensed"/>
              <a:sym typeface="Gilroy-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13070505" y="6547696"/>
            <a:ext cx="8045094" cy="1723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2688" tIns="91344" rIns="182688" bIns="91344" anchor="ctr">
            <a:spAutoFit/>
          </a:bodyPr>
          <a:lstStyle/>
          <a:p>
            <a:pPr eaLnBrk="1" hangingPunct="1"/>
            <a:endParaRPr lang="ru-RU" altLang="ru-RU" sz="10000" b="1" dirty="0">
              <a:solidFill>
                <a:schemeClr val="tx2"/>
              </a:solidFill>
              <a:latin typeface="Helvetica Neue Black Condensed"/>
            </a:endParaRP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067" y="3401616"/>
            <a:ext cx="4708966" cy="648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435" y="6425959"/>
            <a:ext cx="4634726" cy="62847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048002" y="1961466"/>
            <a:ext cx="18288000" cy="800025"/>
          </a:xfrm>
          <a:prstGeom prst="rect">
            <a:avLst/>
          </a:prstGeom>
        </p:spPr>
        <p:txBody>
          <a:bodyPr wrap="square" lIns="182688" tIns="91344" rIns="182688" bIns="91344">
            <a:spAutoFit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Impact" pitchFamily="34" charset="0"/>
              </a:rPr>
              <a:t>Воспитание российской гражданской идентичности</a:t>
            </a:r>
          </a:p>
        </p:txBody>
      </p:sp>
      <p:pic>
        <p:nvPicPr>
          <p:cNvPr id="12" name="Рисунок 11" descr="options4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92001" y="3113585"/>
            <a:ext cx="7925906" cy="58110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3048015" y="953344"/>
            <a:ext cx="18287998" cy="1008112"/>
          </a:xfrm>
          <a:prstGeom prst="rect">
            <a:avLst/>
          </a:prstGeom>
        </p:spPr>
        <p:txBody>
          <a:bodyPr vert="horz" lIns="182688" tIns="91344" rIns="182688" bIns="91344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ru-RU" alt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ЛИЧНОСТНЫЕ РЕЗУЛЬТАТЫ</a:t>
            </a:r>
          </a:p>
        </p:txBody>
      </p:sp>
      <p:pic>
        <p:nvPicPr>
          <p:cNvPr id="8" name="Рисунок 7" descr="лич рез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59552" y="8586193"/>
            <a:ext cx="10369152" cy="247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489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20000" y="6211675"/>
            <a:ext cx="9144000" cy="1723355"/>
          </a:xfrm>
          <a:prstGeom prst="rect">
            <a:avLst/>
          </a:prstGeom>
        </p:spPr>
        <p:txBody>
          <a:bodyPr lIns="182688" tIns="91344" rIns="182688" bIns="91344">
            <a:spAutoFit/>
          </a:bodyPr>
          <a:lstStyle/>
          <a:p>
            <a:endParaRPr lang="ru-RU" sz="1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6" y="1817443"/>
            <a:ext cx="18287996" cy="1415578"/>
          </a:xfrm>
          <a:prstGeom prst="rect">
            <a:avLst/>
          </a:prstGeom>
        </p:spPr>
        <p:txBody>
          <a:bodyPr wrap="square" lIns="182688" tIns="91344" rIns="182688" bIns="91344">
            <a:spAutoFit/>
          </a:bodyPr>
          <a:lstStyle/>
          <a:p>
            <a:pPr algn="ctr"/>
            <a:r>
              <a:rPr lang="ru-RU" altLang="ru-RU" sz="4000" dirty="0">
                <a:solidFill>
                  <a:schemeClr val="accent1">
                    <a:lumMod val="75000"/>
                  </a:schemeClr>
                </a:solidFill>
                <a:latin typeface="Impact" pitchFamily="34" charset="0"/>
              </a:rPr>
              <a:t>Знакомство с культурой других стран: уважительное отношение к другому человеку, его мнению, мировоззрению, культуре и гражданской позиции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048015" y="953344"/>
            <a:ext cx="18287998" cy="1008112"/>
          </a:xfrm>
          <a:prstGeom prst="rect">
            <a:avLst/>
          </a:prstGeom>
        </p:spPr>
        <p:txBody>
          <a:bodyPr vert="horz" lIns="182688" tIns="91344" rIns="182688" bIns="91344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ru-RU" alt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ЛИЧНОСТНЫЕ РЕЗУЛЬТАТЫ</a:t>
            </a:r>
          </a:p>
        </p:txBody>
      </p:sp>
      <p:pic>
        <p:nvPicPr>
          <p:cNvPr id="8" name="Рисунок 7" descr="лич рез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91201" y="3545632"/>
            <a:ext cx="5651842" cy="9018240"/>
          </a:xfrm>
          <a:prstGeom prst="rect">
            <a:avLst/>
          </a:prstGeom>
        </p:spPr>
      </p:pic>
      <p:pic>
        <p:nvPicPr>
          <p:cNvPr id="9" name="Рисунок 8" descr="лондон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905" y="3689648"/>
            <a:ext cx="7564878" cy="829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143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77650" y="2105483"/>
            <a:ext cx="12689948" cy="800025"/>
          </a:xfrm>
          <a:prstGeom prst="rect">
            <a:avLst/>
          </a:prstGeom>
          <a:noFill/>
        </p:spPr>
        <p:txBody>
          <a:bodyPr wrap="square" lIns="182688" tIns="91344" rIns="182688" bIns="91344" rtlCol="0">
            <a:spAutoFit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Impact" pitchFamily="34" charset="0"/>
              </a:rPr>
              <a:t>Формирование ответственного отношения к обучению</a:t>
            </a:r>
          </a:p>
        </p:txBody>
      </p:sp>
      <p:pic>
        <p:nvPicPr>
          <p:cNvPr id="8" name="Рисунок 7" descr="options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19393" y="3401616"/>
            <a:ext cx="11266358" cy="867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48015" y="953344"/>
            <a:ext cx="18287998" cy="1008112"/>
          </a:xfrm>
          <a:prstGeom prst="rect">
            <a:avLst/>
          </a:prstGeom>
        </p:spPr>
        <p:txBody>
          <a:bodyPr vert="horz" lIns="182688" tIns="91344" rIns="182688" bIns="91344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ru-RU" alt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ЛИЧНОСТНЫЕ 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30388807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23248" y="1961466"/>
            <a:ext cx="15121680" cy="800025"/>
          </a:xfrm>
          <a:prstGeom prst="rect">
            <a:avLst/>
          </a:prstGeom>
          <a:noFill/>
        </p:spPr>
        <p:txBody>
          <a:bodyPr wrap="square" lIns="182688" tIns="91344" rIns="182688" bIns="91344" rtlCol="0">
            <a:spAutoFit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Impact" pitchFamily="34" charset="0"/>
              </a:rPr>
              <a:t>Осознание значения семьи  в жизни человека и общества</a:t>
            </a:r>
          </a:p>
        </p:txBody>
      </p:sp>
      <p:pic>
        <p:nvPicPr>
          <p:cNvPr id="10" name="Рисунок 9" descr="options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44128" y="2969568"/>
            <a:ext cx="7040656" cy="972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 descr="options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51040" y="4553755"/>
            <a:ext cx="9354856" cy="60777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48015" y="953344"/>
            <a:ext cx="18287998" cy="1008112"/>
          </a:xfrm>
          <a:prstGeom prst="rect">
            <a:avLst/>
          </a:prstGeom>
        </p:spPr>
        <p:txBody>
          <a:bodyPr vert="horz" lIns="182688" tIns="91344" rIns="182688" bIns="91344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ru-RU" alt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ЛИЧНОСТНЫЕ 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3037348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855296" y="1961466"/>
            <a:ext cx="13068944" cy="800025"/>
          </a:xfrm>
          <a:prstGeom prst="rect">
            <a:avLst/>
          </a:prstGeom>
        </p:spPr>
        <p:txBody>
          <a:bodyPr wrap="square" lIns="182688" tIns="91344" rIns="182688" bIns="91344">
            <a:spAutoFit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Impact" pitchFamily="34" charset="0"/>
              </a:rPr>
              <a:t>Формирование целостного мировоззрения</a:t>
            </a:r>
          </a:p>
        </p:txBody>
      </p:sp>
      <p:pic>
        <p:nvPicPr>
          <p:cNvPr id="3" name="Рисунок 2" descr="options4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83488" y="2825553"/>
            <a:ext cx="8250992" cy="95425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48015" y="953344"/>
            <a:ext cx="18287998" cy="1008112"/>
          </a:xfrm>
          <a:prstGeom prst="rect">
            <a:avLst/>
          </a:prstGeom>
        </p:spPr>
        <p:txBody>
          <a:bodyPr vert="horz" lIns="182688" tIns="91344" rIns="182688" bIns="91344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ru-RU" alt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ЛИЧНОСТНЫЕ РЕЗУЛЬТАТЫ</a:t>
            </a:r>
          </a:p>
        </p:txBody>
      </p:sp>
      <p:pic>
        <p:nvPicPr>
          <p:cNvPr id="5" name="Рисунок 4" descr="цел мир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5136" y="10170368"/>
            <a:ext cx="16009220" cy="216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823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options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07024" y="3257605"/>
            <a:ext cx="6554116" cy="617306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11280" y="1961467"/>
            <a:ext cx="12529392" cy="1415578"/>
          </a:xfrm>
          <a:prstGeom prst="rect">
            <a:avLst/>
          </a:prstGeom>
        </p:spPr>
        <p:txBody>
          <a:bodyPr wrap="square" lIns="182688" tIns="91344" rIns="182688" bIns="91344">
            <a:spAutoFit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Impact" pitchFamily="34" charset="0"/>
              </a:rPr>
              <a:t>Формирование и развитие экологического мышления</a:t>
            </a:r>
          </a:p>
        </p:txBody>
      </p:sp>
      <p:pic>
        <p:nvPicPr>
          <p:cNvPr id="11" name="Рисунок 10" descr="options1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12778" y="3401616"/>
            <a:ext cx="9823224" cy="7200800"/>
          </a:xfrm>
          <a:prstGeom prst="rect">
            <a:avLst/>
          </a:prstGeom>
        </p:spPr>
      </p:pic>
      <p:pic>
        <p:nvPicPr>
          <p:cNvPr id="12" name="Рисунок 11" descr="options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79632" y="9670663"/>
            <a:ext cx="5334744" cy="2705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048015" y="953344"/>
            <a:ext cx="18287998" cy="1008112"/>
          </a:xfrm>
          <a:prstGeom prst="rect">
            <a:avLst/>
          </a:prstGeom>
        </p:spPr>
        <p:txBody>
          <a:bodyPr vert="horz" lIns="182688" tIns="91344" rIns="182688" bIns="91344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ru-RU" alt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ЛИЧНОСТНЫЕ 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25133117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271120" y="3257601"/>
            <a:ext cx="15985776" cy="230501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altLang="ru-RU" dirty="0" smtClean="0">
                <a:solidFill>
                  <a:schemeClr val="accent1">
                    <a:lumMod val="75000"/>
                  </a:schemeClr>
                </a:solidFill>
                <a:latin typeface="Helvetica Neue Black Condensed"/>
              </a:rPr>
              <a:t> </a:t>
            </a:r>
            <a:r>
              <a:rPr altLang="ru-RU" sz="6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</a:t>
            </a:r>
            <a:r>
              <a:rPr lang="ru-RU" altLang="ru-RU" sz="6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ые</a:t>
            </a:r>
            <a:r>
              <a:rPr lang="ru-RU" altLang="ru-RU" sz="6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пособия</a:t>
            </a:r>
            <a:r>
              <a:rPr altLang="ru-RU" sz="6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altLang="ru-RU" sz="6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линии</a:t>
            </a:r>
            <a:r>
              <a:rPr altLang="ru-RU" sz="6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6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«Мой выбор – английский!» </a:t>
            </a:r>
            <a:r>
              <a:rPr altLang="ru-RU" sz="6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соответствии с требованиями ФГОС обеспечивают:</a:t>
            </a:r>
          </a:p>
        </p:txBody>
      </p:sp>
      <p:sp>
        <p:nvSpPr>
          <p:cNvPr id="62468" name="AutoShape 5"/>
          <p:cNvSpPr>
            <a:spLocks noChangeArrowheads="1"/>
          </p:cNvSpPr>
          <p:nvPr/>
        </p:nvSpPr>
        <p:spPr bwMode="auto">
          <a:xfrm>
            <a:off x="11328413" y="7289800"/>
            <a:ext cx="1584326" cy="3886200"/>
          </a:xfrm>
          <a:prstGeom prst="downArrow">
            <a:avLst>
              <a:gd name="adj1" fmla="val 45667"/>
              <a:gd name="adj2" fmla="val 60891"/>
            </a:avLst>
          </a:prstGeom>
          <a:solidFill>
            <a:schemeClr val="accent1"/>
          </a:solidFill>
          <a:ln w="393700">
            <a:solidFill>
              <a:srgbClr val="FF0000"/>
            </a:solidFill>
            <a:miter lim="800000"/>
            <a:headEnd/>
            <a:tailEnd/>
          </a:ln>
        </p:spPr>
        <p:txBody>
          <a:bodyPr vert="eaVert" wrap="none" lIns="182688" tIns="91344" rIns="182688" bIns="91344" anchor="ctr"/>
          <a:lstStyle/>
          <a:p>
            <a:pPr eaLnBrk="1" hangingPunct="1"/>
            <a:endParaRPr lang="ru-RU" altLang="ru-RU" sz="10000">
              <a:latin typeface="Helvetica Neue Black Condensed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48015" y="953344"/>
            <a:ext cx="18287998" cy="1008112"/>
          </a:xfrm>
          <a:prstGeom prst="rect">
            <a:avLst/>
          </a:prstGeom>
        </p:spPr>
        <p:txBody>
          <a:bodyPr vert="horz" lIns="182688" tIns="91344" rIns="182688" bIns="91344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ru-RU" alt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 МЕТАПРЕДМЕТНЫЕ 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1408676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6258" y="3833664"/>
            <a:ext cx="5940276" cy="83682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48000" y="2105482"/>
            <a:ext cx="18288000" cy="800025"/>
          </a:xfrm>
          <a:prstGeom prst="rect">
            <a:avLst/>
          </a:prstGeom>
        </p:spPr>
        <p:txBody>
          <a:bodyPr wrap="square" lIns="182688" tIns="91344" rIns="182688" bIns="91344">
            <a:spAutoFit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Impact" pitchFamily="34" charset="0"/>
              </a:rPr>
              <a:t>Умение самостоятельно определять цели своего обучения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11362" y="3470527"/>
            <a:ext cx="9937104" cy="1723355"/>
          </a:xfrm>
          <a:prstGeom prst="rect">
            <a:avLst/>
          </a:prstGeom>
          <a:noFill/>
        </p:spPr>
        <p:txBody>
          <a:bodyPr wrap="square" lIns="182688" tIns="91344" rIns="182688" bIns="91344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Наличие рубрики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«Что в этом модуле?» 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13488144" y="5129808"/>
            <a:ext cx="1440160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688" tIns="91344" rIns="182688" bIns="91344" rtlCol="0" anchor="ctr"/>
          <a:lstStyle/>
          <a:p>
            <a:pPr algn="ctr"/>
            <a:endParaRPr lang="ru-RU" sz="10000"/>
          </a:p>
        </p:txBody>
      </p:sp>
      <p:pic>
        <p:nvPicPr>
          <p:cNvPr id="7" name="Рисунок 6" descr="option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3248" y="6137933"/>
            <a:ext cx="7525800" cy="57348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048015" y="953344"/>
            <a:ext cx="18287998" cy="1008112"/>
          </a:xfrm>
          <a:prstGeom prst="rect">
            <a:avLst/>
          </a:prstGeom>
        </p:spPr>
        <p:txBody>
          <a:bodyPr vert="horz" lIns="182688" tIns="91344" rIns="182688" bIns="91344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ru-RU" alt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 МЕТАПРЕДМЕТНЫЕ 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29227745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07024" y="1961466"/>
            <a:ext cx="16849872" cy="800025"/>
          </a:xfrm>
          <a:prstGeom prst="rect">
            <a:avLst/>
          </a:prstGeom>
        </p:spPr>
        <p:txBody>
          <a:bodyPr wrap="square" lIns="182688" tIns="91344" rIns="182688" bIns="91344">
            <a:spAutoFit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Impact" pitchFamily="34" charset="0"/>
              </a:rPr>
              <a:t>Владение основами самоконтроля и самооценки </a:t>
            </a:r>
          </a:p>
        </p:txBody>
      </p:sp>
      <p:pic>
        <p:nvPicPr>
          <p:cNvPr id="7" name="Рисунок 6" descr="options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31362" y="6713984"/>
            <a:ext cx="6359668" cy="58869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 descr="options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44128" y="2969568"/>
            <a:ext cx="7262984" cy="102097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options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83088" y="3545632"/>
            <a:ext cx="6192688" cy="37156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048015" y="953344"/>
            <a:ext cx="18287998" cy="1008112"/>
          </a:xfrm>
          <a:prstGeom prst="rect">
            <a:avLst/>
          </a:prstGeom>
        </p:spPr>
        <p:txBody>
          <a:bodyPr vert="horz" lIns="182688" tIns="91344" rIns="182688" bIns="91344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ru-RU" alt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 МЕТАПРЕДМЕТНЫЕ 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11544492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15138" y="2105477"/>
            <a:ext cx="15192672" cy="1415578"/>
          </a:xfrm>
          <a:prstGeom prst="rect">
            <a:avLst/>
          </a:prstGeom>
        </p:spPr>
        <p:txBody>
          <a:bodyPr wrap="square" lIns="182688" tIns="91344" rIns="182688" bIns="91344">
            <a:spAutoFit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Impact" pitchFamily="34" charset="0"/>
              </a:rPr>
              <a:t>Умение создавать, применять и преобразовывать знаки и символы, модели и схемы</a:t>
            </a:r>
          </a:p>
        </p:txBody>
      </p:sp>
      <p:pic>
        <p:nvPicPr>
          <p:cNvPr id="9" name="Рисунок 8" descr="options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7347" y="4265722"/>
            <a:ext cx="11775550" cy="79208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048015" y="953344"/>
            <a:ext cx="18287998" cy="1008112"/>
          </a:xfrm>
          <a:prstGeom prst="rect">
            <a:avLst/>
          </a:prstGeom>
        </p:spPr>
        <p:txBody>
          <a:bodyPr vert="horz" lIns="182688" tIns="91344" rIns="182688" bIns="91344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ru-RU" altLang="ru-RU" sz="7200" dirty="0">
                <a:solidFill>
                  <a:srgbClr val="002060"/>
                </a:solidFill>
                <a:latin typeface="Impact" panose="020B0806030902050204" pitchFamily="34" charset="0"/>
              </a:rPr>
              <a:t> МЕТАПРЕДМЕТНЫЕ 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1302723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5282</TotalTime>
  <Words>4806</Words>
  <Application>Microsoft Office PowerPoint</Application>
  <PresentationFormat>Произвольный</PresentationFormat>
  <Paragraphs>754</Paragraphs>
  <Slides>185</Slides>
  <Notes>65</Notes>
  <HiddenSlides>0</HiddenSlides>
  <MMClips>3</MMClips>
  <ScaleCrop>false</ScaleCrop>
  <HeadingPairs>
    <vt:vector size="8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185</vt:i4>
      </vt:variant>
    </vt:vector>
  </HeadingPairs>
  <TitlesOfParts>
    <vt:vector size="205" baseType="lpstr">
      <vt:lpstr>Arial</vt:lpstr>
      <vt:lpstr>Avenir Book</vt:lpstr>
      <vt:lpstr>Avenir Next</vt:lpstr>
      <vt:lpstr>Avenir Next Medium</vt:lpstr>
      <vt:lpstr>Avenir Next Ultra Light</vt:lpstr>
      <vt:lpstr>Calibri</vt:lpstr>
      <vt:lpstr>Gautami</vt:lpstr>
      <vt:lpstr>Gilroy-Light</vt:lpstr>
      <vt:lpstr>Helvetica</vt:lpstr>
      <vt:lpstr>Helvetica Light</vt:lpstr>
      <vt:lpstr>Helvetica Neue</vt:lpstr>
      <vt:lpstr>Helvetica Neue Black Condensed</vt:lpstr>
      <vt:lpstr>Impact</vt:lpstr>
      <vt:lpstr>Palatino Linotype</vt:lpstr>
      <vt:lpstr>Segoe UI</vt:lpstr>
      <vt:lpstr>Times New Roman</vt:lpstr>
      <vt:lpstr>Trebuchet MS</vt:lpstr>
      <vt:lpstr>Wingdings</vt:lpstr>
      <vt:lpstr>White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Разработка учебной программы по предмету</vt:lpstr>
      <vt:lpstr>Презентация PowerPoint</vt:lpstr>
      <vt:lpstr>Разработка учебной программы по предмету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«Немецкий язык.  Контрольные задания. 5-6 классы»</vt:lpstr>
      <vt:lpstr>Презентация PowerPoint</vt:lpstr>
      <vt:lpstr>Презентация PowerPoint</vt:lpstr>
      <vt:lpstr>Презентация PowerPoint</vt:lpstr>
      <vt:lpstr>«Немецкий язык.  Контрольные задания. 5-6 классы»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УМК «Мой выбор – английский!»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КОМПОНЕНТЫ УМК «МОЙ ВЫБОР – АНГЛИЙСКИЙ!»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УМК «СИНЯЯ ПТИЦА»</vt:lpstr>
      <vt:lpstr>Презентация PowerPoint</vt:lpstr>
      <vt:lpstr>Презентация PowerPoint</vt:lpstr>
      <vt:lpstr>Состав УМК:</vt:lpstr>
      <vt:lpstr>Презентация PowerPoint</vt:lpstr>
      <vt:lpstr>Состав УМК: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УМК «ВРЕМЯ УЧИТЬ КИТАЙСКИЙ!». 5-9 КЛАССЫ</vt:lpstr>
      <vt:lpstr>ОСОБЕННОСТИ УМК «ВРЕМЯ УЧИТЬ КИТАЙСКИЙ!»</vt:lpstr>
      <vt:lpstr>УМК «ВРЕМЯ УЧИТЬ КИТАЙСКИЙ!»</vt:lpstr>
      <vt:lpstr>РАБОЧАЯ ТЕТРАДЬ</vt:lpstr>
      <vt:lpstr>РАБОЧАЯ ТЕТРАДЬ</vt:lpstr>
      <vt:lpstr>ПРОПИСИ</vt:lpstr>
      <vt:lpstr>ПРОПИСИ</vt:lpstr>
      <vt:lpstr>УМК «ВРЕМЯ УЧИТЬ КИТАЙСКИЙ!». 5-9 КЛАССЫ</vt:lpstr>
      <vt:lpstr>УМК «ВРЕМЯ УЧИТЬ КИТАЙСКИЙ!»</vt:lpstr>
      <vt:lpstr>ПОРТАЛ УМК ПО КИТАЙСКОМУ ЯЗЫКУ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Сухов Никита Эдуардович</dc:creator>
  <cp:lastModifiedBy>Слушатель</cp:lastModifiedBy>
  <cp:revision>424</cp:revision>
  <dcterms:modified xsi:type="dcterms:W3CDTF">2018-11-02T04:58:17Z</dcterms:modified>
</cp:coreProperties>
</file>