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73" autoAdjust="0"/>
    <p:restoredTop sz="94604" autoAdjust="0"/>
  </p:normalViewPr>
  <p:slideViewPr>
    <p:cSldViewPr>
      <p:cViewPr varScale="1">
        <p:scale>
          <a:sx n="106" d="100"/>
          <a:sy n="106" d="100"/>
        </p:scale>
        <p:origin x="14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9F7B15-881A-41DA-8E52-91DD5F634E7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ED2E51A-83C6-4611-BEE3-26BADB43B5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Заголовок 96"/>
          <p:cNvSpPr>
            <a:spLocks noGrp="1"/>
          </p:cNvSpPr>
          <p:nvPr>
            <p:ph type="ctrTitle"/>
          </p:nvPr>
        </p:nvSpPr>
        <p:spPr>
          <a:xfrm>
            <a:off x="4644009" y="2708476"/>
            <a:ext cx="3402712" cy="172863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+mn-lt"/>
                <a:cs typeface="Aharoni" panose="02010803020104030203" pitchFamily="2" charset="-79"/>
              </a:rPr>
              <a:t>Работа над ошибками:            ЕГЭ -2017 по английскому языку</a:t>
            </a:r>
            <a:endParaRPr lang="ru-RU" sz="2400" b="1" dirty="0"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98" name="Подзаголовок 97"/>
          <p:cNvSpPr>
            <a:spLocks noGrp="1"/>
          </p:cNvSpPr>
          <p:nvPr>
            <p:ph type="subTitle" idx="1"/>
          </p:nvPr>
        </p:nvSpPr>
        <p:spPr>
          <a:xfrm>
            <a:off x="4733365" y="4869160"/>
            <a:ext cx="3309803" cy="812549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Жилина Татьяна Васильевна,</a:t>
            </a:r>
          </a:p>
          <a:p>
            <a:r>
              <a:rPr lang="ru-RU" sz="1400" b="1" dirty="0"/>
              <a:t>у</a:t>
            </a:r>
            <a:r>
              <a:rPr lang="ru-RU" sz="1400" b="1" dirty="0" smtClean="0"/>
              <a:t>читель МБОУ «СОШ № 198»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705583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Task 39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942681"/>
              </p:ext>
            </p:extLst>
          </p:nvPr>
        </p:nvGraphicFramePr>
        <p:xfrm>
          <a:off x="2257425" y="2495550"/>
          <a:ext cx="4856163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Документ" r:id="rId3" imgW="5954934" imgH="1635896" progId="Word.Document.12">
                  <p:embed/>
                </p:oleObj>
              </mc:Choice>
              <mc:Fallback>
                <p:oleObj name="Документ" r:id="rId3" imgW="5954934" imgH="16358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7425" y="2495550"/>
                        <a:ext cx="4856163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8011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0405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Task 40</a:t>
            </a:r>
            <a:endParaRPr lang="ru-RU" sz="2400" b="1" dirty="0"/>
          </a:p>
        </p:txBody>
      </p:sp>
      <p:graphicFrame>
        <p:nvGraphicFramePr>
          <p:cNvPr id="17" name="Объект 1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296431"/>
              </p:ext>
            </p:extLst>
          </p:nvPr>
        </p:nvGraphicFramePr>
        <p:xfrm>
          <a:off x="1042988" y="1617663"/>
          <a:ext cx="7058025" cy="426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Документ" r:id="rId3" imgW="9310439" imgH="5630356" progId="Word.Document.12">
                  <p:embed/>
                </p:oleObj>
              </mc:Choice>
              <mc:Fallback>
                <p:oleObj name="Документ" r:id="rId3" imgW="9310439" imgH="56303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2988" y="1617663"/>
                        <a:ext cx="7058025" cy="426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1561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8645" y="908720"/>
            <a:ext cx="6637468" cy="3600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95953" y="4821238"/>
            <a:ext cx="7562850" cy="112804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Типичные ошибки: </a:t>
            </a:r>
          </a:p>
          <a:p>
            <a:r>
              <a:rPr lang="ru-RU" sz="1600" dirty="0"/>
              <a:t>weapons, ornaments, ancient, Egypt, Egyptians, 3500 BC, Mediterranian, afford (неверное ударение), museum ( неверное ударение)</a:t>
            </a:r>
            <a:endParaRPr lang="ru-RU" sz="1600" b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453374"/>
              </p:ext>
            </p:extLst>
          </p:nvPr>
        </p:nvGraphicFramePr>
        <p:xfrm>
          <a:off x="795953" y="935476"/>
          <a:ext cx="7562850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Документ" r:id="rId3" imgW="6373919" imgH="3531606" progId="Word.Document.12">
                  <p:embed/>
                </p:oleObj>
              </mc:Choice>
              <mc:Fallback>
                <p:oleObj name="Документ" r:id="rId3" imgW="6373919" imgH="35316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5953" y="935476"/>
                        <a:ext cx="7562850" cy="3752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031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876590"/>
              </p:ext>
            </p:extLst>
          </p:nvPr>
        </p:nvGraphicFramePr>
        <p:xfrm>
          <a:off x="1043608" y="1484784"/>
          <a:ext cx="7343775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Документ" r:id="rId3" imgW="6188786" imgH="3020253" progId="Word.Document.12">
                  <p:embed/>
                </p:oleObj>
              </mc:Choice>
              <mc:Fallback>
                <p:oleObj name="Документ" r:id="rId3" imgW="6188786" imgH="30202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484784"/>
                        <a:ext cx="7343775" cy="359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193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910727"/>
              </p:ext>
            </p:extLst>
          </p:nvPr>
        </p:nvGraphicFramePr>
        <p:xfrm>
          <a:off x="1524000" y="1600200"/>
          <a:ext cx="6296025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Документ" r:id="rId3" imgW="10010117" imgH="6705647" progId="Word.Document.12">
                  <p:embed/>
                </p:oleObj>
              </mc:Choice>
              <mc:Fallback>
                <p:oleObj name="Документ" r:id="rId3" imgW="10010117" imgH="67056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600200"/>
                        <a:ext cx="6296025" cy="421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93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99597"/>
              </p:ext>
            </p:extLst>
          </p:nvPr>
        </p:nvGraphicFramePr>
        <p:xfrm>
          <a:off x="1524000" y="1428750"/>
          <a:ext cx="602932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Документ" r:id="rId3" imgW="9286388" imgH="6117331" progId="Word.Document.12">
                  <p:embed/>
                </p:oleObj>
              </mc:Choice>
              <mc:Fallback>
                <p:oleObj name="Документ" r:id="rId3" imgW="9286388" imgH="61173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428750"/>
                        <a:ext cx="6029325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881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115</TotalTime>
  <Words>53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Aharoni</vt:lpstr>
      <vt:lpstr>Century Gothic</vt:lpstr>
      <vt:lpstr>Wingdings 2</vt:lpstr>
      <vt:lpstr>Остин</vt:lpstr>
      <vt:lpstr>Документ</vt:lpstr>
      <vt:lpstr>Документ Microsoft Word</vt:lpstr>
      <vt:lpstr>Работа над ошибками:            ЕГЭ -2017 по английскому языку</vt:lpstr>
      <vt:lpstr>Task 39</vt:lpstr>
      <vt:lpstr>Task 40</vt:lpstr>
      <vt:lpstr>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над ошибками: ЕГЭ -2017 по английскому языку</dc:title>
  <dc:creator>Жилина</dc:creator>
  <cp:lastModifiedBy>Prime</cp:lastModifiedBy>
  <cp:revision>12</cp:revision>
  <dcterms:created xsi:type="dcterms:W3CDTF">2017-08-24T06:00:13Z</dcterms:created>
  <dcterms:modified xsi:type="dcterms:W3CDTF">2017-08-24T13:22:32Z</dcterms:modified>
</cp:coreProperties>
</file>