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96" r:id="rId2"/>
  </p:sldMasterIdLst>
  <p:sldIdLst>
    <p:sldId id="317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CFB0E-090A-46F2-9AEB-BF64C4AB13B1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FA29F97-4BB1-4B37-A8E3-ED202DF3239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</a:t>
          </a:r>
        </a:p>
      </dgm:t>
    </dgm:pt>
    <dgm:pt modelId="{E8CF46A7-75BE-40F4-90C0-8ED7CA78206A}" type="parTrans" cxnId="{C92961AC-AD83-415F-B0CC-16DD8231DB85}">
      <dgm:prSet/>
      <dgm:spPr/>
      <dgm:t>
        <a:bodyPr/>
        <a:lstStyle/>
        <a:p>
          <a:endParaRPr lang="ru-RU"/>
        </a:p>
      </dgm:t>
    </dgm:pt>
    <dgm:pt modelId="{8F3E1C7E-BB9A-4CB0-B4D9-E7A929229277}" type="sibTrans" cxnId="{C92961AC-AD83-415F-B0CC-16DD8231DB85}">
      <dgm:prSet/>
      <dgm:spPr/>
      <dgm:t>
        <a:bodyPr/>
        <a:lstStyle/>
        <a:p>
          <a:endParaRPr lang="ru-RU"/>
        </a:p>
      </dgm:t>
    </dgm:pt>
    <dgm:pt modelId="{1BE5234A-14C9-4FFD-9002-D5EFDF29F48C}">
      <dgm:prSet phldrT="[Текст]"/>
      <dgm:spPr/>
      <dgm:t>
        <a:bodyPr/>
        <a:lstStyle/>
        <a:p>
          <a:r>
            <a:rPr lang="ru-RU" dirty="0"/>
            <a:t>Требование №1. «Объем итогового изложения»</a:t>
          </a:r>
        </a:p>
      </dgm:t>
    </dgm:pt>
    <dgm:pt modelId="{DEFF616D-8ADC-45FF-BA10-73D6DA0A90CB}" type="parTrans" cxnId="{AC7F6AD0-22C8-4C95-8186-3E48EEF68C30}">
      <dgm:prSet/>
      <dgm:spPr/>
      <dgm:t>
        <a:bodyPr/>
        <a:lstStyle/>
        <a:p>
          <a:endParaRPr lang="ru-RU"/>
        </a:p>
      </dgm:t>
    </dgm:pt>
    <dgm:pt modelId="{6C3A812F-9524-43BC-8BDB-721D63049173}" type="sibTrans" cxnId="{AC7F6AD0-22C8-4C95-8186-3E48EEF68C30}">
      <dgm:prSet/>
      <dgm:spPr/>
      <dgm:t>
        <a:bodyPr/>
        <a:lstStyle/>
        <a:p>
          <a:endParaRPr lang="ru-RU"/>
        </a:p>
      </dgm:t>
    </dgm:pt>
    <dgm:pt modelId="{9CF0E8F1-BC41-4463-88D2-C57C79E869B1}">
      <dgm:prSet phldrT="[Текст]"/>
      <dgm:spPr/>
      <dgm:t>
        <a:bodyPr/>
        <a:lstStyle/>
        <a:p>
          <a:r>
            <a:rPr lang="ru-RU" dirty="0"/>
            <a:t>Требование № 2. «Самостоятельность написания итогового изложения»</a:t>
          </a:r>
        </a:p>
      </dgm:t>
    </dgm:pt>
    <dgm:pt modelId="{02885618-5290-4A50-AF69-EF02277BB125}" type="parTrans" cxnId="{A88ED440-41D0-441D-8F74-BFEA141523B8}">
      <dgm:prSet/>
      <dgm:spPr/>
      <dgm:t>
        <a:bodyPr/>
        <a:lstStyle/>
        <a:p>
          <a:endParaRPr lang="ru-RU"/>
        </a:p>
      </dgm:t>
    </dgm:pt>
    <dgm:pt modelId="{FDE32F60-35AA-4ECB-8508-1D4D5E2931DD}" type="sibTrans" cxnId="{A88ED440-41D0-441D-8F74-BFEA141523B8}">
      <dgm:prSet/>
      <dgm:spPr/>
      <dgm:t>
        <a:bodyPr/>
        <a:lstStyle/>
        <a:p>
          <a:endParaRPr lang="ru-RU"/>
        </a:p>
      </dgm:t>
    </dgm:pt>
    <dgm:pt modelId="{4A589504-A281-4FB2-AB53-CD2CF4723AD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Критерии</a:t>
          </a:r>
        </a:p>
      </dgm:t>
    </dgm:pt>
    <dgm:pt modelId="{48EF628A-254D-4089-B592-FFE1414C4347}" type="parTrans" cxnId="{DC9E9FD2-FB00-4D9C-B0E5-C249E52BE55E}">
      <dgm:prSet/>
      <dgm:spPr/>
      <dgm:t>
        <a:bodyPr/>
        <a:lstStyle/>
        <a:p>
          <a:endParaRPr lang="ru-RU"/>
        </a:p>
      </dgm:t>
    </dgm:pt>
    <dgm:pt modelId="{3333C6FC-B4DA-44C7-94EC-312202E225AB}" type="sibTrans" cxnId="{DC9E9FD2-FB00-4D9C-B0E5-C249E52BE55E}">
      <dgm:prSet/>
      <dgm:spPr/>
      <dgm:t>
        <a:bodyPr/>
        <a:lstStyle/>
        <a:p>
          <a:endParaRPr lang="ru-RU"/>
        </a:p>
      </dgm:t>
    </dgm:pt>
    <dgm:pt modelId="{6E8FB36D-D29F-485E-90D8-8A0182ECD1D5}">
      <dgm:prSet phldrT="[Текст]"/>
      <dgm:spPr/>
      <dgm:t>
        <a:bodyPr/>
        <a:lstStyle/>
        <a:p>
          <a:r>
            <a:rPr lang="ru-RU" dirty="0"/>
            <a:t>Критерий № 1. «Содержание изложения»</a:t>
          </a:r>
        </a:p>
      </dgm:t>
    </dgm:pt>
    <dgm:pt modelId="{7AE9F457-9659-4A1B-9724-FE7C85310C1F}" type="parTrans" cxnId="{214A028D-9E7E-4020-8D63-3B98077630B8}">
      <dgm:prSet/>
      <dgm:spPr/>
      <dgm:t>
        <a:bodyPr/>
        <a:lstStyle/>
        <a:p>
          <a:endParaRPr lang="ru-RU"/>
        </a:p>
      </dgm:t>
    </dgm:pt>
    <dgm:pt modelId="{00492A91-C09B-481A-9EC0-E3DBF1AF1BF5}" type="sibTrans" cxnId="{214A028D-9E7E-4020-8D63-3B98077630B8}">
      <dgm:prSet/>
      <dgm:spPr/>
      <dgm:t>
        <a:bodyPr/>
        <a:lstStyle/>
        <a:p>
          <a:endParaRPr lang="ru-RU"/>
        </a:p>
      </dgm:t>
    </dgm:pt>
    <dgm:pt modelId="{FFD6C836-5E24-4CC1-AE90-C7DAA20960BE}">
      <dgm:prSet phldrT="[Текст]"/>
      <dgm:spPr/>
      <dgm:t>
        <a:bodyPr/>
        <a:lstStyle/>
        <a:p>
          <a:r>
            <a:rPr lang="ru-RU" dirty="0"/>
            <a:t>Критерий № 2. «</a:t>
          </a:r>
          <a:r>
            <a:rPr lang="ru-RU" b="0" dirty="0"/>
            <a:t>Логичность изложения</a:t>
          </a:r>
          <a:r>
            <a:rPr lang="ru-RU" dirty="0"/>
            <a:t>»</a:t>
          </a:r>
        </a:p>
      </dgm:t>
    </dgm:pt>
    <dgm:pt modelId="{A859B649-5A52-404D-BB8E-3C3C6931EB9C}" type="parTrans" cxnId="{5D9DA116-AE1B-458E-A3A1-249F1A92CC7D}">
      <dgm:prSet/>
      <dgm:spPr/>
      <dgm:t>
        <a:bodyPr/>
        <a:lstStyle/>
        <a:p>
          <a:endParaRPr lang="ru-RU"/>
        </a:p>
      </dgm:t>
    </dgm:pt>
    <dgm:pt modelId="{4D577DFC-00F9-4159-9FA7-80688C3188A9}" type="sibTrans" cxnId="{5D9DA116-AE1B-458E-A3A1-249F1A92CC7D}">
      <dgm:prSet/>
      <dgm:spPr/>
      <dgm:t>
        <a:bodyPr/>
        <a:lstStyle/>
        <a:p>
          <a:endParaRPr lang="ru-RU"/>
        </a:p>
      </dgm:t>
    </dgm:pt>
    <dgm:pt modelId="{E601F673-D6F6-4E3A-9AD4-D35706AB4485}">
      <dgm:prSet phldrT="[Текст]"/>
      <dgm:spPr/>
      <dgm:t>
        <a:bodyPr/>
        <a:lstStyle/>
        <a:p>
          <a:r>
            <a:rPr lang="ru-RU" dirty="0"/>
            <a:t>Критерий № 3. «</a:t>
          </a:r>
          <a:r>
            <a:rPr lang="ru-RU" b="0" dirty="0"/>
            <a:t>Использование элементов стиля исходного текста</a:t>
          </a:r>
          <a:r>
            <a:rPr lang="ru-RU" dirty="0"/>
            <a:t>»</a:t>
          </a:r>
        </a:p>
      </dgm:t>
    </dgm:pt>
    <dgm:pt modelId="{8F9DA177-3353-48DB-A432-9E494EB48167}" type="parTrans" cxnId="{E634FFC8-0F0D-416D-B9CA-7BD5EF6F50C5}">
      <dgm:prSet/>
      <dgm:spPr/>
      <dgm:t>
        <a:bodyPr/>
        <a:lstStyle/>
        <a:p>
          <a:endParaRPr lang="ru-RU"/>
        </a:p>
      </dgm:t>
    </dgm:pt>
    <dgm:pt modelId="{D31DA8C0-07F9-4B5E-912F-0359D950657F}" type="sibTrans" cxnId="{E634FFC8-0F0D-416D-B9CA-7BD5EF6F50C5}">
      <dgm:prSet/>
      <dgm:spPr/>
      <dgm:t>
        <a:bodyPr/>
        <a:lstStyle/>
        <a:p>
          <a:endParaRPr lang="ru-RU"/>
        </a:p>
      </dgm:t>
    </dgm:pt>
    <dgm:pt modelId="{A1064D3D-6847-4F3F-B629-CAE7116C40AB}">
      <dgm:prSet phldrT="[Текст]"/>
      <dgm:spPr/>
      <dgm:t>
        <a:bodyPr/>
        <a:lstStyle/>
        <a:p>
          <a:r>
            <a:rPr lang="ru-RU" dirty="0"/>
            <a:t>Критерий № 5. «Грамотность»</a:t>
          </a:r>
        </a:p>
      </dgm:t>
    </dgm:pt>
    <dgm:pt modelId="{33F58853-9080-4737-8440-A84894944D96}" type="parTrans" cxnId="{9F691E34-292E-45AE-9E2F-04C465A30B4D}">
      <dgm:prSet/>
      <dgm:spPr/>
      <dgm:t>
        <a:bodyPr/>
        <a:lstStyle/>
        <a:p>
          <a:endParaRPr lang="ru-RU"/>
        </a:p>
      </dgm:t>
    </dgm:pt>
    <dgm:pt modelId="{83156E97-E39D-411F-9BC0-A3BE31734BA5}" type="sibTrans" cxnId="{9F691E34-292E-45AE-9E2F-04C465A30B4D}">
      <dgm:prSet/>
      <dgm:spPr/>
      <dgm:t>
        <a:bodyPr/>
        <a:lstStyle/>
        <a:p>
          <a:endParaRPr lang="ru-RU"/>
        </a:p>
      </dgm:t>
    </dgm:pt>
    <dgm:pt modelId="{8686CA95-7250-49C2-B76C-550FE720B476}">
      <dgm:prSet phldrT="[Текст]"/>
      <dgm:spPr/>
      <dgm:t>
        <a:bodyPr/>
        <a:lstStyle/>
        <a:p>
          <a:r>
            <a:rPr lang="ru-RU" dirty="0"/>
            <a:t>Критерий № 4. «Качество письменной речи»</a:t>
          </a:r>
        </a:p>
      </dgm:t>
    </dgm:pt>
    <dgm:pt modelId="{77DE2C51-8920-4D06-AEE5-CF3CF1986B75}" type="parTrans" cxnId="{353A5E50-DC81-496C-98DB-997A341CC9EB}">
      <dgm:prSet/>
      <dgm:spPr/>
      <dgm:t>
        <a:bodyPr/>
        <a:lstStyle/>
        <a:p>
          <a:endParaRPr lang="ru-RU"/>
        </a:p>
      </dgm:t>
    </dgm:pt>
    <dgm:pt modelId="{C7185F90-FF62-458C-B7B0-09E847694C58}" type="sibTrans" cxnId="{353A5E50-DC81-496C-98DB-997A341CC9EB}">
      <dgm:prSet/>
      <dgm:spPr/>
      <dgm:t>
        <a:bodyPr/>
        <a:lstStyle/>
        <a:p>
          <a:endParaRPr lang="ru-RU"/>
        </a:p>
      </dgm:t>
    </dgm:pt>
    <dgm:pt modelId="{2D71B394-D1B4-4A82-B11A-B861E8B55B48}" type="pres">
      <dgm:prSet presAssocID="{780CFB0E-090A-46F2-9AEB-BF64C4AB13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6C3C97-5545-40C9-B6DB-80918210CAD6}" type="pres">
      <dgm:prSet presAssocID="{3FA29F97-4BB1-4B37-A8E3-ED202DF32397}" presName="compNode" presStyleCnt="0"/>
      <dgm:spPr/>
    </dgm:pt>
    <dgm:pt modelId="{1620AB7A-5146-4978-8546-428A0064EE03}" type="pres">
      <dgm:prSet presAssocID="{3FA29F97-4BB1-4B37-A8E3-ED202DF32397}" presName="aNode" presStyleLbl="bgShp" presStyleIdx="0" presStyleCnt="2"/>
      <dgm:spPr/>
      <dgm:t>
        <a:bodyPr/>
        <a:lstStyle/>
        <a:p>
          <a:endParaRPr lang="ru-RU"/>
        </a:p>
      </dgm:t>
    </dgm:pt>
    <dgm:pt modelId="{88EF2C4D-9826-4C5A-80F0-F661E25AED11}" type="pres">
      <dgm:prSet presAssocID="{3FA29F97-4BB1-4B37-A8E3-ED202DF32397}" presName="textNode" presStyleLbl="bgShp" presStyleIdx="0" presStyleCnt="2"/>
      <dgm:spPr/>
      <dgm:t>
        <a:bodyPr/>
        <a:lstStyle/>
        <a:p>
          <a:endParaRPr lang="ru-RU"/>
        </a:p>
      </dgm:t>
    </dgm:pt>
    <dgm:pt modelId="{0982989A-E2CF-4144-ADC8-ED74D08B24A6}" type="pres">
      <dgm:prSet presAssocID="{3FA29F97-4BB1-4B37-A8E3-ED202DF32397}" presName="compChildNode" presStyleCnt="0"/>
      <dgm:spPr/>
    </dgm:pt>
    <dgm:pt modelId="{E1850DFC-405B-4988-BD4D-AF0FDE21028F}" type="pres">
      <dgm:prSet presAssocID="{3FA29F97-4BB1-4B37-A8E3-ED202DF32397}" presName="theInnerList" presStyleCnt="0"/>
      <dgm:spPr/>
    </dgm:pt>
    <dgm:pt modelId="{56C750EC-19A5-4E33-BF22-74E0AE899CDE}" type="pres">
      <dgm:prSet presAssocID="{1BE5234A-14C9-4FFD-9002-D5EFDF29F48C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072F2-7E5B-4938-A97A-3C06FC000B9A}" type="pres">
      <dgm:prSet presAssocID="{1BE5234A-14C9-4FFD-9002-D5EFDF29F48C}" presName="aSpace2" presStyleCnt="0"/>
      <dgm:spPr/>
    </dgm:pt>
    <dgm:pt modelId="{A6C334CC-FBF1-4B5F-A287-D2F5930C236D}" type="pres">
      <dgm:prSet presAssocID="{9CF0E8F1-BC41-4463-88D2-C57C79E869B1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583F8-FD9A-46E1-801C-3F3BFBBD68C4}" type="pres">
      <dgm:prSet presAssocID="{3FA29F97-4BB1-4B37-A8E3-ED202DF32397}" presName="aSpace" presStyleCnt="0"/>
      <dgm:spPr/>
    </dgm:pt>
    <dgm:pt modelId="{DF6A0D0F-ADCD-4DC0-8895-2563952C73B5}" type="pres">
      <dgm:prSet presAssocID="{4A589504-A281-4FB2-AB53-CD2CF4723ADE}" presName="compNode" presStyleCnt="0"/>
      <dgm:spPr/>
    </dgm:pt>
    <dgm:pt modelId="{88BD0FB8-A11C-46C6-AB0F-795853CAE55A}" type="pres">
      <dgm:prSet presAssocID="{4A589504-A281-4FB2-AB53-CD2CF4723ADE}" presName="aNode" presStyleLbl="bgShp" presStyleIdx="1" presStyleCnt="2"/>
      <dgm:spPr/>
      <dgm:t>
        <a:bodyPr/>
        <a:lstStyle/>
        <a:p>
          <a:endParaRPr lang="ru-RU"/>
        </a:p>
      </dgm:t>
    </dgm:pt>
    <dgm:pt modelId="{0C8DD937-025F-4FC1-A729-27FFC440D0AC}" type="pres">
      <dgm:prSet presAssocID="{4A589504-A281-4FB2-AB53-CD2CF4723ADE}" presName="textNode" presStyleLbl="bgShp" presStyleIdx="1" presStyleCnt="2"/>
      <dgm:spPr/>
      <dgm:t>
        <a:bodyPr/>
        <a:lstStyle/>
        <a:p>
          <a:endParaRPr lang="ru-RU"/>
        </a:p>
      </dgm:t>
    </dgm:pt>
    <dgm:pt modelId="{8B92AA97-CE24-4527-91CB-6CB36C63F68A}" type="pres">
      <dgm:prSet presAssocID="{4A589504-A281-4FB2-AB53-CD2CF4723ADE}" presName="compChildNode" presStyleCnt="0"/>
      <dgm:spPr/>
    </dgm:pt>
    <dgm:pt modelId="{F77586B4-7D67-405E-A9C1-5F7827A25969}" type="pres">
      <dgm:prSet presAssocID="{4A589504-A281-4FB2-AB53-CD2CF4723ADE}" presName="theInnerList" presStyleCnt="0"/>
      <dgm:spPr/>
    </dgm:pt>
    <dgm:pt modelId="{29C993B7-D597-4B49-924C-A4546DBD137A}" type="pres">
      <dgm:prSet presAssocID="{6E8FB36D-D29F-485E-90D8-8A0182ECD1D5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E8B5A-0C45-443A-8DE2-836CA92674DF}" type="pres">
      <dgm:prSet presAssocID="{6E8FB36D-D29F-485E-90D8-8A0182ECD1D5}" presName="aSpace2" presStyleCnt="0"/>
      <dgm:spPr/>
    </dgm:pt>
    <dgm:pt modelId="{F161FC0E-4EFD-4B1A-87CD-974C870ABE4A}" type="pres">
      <dgm:prSet presAssocID="{FFD6C836-5E24-4CC1-AE90-C7DAA20960BE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9F1D9-54B1-4B42-A763-7AAFDEA37869}" type="pres">
      <dgm:prSet presAssocID="{FFD6C836-5E24-4CC1-AE90-C7DAA20960BE}" presName="aSpace2" presStyleCnt="0"/>
      <dgm:spPr/>
    </dgm:pt>
    <dgm:pt modelId="{9B39AF9D-E08B-4076-91DD-10EE59402010}" type="pres">
      <dgm:prSet presAssocID="{E601F673-D6F6-4E3A-9AD4-D35706AB4485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855D0-F75B-4B85-A9F0-5EF3899B9DF3}" type="pres">
      <dgm:prSet presAssocID="{E601F673-D6F6-4E3A-9AD4-D35706AB4485}" presName="aSpace2" presStyleCnt="0"/>
      <dgm:spPr/>
    </dgm:pt>
    <dgm:pt modelId="{A8D1B4D9-CC3E-48DB-AA7E-55D73C739086}" type="pres">
      <dgm:prSet presAssocID="{8686CA95-7250-49C2-B76C-550FE720B476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2E02E-529C-4B70-8302-A5F6B483CE32}" type="pres">
      <dgm:prSet presAssocID="{8686CA95-7250-49C2-B76C-550FE720B476}" presName="aSpace2" presStyleCnt="0"/>
      <dgm:spPr/>
    </dgm:pt>
    <dgm:pt modelId="{C1CC35B1-B732-4DBF-B1B1-B7A4C3BB4596}" type="pres">
      <dgm:prSet presAssocID="{A1064D3D-6847-4F3F-B629-CAE7116C40AB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F6AD0-22C8-4C95-8186-3E48EEF68C30}" srcId="{3FA29F97-4BB1-4B37-A8E3-ED202DF32397}" destId="{1BE5234A-14C9-4FFD-9002-D5EFDF29F48C}" srcOrd="0" destOrd="0" parTransId="{DEFF616D-8ADC-45FF-BA10-73D6DA0A90CB}" sibTransId="{6C3A812F-9524-43BC-8BDB-721D63049173}"/>
    <dgm:cxn modelId="{7E3C7D87-9F43-4BBA-9FEB-41A21B56746F}" type="presOf" srcId="{3FA29F97-4BB1-4B37-A8E3-ED202DF32397}" destId="{1620AB7A-5146-4978-8546-428A0064EE03}" srcOrd="0" destOrd="0" presId="urn:microsoft.com/office/officeart/2005/8/layout/lProcess2"/>
    <dgm:cxn modelId="{C92961AC-AD83-415F-B0CC-16DD8231DB85}" srcId="{780CFB0E-090A-46F2-9AEB-BF64C4AB13B1}" destId="{3FA29F97-4BB1-4B37-A8E3-ED202DF32397}" srcOrd="0" destOrd="0" parTransId="{E8CF46A7-75BE-40F4-90C0-8ED7CA78206A}" sibTransId="{8F3E1C7E-BB9A-4CB0-B4D9-E7A929229277}"/>
    <dgm:cxn modelId="{9F691E34-292E-45AE-9E2F-04C465A30B4D}" srcId="{4A589504-A281-4FB2-AB53-CD2CF4723ADE}" destId="{A1064D3D-6847-4F3F-B629-CAE7116C40AB}" srcOrd="4" destOrd="0" parTransId="{33F58853-9080-4737-8440-A84894944D96}" sibTransId="{83156E97-E39D-411F-9BC0-A3BE31734BA5}"/>
    <dgm:cxn modelId="{214A028D-9E7E-4020-8D63-3B98077630B8}" srcId="{4A589504-A281-4FB2-AB53-CD2CF4723ADE}" destId="{6E8FB36D-D29F-485E-90D8-8A0182ECD1D5}" srcOrd="0" destOrd="0" parTransId="{7AE9F457-9659-4A1B-9724-FE7C85310C1F}" sibTransId="{00492A91-C09B-481A-9EC0-E3DBF1AF1BF5}"/>
    <dgm:cxn modelId="{C1282E96-F37B-489F-93FF-2AA727269C54}" type="presOf" srcId="{8686CA95-7250-49C2-B76C-550FE720B476}" destId="{A8D1B4D9-CC3E-48DB-AA7E-55D73C739086}" srcOrd="0" destOrd="0" presId="urn:microsoft.com/office/officeart/2005/8/layout/lProcess2"/>
    <dgm:cxn modelId="{E634FFC8-0F0D-416D-B9CA-7BD5EF6F50C5}" srcId="{4A589504-A281-4FB2-AB53-CD2CF4723ADE}" destId="{E601F673-D6F6-4E3A-9AD4-D35706AB4485}" srcOrd="2" destOrd="0" parTransId="{8F9DA177-3353-48DB-A432-9E494EB48167}" sibTransId="{D31DA8C0-07F9-4B5E-912F-0359D950657F}"/>
    <dgm:cxn modelId="{C714D899-A989-4E17-9846-C391B3200637}" type="presOf" srcId="{4A589504-A281-4FB2-AB53-CD2CF4723ADE}" destId="{88BD0FB8-A11C-46C6-AB0F-795853CAE55A}" srcOrd="0" destOrd="0" presId="urn:microsoft.com/office/officeart/2005/8/layout/lProcess2"/>
    <dgm:cxn modelId="{5D9DA116-AE1B-458E-A3A1-249F1A92CC7D}" srcId="{4A589504-A281-4FB2-AB53-CD2CF4723ADE}" destId="{FFD6C836-5E24-4CC1-AE90-C7DAA20960BE}" srcOrd="1" destOrd="0" parTransId="{A859B649-5A52-404D-BB8E-3C3C6931EB9C}" sibTransId="{4D577DFC-00F9-4159-9FA7-80688C3188A9}"/>
    <dgm:cxn modelId="{93EC4571-7005-4C2B-BBEE-88EBE7F69D2D}" type="presOf" srcId="{780CFB0E-090A-46F2-9AEB-BF64C4AB13B1}" destId="{2D71B394-D1B4-4A82-B11A-B861E8B55B48}" srcOrd="0" destOrd="0" presId="urn:microsoft.com/office/officeart/2005/8/layout/lProcess2"/>
    <dgm:cxn modelId="{A88ED440-41D0-441D-8F74-BFEA141523B8}" srcId="{3FA29F97-4BB1-4B37-A8E3-ED202DF32397}" destId="{9CF0E8F1-BC41-4463-88D2-C57C79E869B1}" srcOrd="1" destOrd="0" parTransId="{02885618-5290-4A50-AF69-EF02277BB125}" sibTransId="{FDE32F60-35AA-4ECB-8508-1D4D5E2931DD}"/>
    <dgm:cxn modelId="{8A0383EE-564C-4787-AE2A-E9E960E3C8DE}" type="presOf" srcId="{3FA29F97-4BB1-4B37-A8E3-ED202DF32397}" destId="{88EF2C4D-9826-4C5A-80F0-F661E25AED11}" srcOrd="1" destOrd="0" presId="urn:microsoft.com/office/officeart/2005/8/layout/lProcess2"/>
    <dgm:cxn modelId="{970D3E98-83A9-41AD-ABEC-AAC0F2C71FBA}" type="presOf" srcId="{E601F673-D6F6-4E3A-9AD4-D35706AB4485}" destId="{9B39AF9D-E08B-4076-91DD-10EE59402010}" srcOrd="0" destOrd="0" presId="urn:microsoft.com/office/officeart/2005/8/layout/lProcess2"/>
    <dgm:cxn modelId="{04B3D7B9-5F09-4F38-AB5E-D5C66576706E}" type="presOf" srcId="{4A589504-A281-4FB2-AB53-CD2CF4723ADE}" destId="{0C8DD937-025F-4FC1-A729-27FFC440D0AC}" srcOrd="1" destOrd="0" presId="urn:microsoft.com/office/officeart/2005/8/layout/lProcess2"/>
    <dgm:cxn modelId="{DC9E9FD2-FB00-4D9C-B0E5-C249E52BE55E}" srcId="{780CFB0E-090A-46F2-9AEB-BF64C4AB13B1}" destId="{4A589504-A281-4FB2-AB53-CD2CF4723ADE}" srcOrd="1" destOrd="0" parTransId="{48EF628A-254D-4089-B592-FFE1414C4347}" sibTransId="{3333C6FC-B4DA-44C7-94EC-312202E225AB}"/>
    <dgm:cxn modelId="{B4D4DEA0-77D5-4F12-B7B0-DF0CBE615794}" type="presOf" srcId="{A1064D3D-6847-4F3F-B629-CAE7116C40AB}" destId="{C1CC35B1-B732-4DBF-B1B1-B7A4C3BB4596}" srcOrd="0" destOrd="0" presId="urn:microsoft.com/office/officeart/2005/8/layout/lProcess2"/>
    <dgm:cxn modelId="{5210233D-1513-4FA6-8416-19761BE46D6C}" type="presOf" srcId="{1BE5234A-14C9-4FFD-9002-D5EFDF29F48C}" destId="{56C750EC-19A5-4E33-BF22-74E0AE899CDE}" srcOrd="0" destOrd="0" presId="urn:microsoft.com/office/officeart/2005/8/layout/lProcess2"/>
    <dgm:cxn modelId="{353A5E50-DC81-496C-98DB-997A341CC9EB}" srcId="{4A589504-A281-4FB2-AB53-CD2CF4723ADE}" destId="{8686CA95-7250-49C2-B76C-550FE720B476}" srcOrd="3" destOrd="0" parTransId="{77DE2C51-8920-4D06-AEE5-CF3CF1986B75}" sibTransId="{C7185F90-FF62-458C-B7B0-09E847694C58}"/>
    <dgm:cxn modelId="{08ECECF2-E5D3-4693-8277-4F64A403C93D}" type="presOf" srcId="{6E8FB36D-D29F-485E-90D8-8A0182ECD1D5}" destId="{29C993B7-D597-4B49-924C-A4546DBD137A}" srcOrd="0" destOrd="0" presId="urn:microsoft.com/office/officeart/2005/8/layout/lProcess2"/>
    <dgm:cxn modelId="{107B5D5E-9D80-40F6-83FB-3551801B468C}" type="presOf" srcId="{FFD6C836-5E24-4CC1-AE90-C7DAA20960BE}" destId="{F161FC0E-4EFD-4B1A-87CD-974C870ABE4A}" srcOrd="0" destOrd="0" presId="urn:microsoft.com/office/officeart/2005/8/layout/lProcess2"/>
    <dgm:cxn modelId="{1FA4621A-A803-4E65-A5EF-2618A9DD7B87}" type="presOf" srcId="{9CF0E8F1-BC41-4463-88D2-C57C79E869B1}" destId="{A6C334CC-FBF1-4B5F-A287-D2F5930C236D}" srcOrd="0" destOrd="0" presId="urn:microsoft.com/office/officeart/2005/8/layout/lProcess2"/>
    <dgm:cxn modelId="{588EFDD8-21FB-4044-9181-96444C4337B7}" type="presParOf" srcId="{2D71B394-D1B4-4A82-B11A-B861E8B55B48}" destId="{236C3C97-5545-40C9-B6DB-80918210CAD6}" srcOrd="0" destOrd="0" presId="urn:microsoft.com/office/officeart/2005/8/layout/lProcess2"/>
    <dgm:cxn modelId="{4F9C4C8E-A478-47EA-845C-25271307A0A6}" type="presParOf" srcId="{236C3C97-5545-40C9-B6DB-80918210CAD6}" destId="{1620AB7A-5146-4978-8546-428A0064EE03}" srcOrd="0" destOrd="0" presId="urn:microsoft.com/office/officeart/2005/8/layout/lProcess2"/>
    <dgm:cxn modelId="{0DE7E690-38B2-4BFC-BD0A-8CFCED764A1A}" type="presParOf" srcId="{236C3C97-5545-40C9-B6DB-80918210CAD6}" destId="{88EF2C4D-9826-4C5A-80F0-F661E25AED11}" srcOrd="1" destOrd="0" presId="urn:microsoft.com/office/officeart/2005/8/layout/lProcess2"/>
    <dgm:cxn modelId="{D4B1CCAC-5B0A-4639-8095-579770627FEF}" type="presParOf" srcId="{236C3C97-5545-40C9-B6DB-80918210CAD6}" destId="{0982989A-E2CF-4144-ADC8-ED74D08B24A6}" srcOrd="2" destOrd="0" presId="urn:microsoft.com/office/officeart/2005/8/layout/lProcess2"/>
    <dgm:cxn modelId="{18202293-AE28-402C-A99D-1257454E38AA}" type="presParOf" srcId="{0982989A-E2CF-4144-ADC8-ED74D08B24A6}" destId="{E1850DFC-405B-4988-BD4D-AF0FDE21028F}" srcOrd="0" destOrd="0" presId="urn:microsoft.com/office/officeart/2005/8/layout/lProcess2"/>
    <dgm:cxn modelId="{15EF5ADE-CF49-4D9E-8ADE-535B8DC7D004}" type="presParOf" srcId="{E1850DFC-405B-4988-BD4D-AF0FDE21028F}" destId="{56C750EC-19A5-4E33-BF22-74E0AE899CDE}" srcOrd="0" destOrd="0" presId="urn:microsoft.com/office/officeart/2005/8/layout/lProcess2"/>
    <dgm:cxn modelId="{740A986E-4515-48D6-9187-14FD9C8C5E59}" type="presParOf" srcId="{E1850DFC-405B-4988-BD4D-AF0FDE21028F}" destId="{794072F2-7E5B-4938-A97A-3C06FC000B9A}" srcOrd="1" destOrd="0" presId="urn:microsoft.com/office/officeart/2005/8/layout/lProcess2"/>
    <dgm:cxn modelId="{D691983C-007A-498E-B755-80C79260CB50}" type="presParOf" srcId="{E1850DFC-405B-4988-BD4D-AF0FDE21028F}" destId="{A6C334CC-FBF1-4B5F-A287-D2F5930C236D}" srcOrd="2" destOrd="0" presId="urn:microsoft.com/office/officeart/2005/8/layout/lProcess2"/>
    <dgm:cxn modelId="{72FA087D-E65D-493C-A04E-D6D51DBD173A}" type="presParOf" srcId="{2D71B394-D1B4-4A82-B11A-B861E8B55B48}" destId="{7A3583F8-FD9A-46E1-801C-3F3BFBBD68C4}" srcOrd="1" destOrd="0" presId="urn:microsoft.com/office/officeart/2005/8/layout/lProcess2"/>
    <dgm:cxn modelId="{444A82D0-8BA2-4D69-8B46-6922B69173FD}" type="presParOf" srcId="{2D71B394-D1B4-4A82-B11A-B861E8B55B48}" destId="{DF6A0D0F-ADCD-4DC0-8895-2563952C73B5}" srcOrd="2" destOrd="0" presId="urn:microsoft.com/office/officeart/2005/8/layout/lProcess2"/>
    <dgm:cxn modelId="{9EDD5A90-5930-4C64-ADA1-7BC9D916D263}" type="presParOf" srcId="{DF6A0D0F-ADCD-4DC0-8895-2563952C73B5}" destId="{88BD0FB8-A11C-46C6-AB0F-795853CAE55A}" srcOrd="0" destOrd="0" presId="urn:microsoft.com/office/officeart/2005/8/layout/lProcess2"/>
    <dgm:cxn modelId="{6F5686DD-B2AF-4FE2-B94F-87A37ECCDD27}" type="presParOf" srcId="{DF6A0D0F-ADCD-4DC0-8895-2563952C73B5}" destId="{0C8DD937-025F-4FC1-A729-27FFC440D0AC}" srcOrd="1" destOrd="0" presId="urn:microsoft.com/office/officeart/2005/8/layout/lProcess2"/>
    <dgm:cxn modelId="{A0B76E6D-BF11-49BE-8751-B8D2E9E8619C}" type="presParOf" srcId="{DF6A0D0F-ADCD-4DC0-8895-2563952C73B5}" destId="{8B92AA97-CE24-4527-91CB-6CB36C63F68A}" srcOrd="2" destOrd="0" presId="urn:microsoft.com/office/officeart/2005/8/layout/lProcess2"/>
    <dgm:cxn modelId="{39917EE6-D463-4D35-963B-96FDFFFBBD4E}" type="presParOf" srcId="{8B92AA97-CE24-4527-91CB-6CB36C63F68A}" destId="{F77586B4-7D67-405E-A9C1-5F7827A25969}" srcOrd="0" destOrd="0" presId="urn:microsoft.com/office/officeart/2005/8/layout/lProcess2"/>
    <dgm:cxn modelId="{250BB9EF-B6D6-4AC2-B0B1-9E4457479F68}" type="presParOf" srcId="{F77586B4-7D67-405E-A9C1-5F7827A25969}" destId="{29C993B7-D597-4B49-924C-A4546DBD137A}" srcOrd="0" destOrd="0" presId="urn:microsoft.com/office/officeart/2005/8/layout/lProcess2"/>
    <dgm:cxn modelId="{5F563C49-17E9-4923-B8C3-24EB7A478523}" type="presParOf" srcId="{F77586B4-7D67-405E-A9C1-5F7827A25969}" destId="{C16E8B5A-0C45-443A-8DE2-836CA92674DF}" srcOrd="1" destOrd="0" presId="urn:microsoft.com/office/officeart/2005/8/layout/lProcess2"/>
    <dgm:cxn modelId="{5C955E30-8127-41AF-883A-BD7584EC4263}" type="presParOf" srcId="{F77586B4-7D67-405E-A9C1-5F7827A25969}" destId="{F161FC0E-4EFD-4B1A-87CD-974C870ABE4A}" srcOrd="2" destOrd="0" presId="urn:microsoft.com/office/officeart/2005/8/layout/lProcess2"/>
    <dgm:cxn modelId="{49519B63-E453-4D79-8363-56CB7EF3FAC9}" type="presParOf" srcId="{F77586B4-7D67-405E-A9C1-5F7827A25969}" destId="{9839F1D9-54B1-4B42-A763-7AAFDEA37869}" srcOrd="3" destOrd="0" presId="urn:microsoft.com/office/officeart/2005/8/layout/lProcess2"/>
    <dgm:cxn modelId="{6D46BB04-F661-499D-8D50-646FDF40470B}" type="presParOf" srcId="{F77586B4-7D67-405E-A9C1-5F7827A25969}" destId="{9B39AF9D-E08B-4076-91DD-10EE59402010}" srcOrd="4" destOrd="0" presId="urn:microsoft.com/office/officeart/2005/8/layout/lProcess2"/>
    <dgm:cxn modelId="{1AFBB4CB-D033-4C82-AE0B-978F81364527}" type="presParOf" srcId="{F77586B4-7D67-405E-A9C1-5F7827A25969}" destId="{EF2855D0-F75B-4B85-A9F0-5EF3899B9DF3}" srcOrd="5" destOrd="0" presId="urn:microsoft.com/office/officeart/2005/8/layout/lProcess2"/>
    <dgm:cxn modelId="{9BA1C7DF-EBA4-4022-AD7E-290FD10B7691}" type="presParOf" srcId="{F77586B4-7D67-405E-A9C1-5F7827A25969}" destId="{A8D1B4D9-CC3E-48DB-AA7E-55D73C739086}" srcOrd="6" destOrd="0" presId="urn:microsoft.com/office/officeart/2005/8/layout/lProcess2"/>
    <dgm:cxn modelId="{2FC0856C-CA97-4673-8500-B92F0B8BFBBA}" type="presParOf" srcId="{F77586B4-7D67-405E-A9C1-5F7827A25969}" destId="{5B52E02E-529C-4B70-8302-A5F6B483CE32}" srcOrd="7" destOrd="0" presId="urn:microsoft.com/office/officeart/2005/8/layout/lProcess2"/>
    <dgm:cxn modelId="{CC78192C-6E66-4383-9245-245CBAC576C5}" type="presParOf" srcId="{F77586B4-7D67-405E-A9C1-5F7827A25969}" destId="{C1CC35B1-B732-4DBF-B1B1-B7A4C3BB4596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6DCE5-F13E-460D-AEF5-D7DD19F0D7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7B1E6F-FEDF-4D64-A4BA-F2D616E547DC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/>
            <a:t>1. «Содержание изложения»</a:t>
          </a:r>
        </a:p>
      </dgm:t>
    </dgm:pt>
    <dgm:pt modelId="{B8F8D1DD-3AE3-4E30-81F1-133F7E34392C}" type="parTrans" cxnId="{289F3DB0-2C0C-4EB0-8828-8F06E46387CB}">
      <dgm:prSet/>
      <dgm:spPr/>
      <dgm:t>
        <a:bodyPr/>
        <a:lstStyle/>
        <a:p>
          <a:endParaRPr lang="ru-RU"/>
        </a:p>
      </dgm:t>
    </dgm:pt>
    <dgm:pt modelId="{D868019F-10D2-4389-B15F-2628A981ADE4}" type="sibTrans" cxnId="{289F3DB0-2C0C-4EB0-8828-8F06E46387CB}">
      <dgm:prSet/>
      <dgm:spPr/>
      <dgm:t>
        <a:bodyPr/>
        <a:lstStyle/>
        <a:p>
          <a:endParaRPr lang="ru-RU"/>
        </a:p>
      </dgm:t>
    </dgm:pt>
    <dgm:pt modelId="{4F881749-7951-4B2B-9ED7-94845A7C4AD6}">
      <dgm:prSet phldrT="[Текст]"/>
      <dgm:spPr/>
      <dgm:t>
        <a:bodyPr/>
        <a:lstStyle/>
        <a:p>
          <a:r>
            <a:rPr lang="ru-RU" dirty="0"/>
            <a:t>5. «Грамотность»</a:t>
          </a:r>
        </a:p>
      </dgm:t>
    </dgm:pt>
    <dgm:pt modelId="{1AE54097-C770-4689-9273-5042A899F950}" type="parTrans" cxnId="{4507D36D-5088-47D3-BD2F-B951BFDDCCE4}">
      <dgm:prSet/>
      <dgm:spPr/>
      <dgm:t>
        <a:bodyPr/>
        <a:lstStyle/>
        <a:p>
          <a:endParaRPr lang="ru-RU"/>
        </a:p>
      </dgm:t>
    </dgm:pt>
    <dgm:pt modelId="{A1BED15D-A116-438C-9113-758432B2BE12}" type="sibTrans" cxnId="{4507D36D-5088-47D3-BD2F-B951BFDDCCE4}">
      <dgm:prSet/>
      <dgm:spPr/>
      <dgm:t>
        <a:bodyPr/>
        <a:lstStyle/>
        <a:p>
          <a:endParaRPr lang="ru-RU"/>
        </a:p>
      </dgm:t>
    </dgm:pt>
    <dgm:pt modelId="{30A2DD09-D6ED-44C9-81FA-3DD232D70F67}">
      <dgm:prSet/>
      <dgm:spPr>
        <a:solidFill>
          <a:srgbClr val="FF0000"/>
        </a:solidFill>
      </dgm:spPr>
      <dgm:t>
        <a:bodyPr/>
        <a:lstStyle/>
        <a:p>
          <a:r>
            <a:rPr lang="ru-RU" dirty="0"/>
            <a:t>2. «Логичность изложения»</a:t>
          </a:r>
        </a:p>
      </dgm:t>
    </dgm:pt>
    <dgm:pt modelId="{90927E08-07F7-40AE-9AEB-6C1A98D3C981}" type="parTrans" cxnId="{F3FD87C7-22A9-447E-988D-5EC1D478C1BC}">
      <dgm:prSet/>
      <dgm:spPr/>
      <dgm:t>
        <a:bodyPr/>
        <a:lstStyle/>
        <a:p>
          <a:endParaRPr lang="ru-RU"/>
        </a:p>
      </dgm:t>
    </dgm:pt>
    <dgm:pt modelId="{9B740AF9-E9A3-404D-9295-A77E7A6E41A8}" type="sibTrans" cxnId="{F3FD87C7-22A9-447E-988D-5EC1D478C1BC}">
      <dgm:prSet/>
      <dgm:spPr/>
      <dgm:t>
        <a:bodyPr/>
        <a:lstStyle/>
        <a:p>
          <a:endParaRPr lang="ru-RU"/>
        </a:p>
      </dgm:t>
    </dgm:pt>
    <dgm:pt modelId="{91B7DC17-A0EF-411F-94D4-5B1885CB08C8}">
      <dgm:prSet/>
      <dgm:spPr/>
      <dgm:t>
        <a:bodyPr/>
        <a:lstStyle/>
        <a:p>
          <a:r>
            <a:rPr lang="ru-RU" dirty="0"/>
            <a:t>4.  «Качество письменной речи»</a:t>
          </a:r>
        </a:p>
      </dgm:t>
    </dgm:pt>
    <dgm:pt modelId="{71432163-5C3C-4759-9E7D-C684A84B6CF7}" type="parTrans" cxnId="{8B0A6AB4-D108-4A45-B666-E7641A50C134}">
      <dgm:prSet/>
      <dgm:spPr/>
      <dgm:t>
        <a:bodyPr/>
        <a:lstStyle/>
        <a:p>
          <a:endParaRPr lang="ru-RU"/>
        </a:p>
      </dgm:t>
    </dgm:pt>
    <dgm:pt modelId="{348430A4-8A4D-4EBE-B43D-E8FB02438B6F}" type="sibTrans" cxnId="{8B0A6AB4-D108-4A45-B666-E7641A50C134}">
      <dgm:prSet/>
      <dgm:spPr/>
      <dgm:t>
        <a:bodyPr/>
        <a:lstStyle/>
        <a:p>
          <a:endParaRPr lang="ru-RU"/>
        </a:p>
      </dgm:t>
    </dgm:pt>
    <dgm:pt modelId="{CCFF1174-A8A8-4E12-B446-D0ACC1D33925}">
      <dgm:prSet/>
      <dgm:spPr/>
      <dgm:t>
        <a:bodyPr/>
        <a:lstStyle/>
        <a:p>
          <a:r>
            <a:rPr lang="ru-RU" dirty="0"/>
            <a:t>3. «Использование элементов стиля исходного текста»</a:t>
          </a:r>
        </a:p>
      </dgm:t>
    </dgm:pt>
    <dgm:pt modelId="{9EEAFCAC-9BEE-4562-8041-8F181CEB13FC}" type="parTrans" cxnId="{5C5C1E0D-BE03-4161-A0D4-1A5AE8FD9A15}">
      <dgm:prSet/>
      <dgm:spPr/>
      <dgm:t>
        <a:bodyPr/>
        <a:lstStyle/>
        <a:p>
          <a:endParaRPr lang="ru-RU"/>
        </a:p>
      </dgm:t>
    </dgm:pt>
    <dgm:pt modelId="{C6963369-80AD-41C8-B036-FACC97EF6B2A}" type="sibTrans" cxnId="{5C5C1E0D-BE03-4161-A0D4-1A5AE8FD9A15}">
      <dgm:prSet/>
      <dgm:spPr/>
      <dgm:t>
        <a:bodyPr/>
        <a:lstStyle/>
        <a:p>
          <a:endParaRPr lang="ru-RU"/>
        </a:p>
      </dgm:t>
    </dgm:pt>
    <dgm:pt modelId="{FC5CFA47-463C-4DA9-88CF-5E816B321276}" type="pres">
      <dgm:prSet presAssocID="{4C86DCE5-F13E-460D-AEF5-D7DD19F0D7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F670F9-84F5-437A-8566-43CDC035F114}" type="pres">
      <dgm:prSet presAssocID="{8E7B1E6F-FEDF-4D64-A4BA-F2D616E547D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BD7B6-99F1-4B51-9024-F2205425153B}" type="pres">
      <dgm:prSet presAssocID="{D868019F-10D2-4389-B15F-2628A981ADE4}" presName="spacer" presStyleCnt="0"/>
      <dgm:spPr/>
    </dgm:pt>
    <dgm:pt modelId="{A7425EB5-A70B-4C24-9784-F23BE5589FD0}" type="pres">
      <dgm:prSet presAssocID="{30A2DD09-D6ED-44C9-81FA-3DD232D70F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D4465-9AF3-42B3-8743-B14F2C858B70}" type="pres">
      <dgm:prSet presAssocID="{9B740AF9-E9A3-404D-9295-A77E7A6E41A8}" presName="spacer" presStyleCnt="0"/>
      <dgm:spPr/>
    </dgm:pt>
    <dgm:pt modelId="{1970B77F-8252-485F-9124-D824610BA8E4}" type="pres">
      <dgm:prSet presAssocID="{CCFF1174-A8A8-4E12-B446-D0ACC1D339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E51D6-9A82-4461-9FB8-3176D5E7B432}" type="pres">
      <dgm:prSet presAssocID="{C6963369-80AD-41C8-B036-FACC97EF6B2A}" presName="spacer" presStyleCnt="0"/>
      <dgm:spPr/>
    </dgm:pt>
    <dgm:pt modelId="{E5B3D4E0-9BC4-419E-8027-4A5A761D49B0}" type="pres">
      <dgm:prSet presAssocID="{91B7DC17-A0EF-411F-94D4-5B1885CB08C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9E2B4-CD25-4B44-8A17-3DA17874ABC9}" type="pres">
      <dgm:prSet presAssocID="{348430A4-8A4D-4EBE-B43D-E8FB02438B6F}" presName="spacer" presStyleCnt="0"/>
      <dgm:spPr/>
    </dgm:pt>
    <dgm:pt modelId="{28DFED58-4C4C-48FA-BBCE-2C53EA420DD7}" type="pres">
      <dgm:prSet presAssocID="{4F881749-7951-4B2B-9ED7-94845A7C4AD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40126A-F24B-4729-AA3A-B4CAF3A39C9F}" type="presOf" srcId="{91B7DC17-A0EF-411F-94D4-5B1885CB08C8}" destId="{E5B3D4E0-9BC4-419E-8027-4A5A761D49B0}" srcOrd="0" destOrd="0" presId="urn:microsoft.com/office/officeart/2005/8/layout/vList2"/>
    <dgm:cxn modelId="{060A8C26-5328-4912-97F7-F028F2E5D25A}" type="presOf" srcId="{8E7B1E6F-FEDF-4D64-A4BA-F2D616E547DC}" destId="{46F670F9-84F5-437A-8566-43CDC035F114}" srcOrd="0" destOrd="0" presId="urn:microsoft.com/office/officeart/2005/8/layout/vList2"/>
    <dgm:cxn modelId="{8B0A6AB4-D108-4A45-B666-E7641A50C134}" srcId="{4C86DCE5-F13E-460D-AEF5-D7DD19F0D747}" destId="{91B7DC17-A0EF-411F-94D4-5B1885CB08C8}" srcOrd="3" destOrd="0" parTransId="{71432163-5C3C-4759-9E7D-C684A84B6CF7}" sibTransId="{348430A4-8A4D-4EBE-B43D-E8FB02438B6F}"/>
    <dgm:cxn modelId="{5C5C1E0D-BE03-4161-A0D4-1A5AE8FD9A15}" srcId="{4C86DCE5-F13E-460D-AEF5-D7DD19F0D747}" destId="{CCFF1174-A8A8-4E12-B446-D0ACC1D33925}" srcOrd="2" destOrd="0" parTransId="{9EEAFCAC-9BEE-4562-8041-8F181CEB13FC}" sibTransId="{C6963369-80AD-41C8-B036-FACC97EF6B2A}"/>
    <dgm:cxn modelId="{3D765BD8-5F6B-4395-9E9F-607A0A7F0AE4}" type="presOf" srcId="{4F881749-7951-4B2B-9ED7-94845A7C4AD6}" destId="{28DFED58-4C4C-48FA-BBCE-2C53EA420DD7}" srcOrd="0" destOrd="0" presId="urn:microsoft.com/office/officeart/2005/8/layout/vList2"/>
    <dgm:cxn modelId="{4507D36D-5088-47D3-BD2F-B951BFDDCCE4}" srcId="{4C86DCE5-F13E-460D-AEF5-D7DD19F0D747}" destId="{4F881749-7951-4B2B-9ED7-94845A7C4AD6}" srcOrd="4" destOrd="0" parTransId="{1AE54097-C770-4689-9273-5042A899F950}" sibTransId="{A1BED15D-A116-438C-9113-758432B2BE12}"/>
    <dgm:cxn modelId="{289F3DB0-2C0C-4EB0-8828-8F06E46387CB}" srcId="{4C86DCE5-F13E-460D-AEF5-D7DD19F0D747}" destId="{8E7B1E6F-FEDF-4D64-A4BA-F2D616E547DC}" srcOrd="0" destOrd="0" parTransId="{B8F8D1DD-3AE3-4E30-81F1-133F7E34392C}" sibTransId="{D868019F-10D2-4389-B15F-2628A981ADE4}"/>
    <dgm:cxn modelId="{A65772A0-FE88-469B-8F57-82F11D9DD116}" type="presOf" srcId="{4C86DCE5-F13E-460D-AEF5-D7DD19F0D747}" destId="{FC5CFA47-463C-4DA9-88CF-5E816B321276}" srcOrd="0" destOrd="0" presId="urn:microsoft.com/office/officeart/2005/8/layout/vList2"/>
    <dgm:cxn modelId="{F3FD87C7-22A9-447E-988D-5EC1D478C1BC}" srcId="{4C86DCE5-F13E-460D-AEF5-D7DD19F0D747}" destId="{30A2DD09-D6ED-44C9-81FA-3DD232D70F67}" srcOrd="1" destOrd="0" parTransId="{90927E08-07F7-40AE-9AEB-6C1A98D3C981}" sibTransId="{9B740AF9-E9A3-404D-9295-A77E7A6E41A8}"/>
    <dgm:cxn modelId="{D53A3ED0-85FB-4D99-82FF-893A41E76D7A}" type="presOf" srcId="{30A2DD09-D6ED-44C9-81FA-3DD232D70F67}" destId="{A7425EB5-A70B-4C24-9784-F23BE5589FD0}" srcOrd="0" destOrd="0" presId="urn:microsoft.com/office/officeart/2005/8/layout/vList2"/>
    <dgm:cxn modelId="{F0182550-690C-4FE7-B2D5-72685899BAE0}" type="presOf" srcId="{CCFF1174-A8A8-4E12-B446-D0ACC1D33925}" destId="{1970B77F-8252-485F-9124-D824610BA8E4}" srcOrd="0" destOrd="0" presId="urn:microsoft.com/office/officeart/2005/8/layout/vList2"/>
    <dgm:cxn modelId="{B13F562C-9C2D-4BA2-BA03-B01FB635B013}" type="presParOf" srcId="{FC5CFA47-463C-4DA9-88CF-5E816B321276}" destId="{46F670F9-84F5-437A-8566-43CDC035F114}" srcOrd="0" destOrd="0" presId="urn:microsoft.com/office/officeart/2005/8/layout/vList2"/>
    <dgm:cxn modelId="{A22AC667-83D2-4100-8482-87A4BD6C5127}" type="presParOf" srcId="{FC5CFA47-463C-4DA9-88CF-5E816B321276}" destId="{68EBD7B6-99F1-4B51-9024-F2205425153B}" srcOrd="1" destOrd="0" presId="urn:microsoft.com/office/officeart/2005/8/layout/vList2"/>
    <dgm:cxn modelId="{868E433D-6FA8-4FF2-B514-7EC375F7044B}" type="presParOf" srcId="{FC5CFA47-463C-4DA9-88CF-5E816B321276}" destId="{A7425EB5-A70B-4C24-9784-F23BE5589FD0}" srcOrd="2" destOrd="0" presId="urn:microsoft.com/office/officeart/2005/8/layout/vList2"/>
    <dgm:cxn modelId="{E62E45A8-096F-47E3-997E-EC708ACB609B}" type="presParOf" srcId="{FC5CFA47-463C-4DA9-88CF-5E816B321276}" destId="{CCDD4465-9AF3-42B3-8743-B14F2C858B70}" srcOrd="3" destOrd="0" presId="urn:microsoft.com/office/officeart/2005/8/layout/vList2"/>
    <dgm:cxn modelId="{016AA56E-79C8-4D83-8AAD-95250D41FA56}" type="presParOf" srcId="{FC5CFA47-463C-4DA9-88CF-5E816B321276}" destId="{1970B77F-8252-485F-9124-D824610BA8E4}" srcOrd="4" destOrd="0" presId="urn:microsoft.com/office/officeart/2005/8/layout/vList2"/>
    <dgm:cxn modelId="{B25109D5-19B4-4955-834E-020E37E1E2F3}" type="presParOf" srcId="{FC5CFA47-463C-4DA9-88CF-5E816B321276}" destId="{AD1E51D6-9A82-4461-9FB8-3176D5E7B432}" srcOrd="5" destOrd="0" presId="urn:microsoft.com/office/officeart/2005/8/layout/vList2"/>
    <dgm:cxn modelId="{2F6B1537-B63F-4BCA-8C53-C2311B6F4F29}" type="presParOf" srcId="{FC5CFA47-463C-4DA9-88CF-5E816B321276}" destId="{E5B3D4E0-9BC4-419E-8027-4A5A761D49B0}" srcOrd="6" destOrd="0" presId="urn:microsoft.com/office/officeart/2005/8/layout/vList2"/>
    <dgm:cxn modelId="{702E37F2-1973-41BE-AF63-13802BDF48F7}" type="presParOf" srcId="{FC5CFA47-463C-4DA9-88CF-5E816B321276}" destId="{2C49E2B4-CD25-4B44-8A17-3DA17874ABC9}" srcOrd="7" destOrd="0" presId="urn:microsoft.com/office/officeart/2005/8/layout/vList2"/>
    <dgm:cxn modelId="{5093EC42-5F0E-4A5A-8629-1487FDBDC667}" type="presParOf" srcId="{FC5CFA47-463C-4DA9-88CF-5E816B321276}" destId="{28DFED58-4C4C-48FA-BBCE-2C53EA420D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8B353-A552-46DC-A1DF-5AD1A662754C}" type="doc">
      <dgm:prSet loTypeId="urn:microsoft.com/office/officeart/2005/8/layout/arrow6" loCatId="process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E8BA59C-E49B-407F-B18E-BFF354D39FDF}">
      <dgm:prSet phldrT="[Текст]"/>
      <dgm:spPr/>
      <dgm:t>
        <a:bodyPr/>
        <a:lstStyle/>
        <a:p>
          <a:r>
            <a:rPr lang="ru-RU" dirty="0"/>
            <a:t>Критерии №1 и №2 являются основными.</a:t>
          </a:r>
        </a:p>
      </dgm:t>
    </dgm:pt>
    <dgm:pt modelId="{FA9DF185-5D31-4272-985E-28C2446E56E3}" type="parTrans" cxnId="{52DEB466-AE2C-4901-81D4-D544EC5832AA}">
      <dgm:prSet/>
      <dgm:spPr/>
      <dgm:t>
        <a:bodyPr/>
        <a:lstStyle/>
        <a:p>
          <a:endParaRPr lang="ru-RU"/>
        </a:p>
      </dgm:t>
    </dgm:pt>
    <dgm:pt modelId="{1EBB2A75-6667-4EF3-8375-0F09ACEC2B80}" type="sibTrans" cxnId="{52DEB466-AE2C-4901-81D4-D544EC5832AA}">
      <dgm:prSet/>
      <dgm:spPr/>
      <dgm:t>
        <a:bodyPr/>
        <a:lstStyle/>
        <a:p>
          <a:endParaRPr lang="ru-RU"/>
        </a:p>
      </dgm:t>
    </dgm:pt>
    <dgm:pt modelId="{F2AF8E7B-D4D5-4184-9BE7-D8EDBDEC4067}">
      <dgm:prSet phldrT="[Текст]"/>
      <dgm:spPr/>
      <dgm:t>
        <a:bodyPr/>
        <a:lstStyle/>
        <a:p>
          <a:pPr rtl="0"/>
          <a:r>
            <a:rPr lang="ru-RU" b="1" dirty="0"/>
            <a:t>Но для получения «зачёта» за всю работу нужно получить дополнительно «зачёт» ещё и по одному из критериев ( №3, №4, №5).</a:t>
          </a:r>
          <a:endParaRPr lang="ru-RU" dirty="0"/>
        </a:p>
      </dgm:t>
    </dgm:pt>
    <dgm:pt modelId="{74ACD810-56BA-43C4-9D97-06EFF8C377F2}" type="parTrans" cxnId="{11B514AF-56CA-4675-A447-B5741E534B94}">
      <dgm:prSet/>
      <dgm:spPr/>
      <dgm:t>
        <a:bodyPr/>
        <a:lstStyle/>
        <a:p>
          <a:endParaRPr lang="ru-RU"/>
        </a:p>
      </dgm:t>
    </dgm:pt>
    <dgm:pt modelId="{D269FBE4-CB6E-4B07-AD83-20A9BFEB6A8F}" type="sibTrans" cxnId="{11B514AF-56CA-4675-A447-B5741E534B94}">
      <dgm:prSet/>
      <dgm:spPr/>
      <dgm:t>
        <a:bodyPr/>
        <a:lstStyle/>
        <a:p>
          <a:endParaRPr lang="ru-RU"/>
        </a:p>
      </dgm:t>
    </dgm:pt>
    <dgm:pt modelId="{CDB88A2F-C8B4-4F4E-ABF7-909B1EAB5741}" type="pres">
      <dgm:prSet presAssocID="{CFD8B353-A552-46DC-A1DF-5AD1A662754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C9215-90B7-443D-AE01-E474ED6536C8}" type="pres">
      <dgm:prSet presAssocID="{CFD8B353-A552-46DC-A1DF-5AD1A662754C}" presName="ribbon" presStyleLbl="node1" presStyleIdx="0" presStyleCnt="1"/>
      <dgm:spPr/>
    </dgm:pt>
    <dgm:pt modelId="{2CC36E0B-E294-4921-A13D-F10499B2D528}" type="pres">
      <dgm:prSet presAssocID="{CFD8B353-A552-46DC-A1DF-5AD1A662754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D9EFD-8E09-462C-8419-C623344A7F3F}" type="pres">
      <dgm:prSet presAssocID="{CFD8B353-A552-46DC-A1DF-5AD1A662754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1634F-AB38-461E-A86F-D968AEB00A6C}" type="presOf" srcId="{8E8BA59C-E49B-407F-B18E-BFF354D39FDF}" destId="{2CC36E0B-E294-4921-A13D-F10499B2D528}" srcOrd="0" destOrd="0" presId="urn:microsoft.com/office/officeart/2005/8/layout/arrow6"/>
    <dgm:cxn modelId="{DF7E95A9-89CD-4ACA-9491-A2E554091EAC}" type="presOf" srcId="{F2AF8E7B-D4D5-4184-9BE7-D8EDBDEC4067}" destId="{94AD9EFD-8E09-462C-8419-C623344A7F3F}" srcOrd="0" destOrd="0" presId="urn:microsoft.com/office/officeart/2005/8/layout/arrow6"/>
    <dgm:cxn modelId="{11B514AF-56CA-4675-A447-B5741E534B94}" srcId="{CFD8B353-A552-46DC-A1DF-5AD1A662754C}" destId="{F2AF8E7B-D4D5-4184-9BE7-D8EDBDEC4067}" srcOrd="1" destOrd="0" parTransId="{74ACD810-56BA-43C4-9D97-06EFF8C377F2}" sibTransId="{D269FBE4-CB6E-4B07-AD83-20A9BFEB6A8F}"/>
    <dgm:cxn modelId="{52DEB466-AE2C-4901-81D4-D544EC5832AA}" srcId="{CFD8B353-A552-46DC-A1DF-5AD1A662754C}" destId="{8E8BA59C-E49B-407F-B18E-BFF354D39FDF}" srcOrd="0" destOrd="0" parTransId="{FA9DF185-5D31-4272-985E-28C2446E56E3}" sibTransId="{1EBB2A75-6667-4EF3-8375-0F09ACEC2B80}"/>
    <dgm:cxn modelId="{8856AAC7-094B-4D05-8D50-74132D84CEA7}" type="presOf" srcId="{CFD8B353-A552-46DC-A1DF-5AD1A662754C}" destId="{CDB88A2F-C8B4-4F4E-ABF7-909B1EAB5741}" srcOrd="0" destOrd="0" presId="urn:microsoft.com/office/officeart/2005/8/layout/arrow6"/>
    <dgm:cxn modelId="{E5DB32B9-A018-44B5-8A59-71E8CD3CDA36}" type="presParOf" srcId="{CDB88A2F-C8B4-4F4E-ABF7-909B1EAB5741}" destId="{473C9215-90B7-443D-AE01-E474ED6536C8}" srcOrd="0" destOrd="0" presId="urn:microsoft.com/office/officeart/2005/8/layout/arrow6"/>
    <dgm:cxn modelId="{23AAA131-A084-4FBA-86F7-22687ACCB227}" type="presParOf" srcId="{CDB88A2F-C8B4-4F4E-ABF7-909B1EAB5741}" destId="{2CC36E0B-E294-4921-A13D-F10499B2D528}" srcOrd="1" destOrd="0" presId="urn:microsoft.com/office/officeart/2005/8/layout/arrow6"/>
    <dgm:cxn modelId="{50E950DB-E2A7-453B-A0A0-E024ACA7FB28}" type="presParOf" srcId="{CDB88A2F-C8B4-4F4E-ABF7-909B1EAB5741}" destId="{94AD9EFD-8E09-462C-8419-C623344A7F3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ABD5F8-AE05-4D6E-A2CD-078E184223C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687D5635-7E84-48C8-A002-D2C7B64F7E2C}">
      <dgm:prSet/>
      <dgm:spPr/>
      <dgm:t>
        <a:bodyPr/>
        <a:lstStyle/>
        <a:p>
          <a:pPr algn="just"/>
          <a:r>
            <a:rPr lang="ru-RU" dirty="0"/>
            <a:t>Для получения </a:t>
          </a:r>
          <a:r>
            <a:rPr lang="ru-RU" b="1" dirty="0"/>
            <a:t>«зачёта»</a:t>
          </a:r>
          <a:r>
            <a:rPr lang="ru-RU" dirty="0"/>
            <a:t> за итоговое изложение необходимо получить </a:t>
          </a:r>
          <a:r>
            <a:rPr lang="ru-RU" b="1" dirty="0"/>
            <a:t>«зачёт»</a:t>
          </a:r>
          <a:r>
            <a:rPr lang="ru-RU" dirty="0"/>
            <a:t> по критериям №1, №2 и </a:t>
          </a:r>
          <a:r>
            <a:rPr lang="ru-RU" b="1" dirty="0"/>
            <a:t>дополнительно «зачёт»</a:t>
          </a:r>
          <a:r>
            <a:rPr lang="ru-RU" dirty="0"/>
            <a:t> </a:t>
          </a:r>
          <a:r>
            <a:rPr lang="ru-RU" b="1" dirty="0"/>
            <a:t>по </a:t>
          </a:r>
          <a:r>
            <a:rPr lang="ru-RU" b="1" u="sng" dirty="0"/>
            <a:t>одному</a:t>
          </a:r>
          <a:r>
            <a:rPr lang="ru-RU" b="1" dirty="0"/>
            <a:t> из критериев </a:t>
          </a:r>
          <a:r>
            <a:rPr lang="ru-RU" dirty="0"/>
            <a:t>№3, №4, №5. </a:t>
          </a:r>
        </a:p>
      </dgm:t>
    </dgm:pt>
    <dgm:pt modelId="{B1B07C9A-FF57-4CB3-B31F-E09FCB945894}" type="parTrans" cxnId="{FB2640CB-86CA-459A-8951-B11D9524B875}">
      <dgm:prSet/>
      <dgm:spPr/>
      <dgm:t>
        <a:bodyPr/>
        <a:lstStyle/>
        <a:p>
          <a:endParaRPr lang="ru-RU"/>
        </a:p>
      </dgm:t>
    </dgm:pt>
    <dgm:pt modelId="{6DA2599D-CA2A-4CC7-972A-4627C1CB272A}" type="sibTrans" cxnId="{FB2640CB-86CA-459A-8951-B11D9524B875}">
      <dgm:prSet/>
      <dgm:spPr/>
      <dgm:t>
        <a:bodyPr/>
        <a:lstStyle/>
        <a:p>
          <a:endParaRPr lang="ru-RU"/>
        </a:p>
      </dgm:t>
    </dgm:pt>
    <dgm:pt modelId="{137EF8C9-3047-441B-B36B-7F85628B4D50}" type="pres">
      <dgm:prSet presAssocID="{DCABD5F8-AE05-4D6E-A2CD-078E18422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C8694-D8CD-4EB6-A52C-022603EC83AE}" type="pres">
      <dgm:prSet presAssocID="{687D5635-7E84-48C8-A002-D2C7B64F7E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DD2DBA-3F9F-454A-886B-30AF38EE3288}" type="presOf" srcId="{687D5635-7E84-48C8-A002-D2C7B64F7E2C}" destId="{6AAC8694-D8CD-4EB6-A52C-022603EC83AE}" srcOrd="0" destOrd="0" presId="urn:microsoft.com/office/officeart/2005/8/layout/vList2"/>
    <dgm:cxn modelId="{525FC7C8-EAE2-4326-88DE-D61058D349C1}" type="presOf" srcId="{DCABD5F8-AE05-4D6E-A2CD-078E184223CE}" destId="{137EF8C9-3047-441B-B36B-7F85628B4D50}" srcOrd="0" destOrd="0" presId="urn:microsoft.com/office/officeart/2005/8/layout/vList2"/>
    <dgm:cxn modelId="{FB2640CB-86CA-459A-8951-B11D9524B875}" srcId="{DCABD5F8-AE05-4D6E-A2CD-078E184223CE}" destId="{687D5635-7E84-48C8-A002-D2C7B64F7E2C}" srcOrd="0" destOrd="0" parTransId="{B1B07C9A-FF57-4CB3-B31F-E09FCB945894}" sibTransId="{6DA2599D-CA2A-4CC7-972A-4627C1CB272A}"/>
    <dgm:cxn modelId="{5F417FB3-9750-4588-B463-2FA35C7BEBEF}" type="presParOf" srcId="{137EF8C9-3047-441B-B36B-7F85628B4D50}" destId="{6AAC8694-D8CD-4EB6-A52C-022603EC83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0AB7A-5146-4978-8546-428A0064EE03}">
      <dsp:nvSpPr>
        <dsp:cNvPr id="0" name=""/>
        <dsp:cNvSpPr/>
      </dsp:nvSpPr>
      <dsp:spPr>
        <a:xfrm>
          <a:off x="4886" y="0"/>
          <a:ext cx="4700645" cy="37766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</a:t>
          </a:r>
        </a:p>
      </dsp:txBody>
      <dsp:txXfrm>
        <a:off x="4886" y="0"/>
        <a:ext cx="4700645" cy="1132998"/>
      </dsp:txXfrm>
    </dsp:sp>
    <dsp:sp modelId="{56C750EC-19A5-4E33-BF22-74E0AE899CDE}">
      <dsp:nvSpPr>
        <dsp:cNvPr id="0" name=""/>
        <dsp:cNvSpPr/>
      </dsp:nvSpPr>
      <dsp:spPr>
        <a:xfrm>
          <a:off x="474951" y="1134104"/>
          <a:ext cx="3760516" cy="1138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Требование №1. «Объем итогового изложения»</a:t>
          </a:r>
        </a:p>
      </dsp:txBody>
      <dsp:txXfrm>
        <a:off x="508303" y="1167456"/>
        <a:ext cx="3693812" cy="1072010"/>
      </dsp:txXfrm>
    </dsp:sp>
    <dsp:sp modelId="{A6C334CC-FBF1-4B5F-A287-D2F5930C236D}">
      <dsp:nvSpPr>
        <dsp:cNvPr id="0" name=""/>
        <dsp:cNvSpPr/>
      </dsp:nvSpPr>
      <dsp:spPr>
        <a:xfrm>
          <a:off x="474951" y="2448005"/>
          <a:ext cx="3760516" cy="1138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Требование № 2. «Самостоятельность написания итогового изложения»</a:t>
          </a:r>
        </a:p>
      </dsp:txBody>
      <dsp:txXfrm>
        <a:off x="508303" y="2481357"/>
        <a:ext cx="3693812" cy="1072010"/>
      </dsp:txXfrm>
    </dsp:sp>
    <dsp:sp modelId="{88BD0FB8-A11C-46C6-AB0F-795853CAE55A}">
      <dsp:nvSpPr>
        <dsp:cNvPr id="0" name=""/>
        <dsp:cNvSpPr/>
      </dsp:nvSpPr>
      <dsp:spPr>
        <a:xfrm>
          <a:off x="5058080" y="0"/>
          <a:ext cx="4700645" cy="37766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Критерии</a:t>
          </a:r>
        </a:p>
      </dsp:txBody>
      <dsp:txXfrm>
        <a:off x="5058080" y="0"/>
        <a:ext cx="4700645" cy="1132998"/>
      </dsp:txXfrm>
    </dsp:sp>
    <dsp:sp modelId="{29C993B7-D597-4B49-924C-A4546DBD137A}">
      <dsp:nvSpPr>
        <dsp:cNvPr id="0" name=""/>
        <dsp:cNvSpPr/>
      </dsp:nvSpPr>
      <dsp:spPr>
        <a:xfrm>
          <a:off x="5528145" y="1133712"/>
          <a:ext cx="3760516" cy="4369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Критерий № 1. «Содержание изложения»</a:t>
          </a:r>
        </a:p>
      </dsp:txBody>
      <dsp:txXfrm>
        <a:off x="5540942" y="1146509"/>
        <a:ext cx="3734922" cy="411312"/>
      </dsp:txXfrm>
    </dsp:sp>
    <dsp:sp modelId="{F161FC0E-4EFD-4B1A-87CD-974C870ABE4A}">
      <dsp:nvSpPr>
        <dsp:cNvPr id="0" name=""/>
        <dsp:cNvSpPr/>
      </dsp:nvSpPr>
      <dsp:spPr>
        <a:xfrm>
          <a:off x="5528145" y="1637835"/>
          <a:ext cx="3760516" cy="4369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Критерий № 2. «</a:t>
          </a:r>
          <a:r>
            <a:rPr lang="ru-RU" sz="1200" b="0" kern="1200" dirty="0"/>
            <a:t>Логичность изложения</a:t>
          </a:r>
          <a:r>
            <a:rPr lang="ru-RU" sz="1200" kern="1200" dirty="0"/>
            <a:t>»</a:t>
          </a:r>
        </a:p>
      </dsp:txBody>
      <dsp:txXfrm>
        <a:off x="5540942" y="1650632"/>
        <a:ext cx="3734922" cy="411312"/>
      </dsp:txXfrm>
    </dsp:sp>
    <dsp:sp modelId="{9B39AF9D-E08B-4076-91DD-10EE59402010}">
      <dsp:nvSpPr>
        <dsp:cNvPr id="0" name=""/>
        <dsp:cNvSpPr/>
      </dsp:nvSpPr>
      <dsp:spPr>
        <a:xfrm>
          <a:off x="5528145" y="2141959"/>
          <a:ext cx="3760516" cy="4369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Критерий № 3. «</a:t>
          </a:r>
          <a:r>
            <a:rPr lang="ru-RU" sz="1200" b="0" kern="1200" dirty="0"/>
            <a:t>Использование элементов стиля исходного текста</a:t>
          </a:r>
          <a:r>
            <a:rPr lang="ru-RU" sz="1200" kern="1200" dirty="0"/>
            <a:t>»</a:t>
          </a:r>
        </a:p>
      </dsp:txBody>
      <dsp:txXfrm>
        <a:off x="5540942" y="2154756"/>
        <a:ext cx="3734922" cy="411312"/>
      </dsp:txXfrm>
    </dsp:sp>
    <dsp:sp modelId="{A8D1B4D9-CC3E-48DB-AA7E-55D73C739086}">
      <dsp:nvSpPr>
        <dsp:cNvPr id="0" name=""/>
        <dsp:cNvSpPr/>
      </dsp:nvSpPr>
      <dsp:spPr>
        <a:xfrm>
          <a:off x="5528145" y="2646082"/>
          <a:ext cx="3760516" cy="4369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Критерий № 4. «Качество письменной речи»</a:t>
          </a:r>
        </a:p>
      </dsp:txBody>
      <dsp:txXfrm>
        <a:off x="5540942" y="2658879"/>
        <a:ext cx="3734922" cy="411312"/>
      </dsp:txXfrm>
    </dsp:sp>
    <dsp:sp modelId="{C1CC35B1-B732-4DBF-B1B1-B7A4C3BB4596}">
      <dsp:nvSpPr>
        <dsp:cNvPr id="0" name=""/>
        <dsp:cNvSpPr/>
      </dsp:nvSpPr>
      <dsp:spPr>
        <a:xfrm>
          <a:off x="5528145" y="3150205"/>
          <a:ext cx="3760516" cy="4369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Критерий № 5. «Грамотность»</a:t>
          </a:r>
        </a:p>
      </dsp:txBody>
      <dsp:txXfrm>
        <a:off x="5540942" y="3163002"/>
        <a:ext cx="3734922" cy="411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670F9-84F5-437A-8566-43CDC035F114}">
      <dsp:nvSpPr>
        <dsp:cNvPr id="0" name=""/>
        <dsp:cNvSpPr/>
      </dsp:nvSpPr>
      <dsp:spPr>
        <a:xfrm>
          <a:off x="0" y="104866"/>
          <a:ext cx="4759234" cy="87395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1. «Содержание изложения»</a:t>
          </a:r>
        </a:p>
      </dsp:txBody>
      <dsp:txXfrm>
        <a:off x="42663" y="147529"/>
        <a:ext cx="4673908" cy="788627"/>
      </dsp:txXfrm>
    </dsp:sp>
    <dsp:sp modelId="{A7425EB5-A70B-4C24-9784-F23BE5589FD0}">
      <dsp:nvSpPr>
        <dsp:cNvPr id="0" name=""/>
        <dsp:cNvSpPr/>
      </dsp:nvSpPr>
      <dsp:spPr>
        <a:xfrm>
          <a:off x="0" y="1042179"/>
          <a:ext cx="4759234" cy="87395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2. «Логичность изложения»</a:t>
          </a:r>
        </a:p>
      </dsp:txBody>
      <dsp:txXfrm>
        <a:off x="42663" y="1084842"/>
        <a:ext cx="4673908" cy="788627"/>
      </dsp:txXfrm>
    </dsp:sp>
    <dsp:sp modelId="{1970B77F-8252-485F-9124-D824610BA8E4}">
      <dsp:nvSpPr>
        <dsp:cNvPr id="0" name=""/>
        <dsp:cNvSpPr/>
      </dsp:nvSpPr>
      <dsp:spPr>
        <a:xfrm>
          <a:off x="0" y="1979493"/>
          <a:ext cx="4759234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3. «Использование элементов стиля исходного текста»</a:t>
          </a:r>
        </a:p>
      </dsp:txBody>
      <dsp:txXfrm>
        <a:off x="42663" y="2022156"/>
        <a:ext cx="4673908" cy="788627"/>
      </dsp:txXfrm>
    </dsp:sp>
    <dsp:sp modelId="{E5B3D4E0-9BC4-419E-8027-4A5A761D49B0}">
      <dsp:nvSpPr>
        <dsp:cNvPr id="0" name=""/>
        <dsp:cNvSpPr/>
      </dsp:nvSpPr>
      <dsp:spPr>
        <a:xfrm>
          <a:off x="0" y="2916806"/>
          <a:ext cx="4759234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4.  «Качество письменной речи»</a:t>
          </a:r>
        </a:p>
      </dsp:txBody>
      <dsp:txXfrm>
        <a:off x="42663" y="2959469"/>
        <a:ext cx="4673908" cy="788627"/>
      </dsp:txXfrm>
    </dsp:sp>
    <dsp:sp modelId="{28DFED58-4C4C-48FA-BBCE-2C53EA420DD7}">
      <dsp:nvSpPr>
        <dsp:cNvPr id="0" name=""/>
        <dsp:cNvSpPr/>
      </dsp:nvSpPr>
      <dsp:spPr>
        <a:xfrm>
          <a:off x="0" y="3854120"/>
          <a:ext cx="4759234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5. «Грамотность»</a:t>
          </a:r>
        </a:p>
      </dsp:txBody>
      <dsp:txXfrm>
        <a:off x="42663" y="3896783"/>
        <a:ext cx="4673908" cy="788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C9215-90B7-443D-AE01-E474ED6536C8}">
      <dsp:nvSpPr>
        <dsp:cNvPr id="0" name=""/>
        <dsp:cNvSpPr/>
      </dsp:nvSpPr>
      <dsp:spPr>
        <a:xfrm>
          <a:off x="0" y="1205258"/>
          <a:ext cx="7520373" cy="3008149"/>
        </a:xfrm>
        <a:prstGeom prst="leftRightRibb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C36E0B-E294-4921-A13D-F10499B2D528}">
      <dsp:nvSpPr>
        <dsp:cNvPr id="0" name=""/>
        <dsp:cNvSpPr/>
      </dsp:nvSpPr>
      <dsp:spPr>
        <a:xfrm>
          <a:off x="902444" y="1731685"/>
          <a:ext cx="2481723" cy="147399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Критерии №1 и №2 являются основными.</a:t>
          </a:r>
        </a:p>
      </dsp:txBody>
      <dsp:txXfrm>
        <a:off x="902444" y="1731685"/>
        <a:ext cx="2481723" cy="1473993"/>
      </dsp:txXfrm>
    </dsp:sp>
    <dsp:sp modelId="{94AD9EFD-8E09-462C-8419-C623344A7F3F}">
      <dsp:nvSpPr>
        <dsp:cNvPr id="0" name=""/>
        <dsp:cNvSpPr/>
      </dsp:nvSpPr>
      <dsp:spPr>
        <a:xfrm>
          <a:off x="3760186" y="2212988"/>
          <a:ext cx="2932945" cy="147399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Но для получения «зачёта» за всю работу нужно получить дополнительно «зачёт» ещё и по одному из критериев ( №3, №4, №5).</a:t>
          </a:r>
          <a:endParaRPr lang="ru-RU" sz="1800" kern="1200" dirty="0"/>
        </a:p>
      </dsp:txBody>
      <dsp:txXfrm>
        <a:off x="3760186" y="2212988"/>
        <a:ext cx="2932945" cy="14739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C8694-D8CD-4EB6-A52C-022603EC83AE}">
      <dsp:nvSpPr>
        <dsp:cNvPr id="0" name=""/>
        <dsp:cNvSpPr/>
      </dsp:nvSpPr>
      <dsp:spPr>
        <a:xfrm>
          <a:off x="0" y="452467"/>
          <a:ext cx="11120846" cy="4415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just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/>
            <a:t>Для получения </a:t>
          </a:r>
          <a:r>
            <a:rPr lang="ru-RU" sz="5100" b="1" kern="1200" dirty="0"/>
            <a:t>«зачёта»</a:t>
          </a:r>
          <a:r>
            <a:rPr lang="ru-RU" sz="5100" kern="1200" dirty="0"/>
            <a:t> за итоговое изложение необходимо получить </a:t>
          </a:r>
          <a:r>
            <a:rPr lang="ru-RU" sz="5100" b="1" kern="1200" dirty="0"/>
            <a:t>«зачёт»</a:t>
          </a:r>
          <a:r>
            <a:rPr lang="ru-RU" sz="5100" kern="1200" dirty="0"/>
            <a:t> по критериям №1, №2 и </a:t>
          </a:r>
          <a:r>
            <a:rPr lang="ru-RU" sz="5100" b="1" kern="1200" dirty="0"/>
            <a:t>дополнительно «зачёт»</a:t>
          </a:r>
          <a:r>
            <a:rPr lang="ru-RU" sz="5100" kern="1200" dirty="0"/>
            <a:t> </a:t>
          </a:r>
          <a:r>
            <a:rPr lang="ru-RU" sz="5100" b="1" kern="1200" dirty="0"/>
            <a:t>по </a:t>
          </a:r>
          <a:r>
            <a:rPr lang="ru-RU" sz="5100" b="1" u="sng" kern="1200" dirty="0"/>
            <a:t>одному</a:t>
          </a:r>
          <a:r>
            <a:rPr lang="ru-RU" sz="5100" b="1" kern="1200" dirty="0"/>
            <a:t> из критериев </a:t>
          </a:r>
          <a:r>
            <a:rPr lang="ru-RU" sz="5100" kern="1200" dirty="0"/>
            <a:t>№3, №4, №5. </a:t>
          </a:r>
        </a:p>
      </dsp:txBody>
      <dsp:txXfrm>
        <a:off x="215551" y="668018"/>
        <a:ext cx="10689744" cy="3984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BA43-DA59-4DCD-B82E-88A0EDAC4F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173F-2923-4C74-B640-82BBF86831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0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B2F9-3FDA-4085-8688-C01B2C84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89D3-A875-4724-8A22-A14DFF104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7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6598-46AF-43E9-B262-0FAB7E1AFCC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44CC-3042-40E4-8CD9-431D393DF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9976-D2E8-4AB5-BD7D-4217AC6A8C9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087C-BB7F-4260-87E1-51DAA16AFB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9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A4B5-F2D9-4CED-B6B6-3FC514CA93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2A13-73F9-4850-8F3C-16A94AF825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2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BA43-DA59-4DCD-B82E-88A0EDAC4F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173F-2923-4C74-B640-82BBF86831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2C29-72AB-4983-ADDD-80B546485E9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F7FC-89F1-461E-8E93-9D0C2FAA05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3173-3EF5-4CCD-9C17-CFB68E330A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8D14-C06A-4C87-8CA4-5A3F8CA1FF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AB2F-A6B8-489E-95FA-5D3F466EBA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8450-97DA-40FE-8908-E4823EE8C7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D93E-C48F-45BA-A3DA-4AA4D5BA428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042F-19F8-41A0-ABA4-0F1785A9E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F301-F502-4C12-8A52-7297E4C74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7A7-7348-4FBB-BCDB-802DA0B526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2C29-72AB-4983-ADDD-80B546485E9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F7FC-89F1-461E-8E93-9D0C2FAA05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2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EBCB-C85F-4DB9-90A1-46004EEE035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0CEC-B310-4195-AAA6-1B7D61F90D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1C3F-5793-4066-B650-41C811B4D6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154F-91A0-4B1A-809A-7100E0B897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D2DF-6F5E-4A1A-99C6-826E019232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2C9D-D5D0-4043-BEB6-D48175286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B2F9-3FDA-4085-8688-C01B2C84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89D3-A875-4724-8A22-A14DFF104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6598-46AF-43E9-B262-0FAB7E1AFCC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44CC-3042-40E4-8CD9-431D393DF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3173-3EF5-4CCD-9C17-CFB68E330A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8D14-C06A-4C87-8CA4-5A3F8CA1FF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AB2F-A6B8-489E-95FA-5D3F466EBA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8450-97DA-40FE-8908-E4823EE8C7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7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D93E-C48F-45BA-A3DA-4AA4D5BA428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042F-19F8-41A0-ABA4-0F1785A9E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9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F301-F502-4C12-8A52-7297E4C74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7A7-7348-4FBB-BCDB-802DA0B526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8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EBCB-C85F-4DB9-90A1-46004EEE035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0CEC-B310-4195-AAA6-1B7D61F90D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3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1C3F-5793-4066-B650-41C811B4D6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154F-91A0-4B1A-809A-7100E0B897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9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D2DF-6F5E-4A1A-99C6-826E019232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2C9D-D5D0-4043-BEB6-D48175286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4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17FFDCE-9016-44FC-968E-78EE1A7E05D3}" type="datetime1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6E5D7BA-2E95-41A6-9E78-A234694F7F79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4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17FFDCE-9016-44FC-968E-78EE1A7E05D3}" type="datetime1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6E5D7BA-2E95-41A6-9E78-A234694F7F79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3066" y="4310293"/>
            <a:ext cx="6955972" cy="1470025"/>
          </a:xfrm>
        </p:spPr>
        <p:txBody>
          <a:bodyPr/>
          <a:lstStyle/>
          <a:p>
            <a:r>
              <a:rPr lang="ru-RU" dirty="0"/>
              <a:t>Итоговое изложение</a:t>
            </a:r>
            <a:br>
              <a:rPr lang="ru-RU" dirty="0"/>
            </a:br>
            <a:r>
              <a:rPr lang="ru-RU" sz="2400" dirty="0"/>
              <a:t>Щетинин Р.Б., канд. </a:t>
            </a:r>
            <a:r>
              <a:rPr lang="ru-RU" sz="2400" dirty="0" err="1"/>
              <a:t>филол</a:t>
            </a:r>
            <a:r>
              <a:rPr lang="ru-RU" sz="2400" dirty="0"/>
              <a:t>. наук, доцент кафедры гуманитарного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№1. 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изложения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541417"/>
            <a:ext cx="11120846" cy="4968440"/>
          </a:xfrm>
        </p:spPr>
        <p:txBody>
          <a:bodyPr>
            <a:normAutofit fontScale="85000" lnSpcReduction="20000"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cs typeface="Times New Roman" panose="02020603050405020304" pitchFamily="18" charset="0"/>
              </a:rPr>
              <a:t>Проверяется умение участника передать содержание исходного текста.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>
                <a:cs typeface="Times New Roman" panose="02020603050405020304" pitchFamily="18" charset="0"/>
              </a:rPr>
              <a:t>«Незачёт» </a:t>
            </a:r>
            <a:r>
              <a:rPr lang="ru-RU" dirty="0">
                <a:cs typeface="Times New Roman" panose="02020603050405020304" pitchFamily="18" charset="0"/>
              </a:rPr>
              <a:t>ставится при условии, если участник существенно исказил содержание исходного текста или не передал его содержания. Во всех остальных случаях выставляется </a:t>
            </a:r>
            <a:r>
              <a:rPr lang="ru-RU" b="1" dirty="0">
                <a:cs typeface="Times New Roman" panose="02020603050405020304" pitchFamily="18" charset="0"/>
              </a:rPr>
              <a:t>«зачёт»</a:t>
            </a:r>
            <a:r>
              <a:rPr lang="ru-RU" dirty="0">
                <a:cs typeface="Times New Roman" panose="02020603050405020304" pitchFamily="18" charset="0"/>
              </a:rPr>
              <a:t>. 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Если по </a:t>
            </a:r>
            <a:r>
              <a:rPr lang="ru-RU" b="1" dirty="0">
                <a:solidFill>
                  <a:srgbClr val="FF0000"/>
                </a:solidFill>
              </a:rPr>
              <a:t>критерию №1 </a:t>
            </a:r>
            <a:r>
              <a:rPr lang="ru-RU" dirty="0">
                <a:solidFill>
                  <a:srgbClr val="FF0000"/>
                </a:solidFill>
              </a:rPr>
              <a:t>поставлен «</a:t>
            </a:r>
            <a:r>
              <a:rPr lang="ru-RU" b="1" dirty="0">
                <a:solidFill>
                  <a:srgbClr val="FF0000"/>
                </a:solidFill>
              </a:rPr>
              <a:t>незачёт»</a:t>
            </a:r>
            <a:r>
              <a:rPr lang="ru-RU" dirty="0">
                <a:solidFill>
                  <a:srgbClr val="FF0000"/>
                </a:solidFill>
              </a:rPr>
              <a:t>, то изложение по критериям №2 – №5 не проверяется. В клетки по всем критериям оценивания выставляется «</a:t>
            </a:r>
            <a:r>
              <a:rPr lang="ru-RU" b="1" dirty="0">
                <a:solidFill>
                  <a:srgbClr val="FF0000"/>
                </a:solidFill>
              </a:rPr>
              <a:t>незачёт»</a:t>
            </a:r>
            <a:r>
              <a:rPr lang="ru-RU" dirty="0">
                <a:solidFill>
                  <a:srgbClr val="FF0000"/>
                </a:solidFill>
              </a:rPr>
              <a:t>. И за всю работу выставляется </a:t>
            </a:r>
            <a:r>
              <a:rPr lang="ru-RU" b="1" dirty="0">
                <a:solidFill>
                  <a:srgbClr val="FF0000"/>
                </a:solidFill>
              </a:rPr>
              <a:t>«незачёт».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№2. 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Логичность изложения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400961"/>
            <a:ext cx="11120846" cy="5320515"/>
          </a:xfrm>
        </p:spPr>
        <p:txBody>
          <a:bodyPr>
            <a:normAutofit fontScale="70000" lnSpcReduction="20000"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Проверяется умение участника логично, последовательно излагать содержание исходного текста, избегать неоправданных повторов и нарушений последовательности внутри смысловых частей изложения. 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b="1" dirty="0">
                <a:cs typeface="Times New Roman" panose="02020603050405020304" pitchFamily="18" charset="0"/>
              </a:rPr>
              <a:t>«Незачёт»</a:t>
            </a:r>
            <a:r>
              <a:rPr lang="ru-RU" sz="3400" dirty="0">
                <a:cs typeface="Times New Roman" panose="02020603050405020304" pitchFamily="18" charset="0"/>
              </a:rPr>
              <a:t> ставится при условии, если грубые логические нарушения мешают пониманию смысла изложенного. Во всех остальных случаях выставляется </a:t>
            </a:r>
            <a:r>
              <a:rPr lang="ru-RU" sz="3400" b="1" dirty="0">
                <a:cs typeface="Times New Roman" panose="02020603050405020304" pitchFamily="18" charset="0"/>
              </a:rPr>
              <a:t>«зачёт»</a:t>
            </a:r>
            <a:r>
              <a:rPr lang="ru-RU" sz="3400" dirty="0"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rgbClr val="FF0000"/>
                </a:solidFill>
              </a:rPr>
              <a:t>Если по критерию №1 поставлен </a:t>
            </a:r>
            <a:r>
              <a:rPr lang="ru-RU" sz="3400" b="1" dirty="0">
                <a:solidFill>
                  <a:srgbClr val="FF0000"/>
                </a:solidFill>
              </a:rPr>
              <a:t>«зачёт»</a:t>
            </a:r>
            <a:r>
              <a:rPr lang="ru-RU" sz="3400" dirty="0">
                <a:solidFill>
                  <a:srgbClr val="FF0000"/>
                </a:solidFill>
              </a:rPr>
              <a:t>, а по критерию №2 поставлен </a:t>
            </a:r>
            <a:r>
              <a:rPr lang="ru-RU" sz="3400" b="1" dirty="0">
                <a:solidFill>
                  <a:srgbClr val="FF0000"/>
                </a:solidFill>
              </a:rPr>
              <a:t>«незачёт»</a:t>
            </a:r>
            <a:r>
              <a:rPr lang="ru-RU" sz="3400" dirty="0">
                <a:solidFill>
                  <a:srgbClr val="FF0000"/>
                </a:solidFill>
              </a:rPr>
              <a:t>, то изложение по критериям №3 – №5 не проверяется. В клетки по критериям оценивания №3 – №5 выставляется </a:t>
            </a:r>
            <a:r>
              <a:rPr lang="ru-RU" sz="3400" b="1" dirty="0">
                <a:solidFill>
                  <a:srgbClr val="FF0000"/>
                </a:solidFill>
              </a:rPr>
              <a:t>«незачёт»</a:t>
            </a:r>
            <a:r>
              <a:rPr lang="ru-RU" sz="3400" dirty="0">
                <a:solidFill>
                  <a:srgbClr val="FF0000"/>
                </a:solidFill>
              </a:rPr>
              <a:t>. И за всю работу выставляется </a:t>
            </a:r>
            <a:r>
              <a:rPr lang="ru-RU" sz="3400" b="1" dirty="0">
                <a:solidFill>
                  <a:srgbClr val="FF0000"/>
                </a:solidFill>
              </a:rPr>
              <a:t>«незачёт»</a:t>
            </a:r>
            <a:r>
              <a:rPr lang="ru-RU" sz="3400" dirty="0">
                <a:solidFill>
                  <a:srgbClr val="FF0000"/>
                </a:solidFill>
              </a:rPr>
              <a:t>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6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№3 – 5.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400961"/>
            <a:ext cx="11120846" cy="5320515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Если по критериям №1 и №2 поставлен </a:t>
            </a:r>
            <a:r>
              <a:rPr lang="ru-RU" sz="3400" b="1" dirty="0">
                <a:cs typeface="Times New Roman" panose="02020603050405020304" pitchFamily="18" charset="0"/>
              </a:rPr>
              <a:t>«зачёт»</a:t>
            </a:r>
            <a:r>
              <a:rPr lang="ru-RU" sz="3400" dirty="0">
                <a:cs typeface="Times New Roman" panose="02020603050405020304" pitchFamily="18" charset="0"/>
              </a:rPr>
              <a:t>, а  по остальным критериям (№3 – №5) – </a:t>
            </a:r>
            <a:r>
              <a:rPr lang="ru-RU" sz="3400" b="1" dirty="0">
                <a:cs typeface="Times New Roman" panose="02020603050405020304" pitchFamily="18" charset="0"/>
              </a:rPr>
              <a:t>«незачёт»</a:t>
            </a:r>
            <a:r>
              <a:rPr lang="ru-RU" sz="3400" dirty="0">
                <a:cs typeface="Times New Roman" panose="02020603050405020304" pitchFamily="18" charset="0"/>
              </a:rPr>
              <a:t>, то вся работа получает «незачёт».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 </a:t>
            </a:r>
            <a:endParaRPr lang="ru-RU" sz="3400" dirty="0">
              <a:solidFill>
                <a:srgbClr val="FF0000"/>
              </a:solidFill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69" y="3857001"/>
            <a:ext cx="6263368" cy="28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9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№3 – 5.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51832"/>
              </p:ext>
            </p:extLst>
          </p:nvPr>
        </p:nvGraphicFramePr>
        <p:xfrm>
          <a:off x="609601" y="1400961"/>
          <a:ext cx="11120846" cy="532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4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№ 3 – 5.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66" y="1501629"/>
            <a:ext cx="8795414" cy="4261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79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№3.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элементов стиля исходного текста»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400961"/>
            <a:ext cx="11120846" cy="5320515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Проверяется умение участника сохранить в изложении </a:t>
            </a:r>
            <a:r>
              <a:rPr lang="ru-RU" sz="3400" b="1" dirty="0">
                <a:cs typeface="Times New Roman" panose="02020603050405020304" pitchFamily="18" charset="0"/>
              </a:rPr>
              <a:t>отдельные элементы стиля </a:t>
            </a:r>
            <a:r>
              <a:rPr lang="ru-RU" sz="3400" dirty="0">
                <a:cs typeface="Times New Roman" panose="02020603050405020304" pitchFamily="18" charset="0"/>
              </a:rPr>
              <a:t>исходного текста. 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b="1" dirty="0">
                <a:cs typeface="Times New Roman" panose="02020603050405020304" pitchFamily="18" charset="0"/>
              </a:rPr>
              <a:t>«Незачёт»</a:t>
            </a:r>
            <a:r>
              <a:rPr lang="ru-RU" sz="3400" dirty="0">
                <a:cs typeface="Times New Roman" panose="02020603050405020304" pitchFamily="18" charset="0"/>
              </a:rPr>
              <a:t> ставится при условии, если в изложении полностью отсутствуют элементы стиля исходного текста. Во всех остальных случаях выставляется </a:t>
            </a:r>
            <a:r>
              <a:rPr lang="ru-RU" sz="3400" b="1" dirty="0">
                <a:cs typeface="Times New Roman" panose="02020603050405020304" pitchFamily="18" charset="0"/>
              </a:rPr>
              <a:t>«зачёт»</a:t>
            </a:r>
            <a:r>
              <a:rPr lang="ru-RU" sz="3400" dirty="0"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 </a:t>
            </a:r>
            <a:endParaRPr lang="ru-RU" sz="3400" dirty="0">
              <a:solidFill>
                <a:srgbClr val="FF0000"/>
              </a:solidFill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5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№4.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письменной речи»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400961"/>
            <a:ext cx="11120846" cy="5320515"/>
          </a:xfrm>
        </p:spPr>
        <p:txBody>
          <a:bodyPr>
            <a:normAutofit fontScale="92500" lnSpcReduction="10000"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Проверяется умение участника выражать мысли, используя разнообразную лексику и различные речевые конструкции. 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b="1" dirty="0">
                <a:cs typeface="Times New Roman" panose="02020603050405020304" pitchFamily="18" charset="0"/>
              </a:rPr>
              <a:t>«Незачёт»</a:t>
            </a:r>
            <a:r>
              <a:rPr lang="ru-RU" sz="3400" dirty="0">
                <a:cs typeface="Times New Roman" panose="02020603050405020304" pitchFamily="18" charset="0"/>
              </a:rPr>
              <a:t> ставится при условии, если низкое качество речи (в том числе грубые речевые ошибки) существенно затрудняет понимание смысла изложения. Во всех остальных случаях выставляется </a:t>
            </a:r>
            <a:r>
              <a:rPr lang="ru-RU" sz="3400" b="1" dirty="0">
                <a:cs typeface="Times New Roman" panose="02020603050405020304" pitchFamily="18" charset="0"/>
              </a:rPr>
              <a:t>«зачёт»</a:t>
            </a:r>
            <a:r>
              <a:rPr lang="ru-RU" sz="3400" dirty="0"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 </a:t>
            </a:r>
            <a:endParaRPr lang="ru-RU" sz="3400" dirty="0">
              <a:solidFill>
                <a:srgbClr val="FF0000"/>
              </a:solidFill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7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№5.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«Грамотность»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400961"/>
            <a:ext cx="11120846" cy="5320515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Проверяется грамотность участника.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b="1" dirty="0">
                <a:cs typeface="Times New Roman" panose="02020603050405020304" pitchFamily="18" charset="0"/>
              </a:rPr>
              <a:t>«Незачёт»</a:t>
            </a:r>
            <a:r>
              <a:rPr lang="ru-RU" sz="3400" dirty="0">
                <a:cs typeface="Times New Roman" panose="02020603050405020304" pitchFamily="18" charset="0"/>
              </a:rPr>
              <a:t> ставится при условии, если на 100 слов приходится в сумме более десяти ошибок: грамматических, орфографических, пунктуационных. </a:t>
            </a:r>
            <a:endParaRPr lang="ru-RU" sz="3400" dirty="0">
              <a:solidFill>
                <a:srgbClr val="FF0000"/>
              </a:solidFill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замечания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541417"/>
            <a:ext cx="11120846" cy="4622625"/>
          </a:xfrm>
        </p:spPr>
        <p:txBody>
          <a:bodyPr>
            <a:noAutofit/>
          </a:bodyPr>
          <a:lstStyle/>
          <a:p>
            <a:r>
              <a:rPr lang="ru-RU" sz="4800" dirty="0"/>
              <a:t>итоговое изложение пишется подробно;</a:t>
            </a:r>
          </a:p>
          <a:p>
            <a:r>
              <a:rPr lang="ru-RU" sz="4800" dirty="0"/>
              <a:t>к проверке по критериям оценивания допускаются итоговые изложения, соответствующие установленным требованиям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948785"/>
              </p:ext>
            </p:extLst>
          </p:nvPr>
        </p:nvGraphicFramePr>
        <p:xfrm>
          <a:off x="2147582" y="343949"/>
          <a:ext cx="9763613" cy="377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98" y="4347944"/>
            <a:ext cx="4498913" cy="230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268040" y="3833951"/>
            <a:ext cx="2930979" cy="122464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8440240" y="3972742"/>
            <a:ext cx="2400300" cy="10205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685108" y="496389"/>
            <a:ext cx="10228217" cy="7053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1. 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итогового изложения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541417"/>
            <a:ext cx="11120846" cy="4622625"/>
          </a:xfrm>
        </p:spPr>
        <p:txBody>
          <a:bodyPr>
            <a:normAutofit fontScale="92500" lnSpcReduction="20000"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cs typeface="Times New Roman" panose="02020603050405020304" pitchFamily="18" charset="0"/>
              </a:rPr>
              <a:t>Рекомендуемое количество слов – </a:t>
            </a:r>
            <a:r>
              <a:rPr lang="ru-RU" dirty="0" smtClean="0">
                <a:cs typeface="Times New Roman" panose="02020603050405020304" pitchFamily="18" charset="0"/>
              </a:rPr>
              <a:t>200.</a:t>
            </a:r>
            <a:endParaRPr lang="ru-RU" dirty="0"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ea typeface="Times New Roman"/>
                <a:cs typeface="Times New Roman"/>
              </a:rPr>
              <a:t>Максимальное количество слов в изложении не устанавливается: участник должен исходить из содержания исходного текста. 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ea typeface="Times New Roman"/>
              </a:rPr>
              <a:t>Если в изложении </a:t>
            </a:r>
            <a:r>
              <a:rPr lang="ru-RU" b="1" dirty="0">
                <a:ea typeface="Times New Roman"/>
              </a:rPr>
              <a:t>менее 150 слов</a:t>
            </a:r>
            <a:r>
              <a:rPr lang="ru-RU" dirty="0">
                <a:ea typeface="Times New Roman"/>
              </a:rPr>
              <a:t>, то выставляется </a:t>
            </a:r>
            <a:r>
              <a:rPr lang="ru-RU" b="1" dirty="0">
                <a:ea typeface="Times New Roman"/>
              </a:rPr>
              <a:t>«незачёт»</a:t>
            </a:r>
            <a:r>
              <a:rPr lang="ru-RU" dirty="0">
                <a:ea typeface="Times New Roman"/>
              </a:rPr>
              <a:t> за невыполнение требования № 1 и </a:t>
            </a:r>
            <a:r>
              <a:rPr lang="ru-RU" b="1" dirty="0">
                <a:ea typeface="Times New Roman"/>
              </a:rPr>
              <a:t>«незачёт» за работу в целом </a:t>
            </a:r>
            <a:r>
              <a:rPr lang="ru-RU" dirty="0">
                <a:ea typeface="Times New Roman"/>
              </a:rPr>
              <a:t>(такое изложение не проверяется по критериям оценивания).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2. 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написания итогового изложения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541417"/>
            <a:ext cx="11120846" cy="4622625"/>
          </a:xfrm>
        </p:spPr>
        <p:txBody>
          <a:bodyPr>
            <a:normAutofit fontScale="92500" lnSpcReduction="20000"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cs typeface="Times New Roman" panose="02020603050405020304" pitchFamily="18" charset="0"/>
              </a:rPr>
              <a:t>Итоговое изложение выполняется самостоятельно. Не допускается списывание изложения из какого-либо источника (работа другого участника, исходный текст и др.).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cs typeface="Times New Roman" panose="02020603050405020304" pitchFamily="18" charset="0"/>
              </a:rPr>
              <a:t>Если изложение признано несамостоятельным, то выставляется </a:t>
            </a:r>
            <a:r>
              <a:rPr lang="ru-RU" b="1" dirty="0">
                <a:cs typeface="Times New Roman" panose="02020603050405020304" pitchFamily="18" charset="0"/>
              </a:rPr>
              <a:t>«незачёт»</a:t>
            </a:r>
            <a:r>
              <a:rPr lang="ru-RU" dirty="0">
                <a:cs typeface="Times New Roman" panose="02020603050405020304" pitchFamily="18" charset="0"/>
              </a:rPr>
              <a:t> за невыполнение требования № 2 и </a:t>
            </a:r>
            <a:r>
              <a:rPr lang="ru-RU" b="1" dirty="0">
                <a:cs typeface="Times New Roman" panose="02020603050405020304" pitchFamily="18" charset="0"/>
              </a:rPr>
              <a:t>«незачёт» за работу в целом</a:t>
            </a:r>
            <a:r>
              <a:rPr lang="ru-RU" dirty="0">
                <a:cs typeface="Times New Roman" panose="02020603050405020304" pitchFamily="18" charset="0"/>
              </a:rPr>
              <a:t> (такое изложение не проверяется по критериям оценивания).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оцениванию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541417"/>
            <a:ext cx="11120846" cy="4622625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cs typeface="Times New Roman" panose="02020603050405020304" pitchFamily="18" charset="0"/>
              </a:rPr>
              <a:t>Если сочинение не отвечает хотя бы одному из требований (объём; самостоятельность написания), то </a:t>
            </a:r>
            <a:r>
              <a:rPr lang="ru-RU" b="1" dirty="0">
                <a:cs typeface="Times New Roman" panose="02020603050405020304" pitchFamily="18" charset="0"/>
              </a:rPr>
              <a:t>«незачёт»</a:t>
            </a:r>
            <a:r>
              <a:rPr lang="ru-RU" dirty="0">
                <a:cs typeface="Times New Roman" panose="02020603050405020304" pitchFamily="18" charset="0"/>
              </a:rPr>
              <a:t> выставляется и за невыполнение требований (№ 1 или № 2) и за работу в целом. 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cs typeface="Times New Roman" panose="02020603050405020304" pitchFamily="18" charset="0"/>
              </a:rPr>
              <a:t>Работа по критериям </a:t>
            </a:r>
            <a:r>
              <a:rPr lang="ru-RU" b="1" dirty="0">
                <a:cs typeface="Times New Roman" panose="02020603050405020304" pitchFamily="18" charset="0"/>
              </a:rPr>
              <a:t>НЕ ПРОВЕРЯЕТСЯ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и ставится </a:t>
            </a:r>
            <a:r>
              <a:rPr lang="ru-RU" b="1" dirty="0">
                <a:cs typeface="Times New Roman" panose="02020603050405020304" pitchFamily="18" charset="0"/>
              </a:rPr>
              <a:t>«НЕЗАЧЁТ»</a:t>
            </a:r>
            <a:r>
              <a:rPr lang="ru-RU" dirty="0">
                <a:cs typeface="Times New Roman" panose="02020603050405020304" pitchFamily="18" charset="0"/>
              </a:rPr>
              <a:t>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16" y="1286556"/>
            <a:ext cx="96869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 оценивания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609601" y="1293224"/>
          <a:ext cx="4759234" cy="483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445287813"/>
              </p:ext>
            </p:extLst>
          </p:nvPr>
        </p:nvGraphicFramePr>
        <p:xfrm>
          <a:off x="4597166" y="937684"/>
          <a:ext cx="75203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8" y="1348741"/>
            <a:ext cx="10882993" cy="5094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1425</TotalTime>
  <Words>789</Words>
  <Application>Microsoft Office PowerPoint</Application>
  <PresentationFormat>Широкоэкранный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Constantia</vt:lpstr>
      <vt:lpstr>Times New Roman</vt:lpstr>
      <vt:lpstr>Тема Office</vt:lpstr>
      <vt:lpstr>1_Тема Office</vt:lpstr>
      <vt:lpstr>Итоговое изложение Щетинин Р.Б., канд. филол. наук, доцент кафедры гуманитарного образования</vt:lpstr>
      <vt:lpstr> Общие замечания</vt:lpstr>
      <vt:lpstr>Презентация PowerPoint</vt:lpstr>
      <vt:lpstr> Требование № 1. «Объём итогового изложения»</vt:lpstr>
      <vt:lpstr> Требование № 2. «Самостоятельность написания итогового изложения»</vt:lpstr>
      <vt:lpstr> Требования к оцениванию</vt:lpstr>
      <vt:lpstr>Презентация PowerPoint</vt:lpstr>
      <vt:lpstr> Критерия оценивания</vt:lpstr>
      <vt:lpstr> Критерии оценивания</vt:lpstr>
      <vt:lpstr> Критерий №1. «Содержание изложения»</vt:lpstr>
      <vt:lpstr> Критерий №2. «Логичность изложения»</vt:lpstr>
      <vt:lpstr> Критерии №3 – 5.</vt:lpstr>
      <vt:lpstr> Критерии №3 – 5.</vt:lpstr>
      <vt:lpstr> Критерии № 3 – 5.</vt:lpstr>
      <vt:lpstr> Критерий №3. «Использование элементов стиля исходного текста»</vt:lpstr>
      <vt:lpstr> Критерий №4. «Качество письменной речи»</vt:lpstr>
      <vt:lpstr> Критерий №5. «Грамотность»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(изложение)</dc:title>
  <dc:creator>Роман Щетинин</dc:creator>
  <cp:lastModifiedBy>Елена П. Коцубинская</cp:lastModifiedBy>
  <cp:revision>168</cp:revision>
  <cp:lastPrinted>2016-11-14T10:23:28Z</cp:lastPrinted>
  <dcterms:created xsi:type="dcterms:W3CDTF">2015-10-05T23:23:03Z</dcterms:created>
  <dcterms:modified xsi:type="dcterms:W3CDTF">2019-12-05T02:44:56Z</dcterms:modified>
</cp:coreProperties>
</file>