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72" r:id="rId6"/>
    <p:sldId id="260" r:id="rId7"/>
    <p:sldId id="261" r:id="rId8"/>
    <p:sldId id="262" r:id="rId9"/>
    <p:sldId id="263" r:id="rId10"/>
    <p:sldId id="264" r:id="rId11"/>
    <p:sldId id="259" r:id="rId12"/>
    <p:sldId id="267" r:id="rId13"/>
    <p:sldId id="266" r:id="rId14"/>
    <p:sldId id="265" r:id="rId15"/>
    <p:sldId id="273" r:id="rId16"/>
    <p:sldId id="268" r:id="rId17"/>
    <p:sldId id="269" r:id="rId18"/>
    <p:sldId id="270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9" r:id="rId32"/>
    <p:sldId id="288" r:id="rId33"/>
    <p:sldId id="286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3" r:id="rId53"/>
    <p:sldId id="309" r:id="rId54"/>
    <p:sldId id="310" r:id="rId55"/>
    <p:sldId id="311" r:id="rId56"/>
    <p:sldId id="312" r:id="rId57"/>
    <p:sldId id="316" r:id="rId58"/>
    <p:sldId id="320" r:id="rId59"/>
    <p:sldId id="319" r:id="rId60"/>
    <p:sldId id="317" r:id="rId61"/>
    <p:sldId id="322" r:id="rId62"/>
    <p:sldId id="323" r:id="rId63"/>
    <p:sldId id="300" r:id="rId64"/>
    <p:sldId id="321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Адреса электронной почты учеников 10 класса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Адреса электронной почты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cat>
            <c:strRef>
              <c:f>Лист1!$A$2:$A$4</c:f>
              <c:strCache>
                <c:ptCount val="3"/>
                <c:pt idx="0">
                  <c:v>Имя и фамилия</c:v>
                </c:pt>
                <c:pt idx="1">
                  <c:v>Обыгранные имя и фамилия</c:v>
                </c:pt>
                <c:pt idx="2">
                  <c:v>Слова, не относящиеся к фамилии и к имени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149475065616902"/>
          <c:y val="0.13331791338582691"/>
          <c:w val="0.32975524934383232"/>
          <c:h val="0.7885570866141742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78945-170C-4AE8-AF62-07F440F87E6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1EB4280-43FB-4E4F-9D4C-B7063DC93EA9}">
      <dgm:prSet phldrT="[Текст]"/>
      <dgm:spPr/>
      <dgm:t>
        <a:bodyPr/>
        <a:lstStyle/>
        <a:p>
          <a:r>
            <a:rPr lang="ru-RU" b="1" dirty="0" smtClean="0"/>
            <a:t>научные</a:t>
          </a:r>
          <a:endParaRPr lang="ru-RU" b="1" dirty="0"/>
        </a:p>
      </dgm:t>
    </dgm:pt>
    <dgm:pt modelId="{D87738C0-C8DB-49E1-B7DF-4B2B247AF14B}" type="parTrans" cxnId="{B77CC104-696B-4B7F-AE54-AF41B05F6AC1}">
      <dgm:prSet/>
      <dgm:spPr/>
      <dgm:t>
        <a:bodyPr/>
        <a:lstStyle/>
        <a:p>
          <a:endParaRPr lang="ru-RU"/>
        </a:p>
      </dgm:t>
    </dgm:pt>
    <dgm:pt modelId="{3D4DE366-54EE-4BCE-9143-C9C37DE6780F}" type="sibTrans" cxnId="{B77CC104-696B-4B7F-AE54-AF41B05F6AC1}">
      <dgm:prSet/>
      <dgm:spPr/>
      <dgm:t>
        <a:bodyPr/>
        <a:lstStyle/>
        <a:p>
          <a:endParaRPr lang="ru-RU"/>
        </a:p>
      </dgm:t>
    </dgm:pt>
    <dgm:pt modelId="{26E72736-7D2A-4D37-9BAA-59282D995C45}">
      <dgm:prSet phldrT="[Текст]"/>
      <dgm:spPr/>
      <dgm:t>
        <a:bodyPr/>
        <a:lstStyle/>
        <a:p>
          <a:r>
            <a:rPr lang="ru-RU" b="1" dirty="0" smtClean="0"/>
            <a:t>социальные</a:t>
          </a:r>
          <a:endParaRPr lang="ru-RU" b="1" dirty="0"/>
        </a:p>
      </dgm:t>
    </dgm:pt>
    <dgm:pt modelId="{C7142699-44D2-4D64-AB5C-6E74F34BF292}" type="parTrans" cxnId="{D615CED7-A5B7-44AD-BC99-9977F68130A0}">
      <dgm:prSet/>
      <dgm:spPr/>
      <dgm:t>
        <a:bodyPr/>
        <a:lstStyle/>
        <a:p>
          <a:endParaRPr lang="ru-RU"/>
        </a:p>
      </dgm:t>
    </dgm:pt>
    <dgm:pt modelId="{BAA2DE71-5E57-4220-82C2-97ECF06C69EE}" type="sibTrans" cxnId="{D615CED7-A5B7-44AD-BC99-9977F68130A0}">
      <dgm:prSet/>
      <dgm:spPr/>
      <dgm:t>
        <a:bodyPr/>
        <a:lstStyle/>
        <a:p>
          <a:endParaRPr lang="ru-RU"/>
        </a:p>
      </dgm:t>
    </dgm:pt>
    <dgm:pt modelId="{90A28FF2-71F1-4F19-92C8-3685057DF819}">
      <dgm:prSet phldrT="[Текст]"/>
      <dgm:spPr/>
      <dgm:t>
        <a:bodyPr/>
        <a:lstStyle/>
        <a:p>
          <a:r>
            <a:rPr lang="ru-RU" b="1" dirty="0" smtClean="0"/>
            <a:t>учебные</a:t>
          </a:r>
          <a:endParaRPr lang="ru-RU" b="1" dirty="0"/>
        </a:p>
      </dgm:t>
    </dgm:pt>
    <dgm:pt modelId="{23C72DB1-9267-4C12-82CD-8D5FC7CC1685}" type="parTrans" cxnId="{FC214D3A-394E-4D90-98C9-CF2FB890ECBA}">
      <dgm:prSet/>
      <dgm:spPr/>
      <dgm:t>
        <a:bodyPr/>
        <a:lstStyle/>
        <a:p>
          <a:endParaRPr lang="ru-RU"/>
        </a:p>
      </dgm:t>
    </dgm:pt>
    <dgm:pt modelId="{31AAC8BB-1D9A-4399-8AD4-BD6C7344620B}" type="sibTrans" cxnId="{FC214D3A-394E-4D90-98C9-CF2FB890ECBA}">
      <dgm:prSet/>
      <dgm:spPr/>
      <dgm:t>
        <a:bodyPr/>
        <a:lstStyle/>
        <a:p>
          <a:endParaRPr lang="ru-RU"/>
        </a:p>
      </dgm:t>
    </dgm:pt>
    <dgm:pt modelId="{05E722F0-003C-461F-A3F0-FAE958D3182C}" type="pres">
      <dgm:prSet presAssocID="{1EA78945-170C-4AE8-AF62-07F440F87E66}" presName="compositeShape" presStyleCnt="0">
        <dgm:presLayoutVars>
          <dgm:dir/>
          <dgm:resizeHandles/>
        </dgm:presLayoutVars>
      </dgm:prSet>
      <dgm:spPr/>
    </dgm:pt>
    <dgm:pt modelId="{57D2EEDB-4892-43EF-8228-AA42545E7332}" type="pres">
      <dgm:prSet presAssocID="{1EA78945-170C-4AE8-AF62-07F440F87E66}" presName="pyramid" presStyleLbl="node1" presStyleIdx="0" presStyleCnt="1"/>
      <dgm:spPr/>
    </dgm:pt>
    <dgm:pt modelId="{8F248F1D-07A1-4A2D-A02E-CB0BBCB255F4}" type="pres">
      <dgm:prSet presAssocID="{1EA78945-170C-4AE8-AF62-07F440F87E66}" presName="theList" presStyleCnt="0"/>
      <dgm:spPr/>
    </dgm:pt>
    <dgm:pt modelId="{D5781ADF-D7BF-438B-971E-30273C38A2A8}" type="pres">
      <dgm:prSet presAssocID="{11EB4280-43FB-4E4F-9D4C-B7063DC93EA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E1DCF-5A12-4B10-A928-F59F05AC4934}" type="pres">
      <dgm:prSet presAssocID="{11EB4280-43FB-4E4F-9D4C-B7063DC93EA9}" presName="aSpace" presStyleCnt="0"/>
      <dgm:spPr/>
    </dgm:pt>
    <dgm:pt modelId="{5F1F702D-1CD7-479E-A1F0-468F010C7AD7}" type="pres">
      <dgm:prSet presAssocID="{26E72736-7D2A-4D37-9BAA-59282D995C4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9E2D0-AF18-4BCD-8963-FD8884372162}" type="pres">
      <dgm:prSet presAssocID="{26E72736-7D2A-4D37-9BAA-59282D995C45}" presName="aSpace" presStyleCnt="0"/>
      <dgm:spPr/>
    </dgm:pt>
    <dgm:pt modelId="{6D8A6FD8-0B31-4A7E-926C-C155A0F1B63F}" type="pres">
      <dgm:prSet presAssocID="{90A28FF2-71F1-4F19-92C8-3685057DF81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9D48E-142B-4B39-9F8B-224D457C0E7F}" type="pres">
      <dgm:prSet presAssocID="{90A28FF2-71F1-4F19-92C8-3685057DF819}" presName="aSpace" presStyleCnt="0"/>
      <dgm:spPr/>
    </dgm:pt>
  </dgm:ptLst>
  <dgm:cxnLst>
    <dgm:cxn modelId="{A69ABC6B-A3E7-4BC2-AC30-3B0D01020858}" type="presOf" srcId="{1EA78945-170C-4AE8-AF62-07F440F87E66}" destId="{05E722F0-003C-461F-A3F0-FAE958D3182C}" srcOrd="0" destOrd="0" presId="urn:microsoft.com/office/officeart/2005/8/layout/pyramid2"/>
    <dgm:cxn modelId="{71638175-3FF3-4B83-8A9C-DDC5828100C6}" type="presOf" srcId="{90A28FF2-71F1-4F19-92C8-3685057DF819}" destId="{6D8A6FD8-0B31-4A7E-926C-C155A0F1B63F}" srcOrd="0" destOrd="0" presId="urn:microsoft.com/office/officeart/2005/8/layout/pyramid2"/>
    <dgm:cxn modelId="{FC214D3A-394E-4D90-98C9-CF2FB890ECBA}" srcId="{1EA78945-170C-4AE8-AF62-07F440F87E66}" destId="{90A28FF2-71F1-4F19-92C8-3685057DF819}" srcOrd="2" destOrd="0" parTransId="{23C72DB1-9267-4C12-82CD-8D5FC7CC1685}" sibTransId="{31AAC8BB-1D9A-4399-8AD4-BD6C7344620B}"/>
    <dgm:cxn modelId="{D615CED7-A5B7-44AD-BC99-9977F68130A0}" srcId="{1EA78945-170C-4AE8-AF62-07F440F87E66}" destId="{26E72736-7D2A-4D37-9BAA-59282D995C45}" srcOrd="1" destOrd="0" parTransId="{C7142699-44D2-4D64-AB5C-6E74F34BF292}" sibTransId="{BAA2DE71-5E57-4220-82C2-97ECF06C69EE}"/>
    <dgm:cxn modelId="{B77CC104-696B-4B7F-AE54-AF41B05F6AC1}" srcId="{1EA78945-170C-4AE8-AF62-07F440F87E66}" destId="{11EB4280-43FB-4E4F-9D4C-B7063DC93EA9}" srcOrd="0" destOrd="0" parTransId="{D87738C0-C8DB-49E1-B7DF-4B2B247AF14B}" sibTransId="{3D4DE366-54EE-4BCE-9143-C9C37DE6780F}"/>
    <dgm:cxn modelId="{5EE79FEF-4A30-4FE9-B7FC-9B34D38435E5}" type="presOf" srcId="{26E72736-7D2A-4D37-9BAA-59282D995C45}" destId="{5F1F702D-1CD7-479E-A1F0-468F010C7AD7}" srcOrd="0" destOrd="0" presId="urn:microsoft.com/office/officeart/2005/8/layout/pyramid2"/>
    <dgm:cxn modelId="{89E164CE-FD08-4C3B-AD97-28BA2BA23FB2}" type="presOf" srcId="{11EB4280-43FB-4E4F-9D4C-B7063DC93EA9}" destId="{D5781ADF-D7BF-438B-971E-30273C38A2A8}" srcOrd="0" destOrd="0" presId="urn:microsoft.com/office/officeart/2005/8/layout/pyramid2"/>
    <dgm:cxn modelId="{8D4A50CF-96B8-4687-ABCD-BD4BE58940F2}" type="presParOf" srcId="{05E722F0-003C-461F-A3F0-FAE958D3182C}" destId="{57D2EEDB-4892-43EF-8228-AA42545E7332}" srcOrd="0" destOrd="0" presId="urn:microsoft.com/office/officeart/2005/8/layout/pyramid2"/>
    <dgm:cxn modelId="{472D2D34-01E4-48C5-BFD0-EB1C8E9803AF}" type="presParOf" srcId="{05E722F0-003C-461F-A3F0-FAE958D3182C}" destId="{8F248F1D-07A1-4A2D-A02E-CB0BBCB255F4}" srcOrd="1" destOrd="0" presId="urn:microsoft.com/office/officeart/2005/8/layout/pyramid2"/>
    <dgm:cxn modelId="{314242D4-F8C4-4413-A70D-5D00F8434388}" type="presParOf" srcId="{8F248F1D-07A1-4A2D-A02E-CB0BBCB255F4}" destId="{D5781ADF-D7BF-438B-971E-30273C38A2A8}" srcOrd="0" destOrd="0" presId="urn:microsoft.com/office/officeart/2005/8/layout/pyramid2"/>
    <dgm:cxn modelId="{995C55B3-547C-4D46-8A2B-75AF8ECAA54B}" type="presParOf" srcId="{8F248F1D-07A1-4A2D-A02E-CB0BBCB255F4}" destId="{047E1DCF-5A12-4B10-A928-F59F05AC4934}" srcOrd="1" destOrd="0" presId="urn:microsoft.com/office/officeart/2005/8/layout/pyramid2"/>
    <dgm:cxn modelId="{C824A6C5-C0CF-44F5-AC1A-7F645CE22494}" type="presParOf" srcId="{8F248F1D-07A1-4A2D-A02E-CB0BBCB255F4}" destId="{5F1F702D-1CD7-479E-A1F0-468F010C7AD7}" srcOrd="2" destOrd="0" presId="urn:microsoft.com/office/officeart/2005/8/layout/pyramid2"/>
    <dgm:cxn modelId="{785DE877-2C55-4021-8B31-2D773735B17C}" type="presParOf" srcId="{8F248F1D-07A1-4A2D-A02E-CB0BBCB255F4}" destId="{4A69E2D0-AF18-4BCD-8963-FD8884372162}" srcOrd="3" destOrd="0" presId="urn:microsoft.com/office/officeart/2005/8/layout/pyramid2"/>
    <dgm:cxn modelId="{2CB54BE2-8D94-4A24-871F-A73D83BCB158}" type="presParOf" srcId="{8F248F1D-07A1-4A2D-A02E-CB0BBCB255F4}" destId="{6D8A6FD8-0B31-4A7E-926C-C155A0F1B63F}" srcOrd="4" destOrd="0" presId="urn:microsoft.com/office/officeart/2005/8/layout/pyramid2"/>
    <dgm:cxn modelId="{102AAF92-EF39-4105-B332-B4BC9CD252CD}" type="presParOf" srcId="{8F248F1D-07A1-4A2D-A02E-CB0BBCB255F4}" destId="{F2C9D48E-142B-4B39-9F8B-224D457C0E7F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C87DD-BF4B-4A17-9C0D-1B774FA14EE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17CA2F-ADDB-49F1-852A-3A01B7A1378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en-US" b="1" dirty="0" smtClean="0">
              <a:solidFill>
                <a:schemeClr val="bg1"/>
              </a:solidFill>
            </a:rPr>
            <a:t>I</a:t>
          </a:r>
          <a:endParaRPr lang="ru-RU" b="1" dirty="0" smtClean="0">
            <a:solidFill>
              <a:schemeClr val="bg1"/>
            </a:solidFill>
          </a:endParaRPr>
        </a:p>
        <a:p>
          <a:r>
            <a:rPr lang="ru-RU" b="1" dirty="0" smtClean="0">
              <a:solidFill>
                <a:schemeClr val="bg1"/>
              </a:solidFill>
            </a:rPr>
            <a:t>Подготовительный</a:t>
          </a:r>
          <a:endParaRPr lang="ru-RU" b="1" dirty="0">
            <a:solidFill>
              <a:schemeClr val="bg1"/>
            </a:solidFill>
          </a:endParaRPr>
        </a:p>
      </dgm:t>
    </dgm:pt>
    <dgm:pt modelId="{3C197634-138A-4562-9F67-82DDAD975AE3}" type="parTrans" cxnId="{CB6C4B8F-91E6-496F-830C-CD92C658F5C9}">
      <dgm:prSet/>
      <dgm:spPr/>
      <dgm:t>
        <a:bodyPr/>
        <a:lstStyle/>
        <a:p>
          <a:endParaRPr lang="ru-RU"/>
        </a:p>
      </dgm:t>
    </dgm:pt>
    <dgm:pt modelId="{AD07C60E-D5FC-4E36-ACA3-3A4125DFF9A2}" type="sibTrans" cxnId="{CB6C4B8F-91E6-496F-830C-CD92C658F5C9}">
      <dgm:prSet/>
      <dgm:spPr/>
      <dgm:t>
        <a:bodyPr/>
        <a:lstStyle/>
        <a:p>
          <a:endParaRPr lang="ru-RU"/>
        </a:p>
      </dgm:t>
    </dgm:pt>
    <dgm:pt modelId="{DAE3EDEE-F18E-4F54-8B0F-ED36A7C965D0}">
      <dgm:prSet phldrT="[Текст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II</a:t>
          </a:r>
          <a:endParaRPr lang="ru-RU" b="1" dirty="0" smtClean="0">
            <a:solidFill>
              <a:schemeClr val="bg1"/>
            </a:solidFill>
          </a:endParaRPr>
        </a:p>
        <a:p>
          <a:r>
            <a:rPr lang="ru-RU" b="1" dirty="0" smtClean="0">
              <a:solidFill>
                <a:schemeClr val="bg1"/>
              </a:solidFill>
            </a:rPr>
            <a:t>Планирование</a:t>
          </a:r>
          <a:endParaRPr lang="ru-RU" b="1" dirty="0">
            <a:solidFill>
              <a:schemeClr val="bg1"/>
            </a:solidFill>
          </a:endParaRPr>
        </a:p>
      </dgm:t>
    </dgm:pt>
    <dgm:pt modelId="{373307C0-A45C-4EA3-9E6F-7EA0113084E1}" type="parTrans" cxnId="{DA80F5CB-4AD9-4AA1-9D02-6862AA4EAD5B}">
      <dgm:prSet/>
      <dgm:spPr/>
      <dgm:t>
        <a:bodyPr/>
        <a:lstStyle/>
        <a:p>
          <a:endParaRPr lang="ru-RU"/>
        </a:p>
      </dgm:t>
    </dgm:pt>
    <dgm:pt modelId="{D14D4F44-EC19-432F-815F-E6085641B62A}" type="sibTrans" cxnId="{DA80F5CB-4AD9-4AA1-9D02-6862AA4EAD5B}">
      <dgm:prSet/>
      <dgm:spPr/>
      <dgm:t>
        <a:bodyPr/>
        <a:lstStyle/>
        <a:p>
          <a:endParaRPr lang="ru-RU"/>
        </a:p>
      </dgm:t>
    </dgm:pt>
    <dgm:pt modelId="{76574995-8893-49F5-8B57-892C75776C18}">
      <dgm:prSet phldrT="[Текст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III</a:t>
          </a:r>
        </a:p>
        <a:p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ru-RU" b="1" dirty="0" smtClean="0">
              <a:solidFill>
                <a:schemeClr val="bg1"/>
              </a:solidFill>
            </a:rPr>
            <a:t>Реализация проекта</a:t>
          </a:r>
          <a:endParaRPr lang="ru-RU" b="1" dirty="0">
            <a:solidFill>
              <a:schemeClr val="bg1"/>
            </a:solidFill>
          </a:endParaRPr>
        </a:p>
      </dgm:t>
    </dgm:pt>
    <dgm:pt modelId="{497B487B-0745-438A-BADB-B04010842C4D}" type="parTrans" cxnId="{D6C02E28-A6C5-4E2F-84EA-BB64C2284873}">
      <dgm:prSet/>
      <dgm:spPr/>
      <dgm:t>
        <a:bodyPr/>
        <a:lstStyle/>
        <a:p>
          <a:endParaRPr lang="ru-RU"/>
        </a:p>
      </dgm:t>
    </dgm:pt>
    <dgm:pt modelId="{4960F5AC-0675-479D-9F68-CAFFFC0FD66E}" type="sibTrans" cxnId="{D6C02E28-A6C5-4E2F-84EA-BB64C2284873}">
      <dgm:prSet/>
      <dgm:spPr/>
      <dgm:t>
        <a:bodyPr/>
        <a:lstStyle/>
        <a:p>
          <a:endParaRPr lang="ru-RU"/>
        </a:p>
      </dgm:t>
    </dgm:pt>
    <dgm:pt modelId="{53FB75E5-4FAD-48A7-9A48-D0D77FF5BA7E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IV</a:t>
          </a:r>
        </a:p>
        <a:p>
          <a:r>
            <a:rPr lang="ru-RU" b="1" dirty="0" smtClean="0">
              <a:solidFill>
                <a:schemeClr val="bg1"/>
              </a:solidFill>
            </a:rPr>
            <a:t>Презентация</a:t>
          </a:r>
          <a:endParaRPr lang="ru-RU" b="1" dirty="0">
            <a:solidFill>
              <a:schemeClr val="bg1"/>
            </a:solidFill>
          </a:endParaRPr>
        </a:p>
      </dgm:t>
    </dgm:pt>
    <dgm:pt modelId="{9499A62A-0D11-4AC5-BC10-D13A6C9CA5CF}" type="parTrans" cxnId="{D2AC9BEA-E9F7-406F-BCF0-3F3D53B5152E}">
      <dgm:prSet/>
      <dgm:spPr/>
      <dgm:t>
        <a:bodyPr/>
        <a:lstStyle/>
        <a:p>
          <a:endParaRPr lang="ru-RU"/>
        </a:p>
      </dgm:t>
    </dgm:pt>
    <dgm:pt modelId="{C5204864-97FF-4E26-BB4E-C871194DA337}" type="sibTrans" cxnId="{D2AC9BEA-E9F7-406F-BCF0-3F3D53B5152E}">
      <dgm:prSet/>
      <dgm:spPr/>
      <dgm:t>
        <a:bodyPr/>
        <a:lstStyle/>
        <a:p>
          <a:endParaRPr lang="ru-RU"/>
        </a:p>
      </dgm:t>
    </dgm:pt>
    <dgm:pt modelId="{F0A92F52-C1A4-447F-8E78-2BE120844990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V</a:t>
          </a:r>
          <a:endParaRPr lang="ru-RU" b="1" dirty="0" smtClean="0">
            <a:solidFill>
              <a:schemeClr val="bg1"/>
            </a:solidFill>
          </a:endParaRPr>
        </a:p>
        <a:p>
          <a:r>
            <a:rPr lang="ru-RU" b="1" dirty="0" smtClean="0">
              <a:solidFill>
                <a:schemeClr val="bg1"/>
              </a:solidFill>
            </a:rPr>
            <a:t>Осмысление</a:t>
          </a:r>
        </a:p>
        <a:p>
          <a:r>
            <a:rPr lang="ru-RU" b="1" dirty="0" smtClean="0">
              <a:solidFill>
                <a:schemeClr val="bg1"/>
              </a:solidFill>
            </a:rPr>
            <a:t> и оценка</a:t>
          </a:r>
          <a:endParaRPr lang="ru-RU" b="1" dirty="0">
            <a:solidFill>
              <a:schemeClr val="bg1"/>
            </a:solidFill>
          </a:endParaRPr>
        </a:p>
      </dgm:t>
    </dgm:pt>
    <dgm:pt modelId="{1D0FC3F5-8FC7-4128-A205-7C84C5802991}" type="parTrans" cxnId="{CED45B39-CA69-4151-AE0B-25C7E6F3024C}">
      <dgm:prSet/>
      <dgm:spPr/>
      <dgm:t>
        <a:bodyPr/>
        <a:lstStyle/>
        <a:p>
          <a:endParaRPr lang="ru-RU"/>
        </a:p>
      </dgm:t>
    </dgm:pt>
    <dgm:pt modelId="{ABEEBEF5-47B4-4870-BB61-36C3B50CA70E}" type="sibTrans" cxnId="{CED45B39-CA69-4151-AE0B-25C7E6F3024C}">
      <dgm:prSet/>
      <dgm:spPr/>
      <dgm:t>
        <a:bodyPr/>
        <a:lstStyle/>
        <a:p>
          <a:endParaRPr lang="ru-RU"/>
        </a:p>
      </dgm:t>
    </dgm:pt>
    <dgm:pt modelId="{FEC52991-ECC9-461D-A1B0-210F57778093}" type="pres">
      <dgm:prSet presAssocID="{3A3C87DD-BF4B-4A17-9C0D-1B774FA14EEA}" presName="CompostProcess" presStyleCnt="0">
        <dgm:presLayoutVars>
          <dgm:dir/>
          <dgm:resizeHandles val="exact"/>
        </dgm:presLayoutVars>
      </dgm:prSet>
      <dgm:spPr/>
    </dgm:pt>
    <dgm:pt modelId="{69C45D9B-EEC1-49FC-AA27-8EEED8D4646F}" type="pres">
      <dgm:prSet presAssocID="{3A3C87DD-BF4B-4A17-9C0D-1B774FA14EEA}" presName="arrow" presStyleLbl="bgShp" presStyleIdx="0" presStyleCnt="1"/>
      <dgm:spPr/>
    </dgm:pt>
    <dgm:pt modelId="{908E39FD-8DC2-415B-A0D6-23A688FAC0D2}" type="pres">
      <dgm:prSet presAssocID="{3A3C87DD-BF4B-4A17-9C0D-1B774FA14EEA}" presName="linearProcess" presStyleCnt="0"/>
      <dgm:spPr/>
    </dgm:pt>
    <dgm:pt modelId="{E701AA44-E8EC-4F21-8B64-C6A908C27780}" type="pres">
      <dgm:prSet presAssocID="{5B17CA2F-ADDB-49F1-852A-3A01B7A1378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2EB4D-2ABC-4AAF-A560-7ED1BCCA01F4}" type="pres">
      <dgm:prSet presAssocID="{AD07C60E-D5FC-4E36-ACA3-3A4125DFF9A2}" presName="sibTrans" presStyleCnt="0"/>
      <dgm:spPr/>
    </dgm:pt>
    <dgm:pt modelId="{EAC1804C-A950-4AF6-A1AA-7BCD29ACEEA7}" type="pres">
      <dgm:prSet presAssocID="{DAE3EDEE-F18E-4F54-8B0F-ED36A7C965D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6989B-3A6C-4E50-B010-A04ED5157DED}" type="pres">
      <dgm:prSet presAssocID="{D14D4F44-EC19-432F-815F-E6085641B62A}" presName="sibTrans" presStyleCnt="0"/>
      <dgm:spPr/>
    </dgm:pt>
    <dgm:pt modelId="{F5E01F70-AB51-4F78-BA49-ACFADBA8D26D}" type="pres">
      <dgm:prSet presAssocID="{76574995-8893-49F5-8B57-892C75776C1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E7C89-FCEE-472F-A20F-C149007BBAE7}" type="pres">
      <dgm:prSet presAssocID="{4960F5AC-0675-479D-9F68-CAFFFC0FD66E}" presName="sibTrans" presStyleCnt="0"/>
      <dgm:spPr/>
    </dgm:pt>
    <dgm:pt modelId="{52A82CE3-2F9E-44EB-947D-0B90407B045B}" type="pres">
      <dgm:prSet presAssocID="{53FB75E5-4FAD-48A7-9A48-D0D77FF5BA7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D75E9-B449-40E7-8E0F-2098007C4601}" type="pres">
      <dgm:prSet presAssocID="{C5204864-97FF-4E26-BB4E-C871194DA337}" presName="sibTrans" presStyleCnt="0"/>
      <dgm:spPr/>
    </dgm:pt>
    <dgm:pt modelId="{D0E146C0-990A-44E5-A40E-6B18F9F4F97C}" type="pres">
      <dgm:prSet presAssocID="{F0A92F52-C1A4-447F-8E78-2BE12084499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F2F59F-AD14-446A-9429-50158406B822}" type="presOf" srcId="{DAE3EDEE-F18E-4F54-8B0F-ED36A7C965D0}" destId="{EAC1804C-A950-4AF6-A1AA-7BCD29ACEEA7}" srcOrd="0" destOrd="0" presId="urn:microsoft.com/office/officeart/2005/8/layout/hProcess9"/>
    <dgm:cxn modelId="{D6C02E28-A6C5-4E2F-84EA-BB64C2284873}" srcId="{3A3C87DD-BF4B-4A17-9C0D-1B774FA14EEA}" destId="{76574995-8893-49F5-8B57-892C75776C18}" srcOrd="2" destOrd="0" parTransId="{497B487B-0745-438A-BADB-B04010842C4D}" sibTransId="{4960F5AC-0675-479D-9F68-CAFFFC0FD66E}"/>
    <dgm:cxn modelId="{AE9AE949-76D2-4DE8-9F69-EE8274F3132C}" type="presOf" srcId="{F0A92F52-C1A4-447F-8E78-2BE120844990}" destId="{D0E146C0-990A-44E5-A40E-6B18F9F4F97C}" srcOrd="0" destOrd="0" presId="urn:microsoft.com/office/officeart/2005/8/layout/hProcess9"/>
    <dgm:cxn modelId="{CED45B39-CA69-4151-AE0B-25C7E6F3024C}" srcId="{3A3C87DD-BF4B-4A17-9C0D-1B774FA14EEA}" destId="{F0A92F52-C1A4-447F-8E78-2BE120844990}" srcOrd="4" destOrd="0" parTransId="{1D0FC3F5-8FC7-4128-A205-7C84C5802991}" sibTransId="{ABEEBEF5-47B4-4870-BB61-36C3B50CA70E}"/>
    <dgm:cxn modelId="{D2AC9BEA-E9F7-406F-BCF0-3F3D53B5152E}" srcId="{3A3C87DD-BF4B-4A17-9C0D-1B774FA14EEA}" destId="{53FB75E5-4FAD-48A7-9A48-D0D77FF5BA7E}" srcOrd="3" destOrd="0" parTransId="{9499A62A-0D11-4AC5-BC10-D13A6C9CA5CF}" sibTransId="{C5204864-97FF-4E26-BB4E-C871194DA337}"/>
    <dgm:cxn modelId="{10B34FBC-6BDC-447E-9CD1-6CA694ED865D}" type="presOf" srcId="{5B17CA2F-ADDB-49F1-852A-3A01B7A13787}" destId="{E701AA44-E8EC-4F21-8B64-C6A908C27780}" srcOrd="0" destOrd="0" presId="urn:microsoft.com/office/officeart/2005/8/layout/hProcess9"/>
    <dgm:cxn modelId="{93E35A09-7662-4B5B-AB3F-7281312DA072}" type="presOf" srcId="{3A3C87DD-BF4B-4A17-9C0D-1B774FA14EEA}" destId="{FEC52991-ECC9-461D-A1B0-210F57778093}" srcOrd="0" destOrd="0" presId="urn:microsoft.com/office/officeart/2005/8/layout/hProcess9"/>
    <dgm:cxn modelId="{242375A8-4DDD-4B86-AFF1-8A6FC12077EB}" type="presOf" srcId="{53FB75E5-4FAD-48A7-9A48-D0D77FF5BA7E}" destId="{52A82CE3-2F9E-44EB-947D-0B90407B045B}" srcOrd="0" destOrd="0" presId="urn:microsoft.com/office/officeart/2005/8/layout/hProcess9"/>
    <dgm:cxn modelId="{CB6C4B8F-91E6-496F-830C-CD92C658F5C9}" srcId="{3A3C87DD-BF4B-4A17-9C0D-1B774FA14EEA}" destId="{5B17CA2F-ADDB-49F1-852A-3A01B7A13787}" srcOrd="0" destOrd="0" parTransId="{3C197634-138A-4562-9F67-82DDAD975AE3}" sibTransId="{AD07C60E-D5FC-4E36-ACA3-3A4125DFF9A2}"/>
    <dgm:cxn modelId="{DA80F5CB-4AD9-4AA1-9D02-6862AA4EAD5B}" srcId="{3A3C87DD-BF4B-4A17-9C0D-1B774FA14EEA}" destId="{DAE3EDEE-F18E-4F54-8B0F-ED36A7C965D0}" srcOrd="1" destOrd="0" parTransId="{373307C0-A45C-4EA3-9E6F-7EA0113084E1}" sibTransId="{D14D4F44-EC19-432F-815F-E6085641B62A}"/>
    <dgm:cxn modelId="{86B9C900-13D8-45F7-8B3F-3E4D1BC841D2}" type="presOf" srcId="{76574995-8893-49F5-8B57-892C75776C18}" destId="{F5E01F70-AB51-4F78-BA49-ACFADBA8D26D}" srcOrd="0" destOrd="0" presId="urn:microsoft.com/office/officeart/2005/8/layout/hProcess9"/>
    <dgm:cxn modelId="{9671D2BC-8CC7-43E0-ACC1-C9132F8959CD}" type="presParOf" srcId="{FEC52991-ECC9-461D-A1B0-210F57778093}" destId="{69C45D9B-EEC1-49FC-AA27-8EEED8D4646F}" srcOrd="0" destOrd="0" presId="urn:microsoft.com/office/officeart/2005/8/layout/hProcess9"/>
    <dgm:cxn modelId="{B1794029-5BEE-4502-90CD-23595BE8A1E3}" type="presParOf" srcId="{FEC52991-ECC9-461D-A1B0-210F57778093}" destId="{908E39FD-8DC2-415B-A0D6-23A688FAC0D2}" srcOrd="1" destOrd="0" presId="urn:microsoft.com/office/officeart/2005/8/layout/hProcess9"/>
    <dgm:cxn modelId="{1D9BBA11-14E8-4C37-892C-A22414614319}" type="presParOf" srcId="{908E39FD-8DC2-415B-A0D6-23A688FAC0D2}" destId="{E701AA44-E8EC-4F21-8B64-C6A908C27780}" srcOrd="0" destOrd="0" presId="urn:microsoft.com/office/officeart/2005/8/layout/hProcess9"/>
    <dgm:cxn modelId="{1F17F81F-6A90-45CB-941B-6E665DD08991}" type="presParOf" srcId="{908E39FD-8DC2-415B-A0D6-23A688FAC0D2}" destId="{C812EB4D-2ABC-4AAF-A560-7ED1BCCA01F4}" srcOrd="1" destOrd="0" presId="urn:microsoft.com/office/officeart/2005/8/layout/hProcess9"/>
    <dgm:cxn modelId="{39949DEB-BC42-48FD-87B4-EF4BA7B8B722}" type="presParOf" srcId="{908E39FD-8DC2-415B-A0D6-23A688FAC0D2}" destId="{EAC1804C-A950-4AF6-A1AA-7BCD29ACEEA7}" srcOrd="2" destOrd="0" presId="urn:microsoft.com/office/officeart/2005/8/layout/hProcess9"/>
    <dgm:cxn modelId="{712970C4-6399-4948-982C-842FA6BCC45F}" type="presParOf" srcId="{908E39FD-8DC2-415B-A0D6-23A688FAC0D2}" destId="{20E6989B-3A6C-4E50-B010-A04ED5157DED}" srcOrd="3" destOrd="0" presId="urn:microsoft.com/office/officeart/2005/8/layout/hProcess9"/>
    <dgm:cxn modelId="{1D4EFC16-4BBC-4D44-912D-1DB1E73FAB4E}" type="presParOf" srcId="{908E39FD-8DC2-415B-A0D6-23A688FAC0D2}" destId="{F5E01F70-AB51-4F78-BA49-ACFADBA8D26D}" srcOrd="4" destOrd="0" presId="urn:microsoft.com/office/officeart/2005/8/layout/hProcess9"/>
    <dgm:cxn modelId="{079CD46D-C8DF-4629-97C6-01215F22CEE8}" type="presParOf" srcId="{908E39FD-8DC2-415B-A0D6-23A688FAC0D2}" destId="{BD2E7C89-FCEE-472F-A20F-C149007BBAE7}" srcOrd="5" destOrd="0" presId="urn:microsoft.com/office/officeart/2005/8/layout/hProcess9"/>
    <dgm:cxn modelId="{C7969181-FFBD-4518-BA66-13D70859D855}" type="presParOf" srcId="{908E39FD-8DC2-415B-A0D6-23A688FAC0D2}" destId="{52A82CE3-2F9E-44EB-947D-0B90407B045B}" srcOrd="6" destOrd="0" presId="urn:microsoft.com/office/officeart/2005/8/layout/hProcess9"/>
    <dgm:cxn modelId="{227CE318-34BE-49DA-9E91-6B1E8CA2400C}" type="presParOf" srcId="{908E39FD-8DC2-415B-A0D6-23A688FAC0D2}" destId="{B4CD75E9-B449-40E7-8E0F-2098007C4601}" srcOrd="7" destOrd="0" presId="urn:microsoft.com/office/officeart/2005/8/layout/hProcess9"/>
    <dgm:cxn modelId="{ACC48AF3-11E3-4211-8558-5CBCA8D3E247}" type="presParOf" srcId="{908E39FD-8DC2-415B-A0D6-23A688FAC0D2}" destId="{D0E146C0-990A-44E5-A40E-6B18F9F4F97C}" srcOrd="8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866DE-3909-4988-B584-466BDD95D171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593C56-1EDD-498C-8810-4067BA26C21C}">
      <dgm:prSet phldrT="[Текст]"/>
      <dgm:spPr/>
      <dgm:t>
        <a:bodyPr/>
        <a:lstStyle/>
        <a:p>
          <a:r>
            <a:rPr lang="ru-RU" b="1" dirty="0" smtClean="0"/>
            <a:t>По содержанию</a:t>
          </a:r>
          <a:endParaRPr lang="ru-RU" b="1" dirty="0"/>
        </a:p>
      </dgm:t>
    </dgm:pt>
    <dgm:pt modelId="{37263166-500E-47DB-A144-F342EE34132B}" type="parTrans" cxnId="{61CE8236-6748-461F-9C62-6DA32170336B}">
      <dgm:prSet/>
      <dgm:spPr/>
      <dgm:t>
        <a:bodyPr/>
        <a:lstStyle/>
        <a:p>
          <a:endParaRPr lang="ru-RU"/>
        </a:p>
      </dgm:t>
    </dgm:pt>
    <dgm:pt modelId="{318D3F30-9567-4DB0-92CC-6090CA8ADDD4}" type="sibTrans" cxnId="{61CE8236-6748-461F-9C62-6DA32170336B}">
      <dgm:prSet/>
      <dgm:spPr/>
      <dgm:t>
        <a:bodyPr/>
        <a:lstStyle/>
        <a:p>
          <a:endParaRPr lang="ru-RU"/>
        </a:p>
      </dgm:t>
    </dgm:pt>
    <dgm:pt modelId="{6932C769-CBB4-4F51-B00D-1CA797A2F617}">
      <dgm:prSet phldrT="[Текст]"/>
      <dgm:spPr/>
      <dgm:t>
        <a:bodyPr/>
        <a:lstStyle/>
        <a:p>
          <a:r>
            <a:rPr lang="ru-RU" b="1"/>
            <a:t>Монопредметный проект</a:t>
          </a:r>
          <a:r>
            <a:rPr lang="ru-RU"/>
            <a:t>: проект по одному  учебному предемету.</a:t>
          </a:r>
        </a:p>
      </dgm:t>
    </dgm:pt>
    <dgm:pt modelId="{0258BDAE-0422-44D7-A983-5B9AB8294B77}" type="parTrans" cxnId="{98EA0963-A5A1-49A0-924F-3A44B41FE742}">
      <dgm:prSet/>
      <dgm:spPr/>
      <dgm:t>
        <a:bodyPr/>
        <a:lstStyle/>
        <a:p>
          <a:endParaRPr lang="ru-RU"/>
        </a:p>
      </dgm:t>
    </dgm:pt>
    <dgm:pt modelId="{44142ED1-4D43-4D79-856C-0299FF361FC8}" type="sibTrans" cxnId="{98EA0963-A5A1-49A0-924F-3A44B41FE742}">
      <dgm:prSet/>
      <dgm:spPr/>
      <dgm:t>
        <a:bodyPr/>
        <a:lstStyle/>
        <a:p>
          <a:endParaRPr lang="ru-RU"/>
        </a:p>
      </dgm:t>
    </dgm:pt>
    <dgm:pt modelId="{F4A3F89C-D4B1-4110-A54F-F2675CDD3176}">
      <dgm:prSet phldrT="[Текст]"/>
      <dgm:spPr/>
      <dgm:t>
        <a:bodyPr/>
        <a:lstStyle/>
        <a:p>
          <a:r>
            <a:rPr lang="ru-RU" b="1"/>
            <a:t>Межпредметный проект</a:t>
          </a:r>
          <a:r>
            <a:rPr lang="ru-RU"/>
            <a:t>: проект, объединяющий несколько предметных областей.</a:t>
          </a:r>
        </a:p>
      </dgm:t>
    </dgm:pt>
    <dgm:pt modelId="{CC3D2515-FCFF-44B3-8F53-41C630F9FE28}" type="parTrans" cxnId="{472328A5-245A-4D26-840C-5F56E59BDABD}">
      <dgm:prSet/>
      <dgm:spPr/>
      <dgm:t>
        <a:bodyPr/>
        <a:lstStyle/>
        <a:p>
          <a:endParaRPr lang="ru-RU"/>
        </a:p>
      </dgm:t>
    </dgm:pt>
    <dgm:pt modelId="{451C0140-B19A-44BF-9B2C-5781A419D06E}" type="sibTrans" cxnId="{472328A5-245A-4D26-840C-5F56E59BDABD}">
      <dgm:prSet/>
      <dgm:spPr/>
      <dgm:t>
        <a:bodyPr/>
        <a:lstStyle/>
        <a:p>
          <a:endParaRPr lang="ru-RU"/>
        </a:p>
      </dgm:t>
    </dgm:pt>
    <dgm:pt modelId="{9ADF5F11-5DE6-4F14-8268-1E7013CABD85}">
      <dgm:prSet phldrT="[Текст]"/>
      <dgm:spPr/>
      <dgm:t>
        <a:bodyPr/>
        <a:lstStyle/>
        <a:p>
          <a:r>
            <a:rPr lang="ru-RU" b="1" dirty="0" smtClean="0"/>
            <a:t>По организационной форме</a:t>
          </a:r>
          <a:endParaRPr lang="ru-RU" b="1" dirty="0"/>
        </a:p>
      </dgm:t>
    </dgm:pt>
    <dgm:pt modelId="{209DF900-2FE7-4F73-8009-3019AE64C94A}" type="parTrans" cxnId="{8598B778-7C51-4C79-8973-F90A1175905A}">
      <dgm:prSet/>
      <dgm:spPr/>
      <dgm:t>
        <a:bodyPr/>
        <a:lstStyle/>
        <a:p>
          <a:endParaRPr lang="ru-RU"/>
        </a:p>
      </dgm:t>
    </dgm:pt>
    <dgm:pt modelId="{9FA3010F-8C8F-4DDA-880B-47B5FB5A9C24}" type="sibTrans" cxnId="{8598B778-7C51-4C79-8973-F90A1175905A}">
      <dgm:prSet/>
      <dgm:spPr/>
      <dgm:t>
        <a:bodyPr/>
        <a:lstStyle/>
        <a:p>
          <a:endParaRPr lang="ru-RU"/>
        </a:p>
      </dgm:t>
    </dgm:pt>
    <dgm:pt modelId="{50D32D14-D36F-4E3D-97A1-4ACFCE9F718F}">
      <dgm:prSet phldrT="[Текст]"/>
      <dgm:spPr/>
      <dgm:t>
        <a:bodyPr/>
        <a:lstStyle/>
        <a:p>
          <a:r>
            <a:rPr lang="ru-RU" b="1"/>
            <a:t>Индивидуальный проект</a:t>
          </a:r>
          <a:r>
            <a:rPr lang="ru-RU"/>
            <a:t>: проект, выполняемый одним учащимся.</a:t>
          </a:r>
        </a:p>
      </dgm:t>
    </dgm:pt>
    <dgm:pt modelId="{74A3291E-CA94-44E3-8384-2F41048553D6}" type="parTrans" cxnId="{15B3BA43-7575-47AD-951F-31F3FA516799}">
      <dgm:prSet/>
      <dgm:spPr/>
      <dgm:t>
        <a:bodyPr/>
        <a:lstStyle/>
        <a:p>
          <a:endParaRPr lang="ru-RU"/>
        </a:p>
      </dgm:t>
    </dgm:pt>
    <dgm:pt modelId="{2154A996-F372-46D4-BA57-03230698B3D1}" type="sibTrans" cxnId="{15B3BA43-7575-47AD-951F-31F3FA516799}">
      <dgm:prSet/>
      <dgm:spPr/>
      <dgm:t>
        <a:bodyPr/>
        <a:lstStyle/>
        <a:p>
          <a:endParaRPr lang="ru-RU"/>
        </a:p>
      </dgm:t>
    </dgm:pt>
    <dgm:pt modelId="{75B459D9-2930-4034-8C40-88D5FA3F1F66}">
      <dgm:prSet phldrT="[Текст]"/>
      <dgm:spPr/>
      <dgm:t>
        <a:bodyPr/>
        <a:lstStyle/>
        <a:p>
          <a:r>
            <a:rPr lang="ru-RU" b="1"/>
            <a:t>Гупповой проект</a:t>
          </a:r>
          <a:r>
            <a:rPr lang="ru-RU"/>
            <a:t>: проект, выполняемый группой (группами) учащихся.</a:t>
          </a:r>
        </a:p>
      </dgm:t>
    </dgm:pt>
    <dgm:pt modelId="{BA03855A-02AB-412B-AAEF-38F372CD568F}" type="parTrans" cxnId="{96E5F887-5890-418B-9F11-1E1A53E595B6}">
      <dgm:prSet/>
      <dgm:spPr/>
      <dgm:t>
        <a:bodyPr/>
        <a:lstStyle/>
        <a:p>
          <a:endParaRPr lang="ru-RU"/>
        </a:p>
      </dgm:t>
    </dgm:pt>
    <dgm:pt modelId="{8FF8EE67-17C7-4AAA-B891-B7FDA51C661A}" type="sibTrans" cxnId="{96E5F887-5890-418B-9F11-1E1A53E595B6}">
      <dgm:prSet/>
      <dgm:spPr/>
      <dgm:t>
        <a:bodyPr/>
        <a:lstStyle/>
        <a:p>
          <a:endParaRPr lang="ru-RU"/>
        </a:p>
      </dgm:t>
    </dgm:pt>
    <dgm:pt modelId="{163357FA-9DE3-4FDA-9C08-523403554D0B}">
      <dgm:prSet phldrT="[Текст]"/>
      <dgm:spPr/>
      <dgm:t>
        <a:bodyPr/>
        <a:lstStyle/>
        <a:p>
          <a:r>
            <a:rPr lang="ru-RU" b="1" smtClean="0"/>
            <a:t>По времени</a:t>
          </a:r>
          <a:r>
            <a:rPr lang="en-US" b="1" smtClean="0"/>
            <a:t>  </a:t>
          </a:r>
          <a:r>
            <a:rPr lang="ru-RU" b="1" smtClean="0"/>
            <a:t>выполнения</a:t>
          </a:r>
          <a:endParaRPr lang="ru-RU" b="1" dirty="0"/>
        </a:p>
      </dgm:t>
    </dgm:pt>
    <dgm:pt modelId="{6DB38F72-78FF-4032-9BFE-8E5109DE2233}" type="parTrans" cxnId="{74C056B3-BAF3-4F23-8CE3-1B36B8F9E423}">
      <dgm:prSet/>
      <dgm:spPr/>
      <dgm:t>
        <a:bodyPr/>
        <a:lstStyle/>
        <a:p>
          <a:endParaRPr lang="ru-RU"/>
        </a:p>
      </dgm:t>
    </dgm:pt>
    <dgm:pt modelId="{D8A75507-D968-49AF-92CE-BE87B12D1CBB}" type="sibTrans" cxnId="{74C056B3-BAF3-4F23-8CE3-1B36B8F9E423}">
      <dgm:prSet/>
      <dgm:spPr/>
      <dgm:t>
        <a:bodyPr/>
        <a:lstStyle/>
        <a:p>
          <a:endParaRPr lang="ru-RU"/>
        </a:p>
      </dgm:t>
    </dgm:pt>
    <dgm:pt modelId="{ECB5B9A5-DEBD-4683-A753-47B4ED747BCA}">
      <dgm:prSet phldrT="[Текст]"/>
      <dgm:spPr/>
      <dgm:t>
        <a:bodyPr/>
        <a:lstStyle/>
        <a:p>
          <a:r>
            <a:rPr lang="ru-RU" b="1"/>
            <a:t>Долговоременный</a:t>
          </a:r>
          <a:r>
            <a:rPr lang="ru-RU"/>
            <a:t>: от недели до года.</a:t>
          </a:r>
        </a:p>
      </dgm:t>
    </dgm:pt>
    <dgm:pt modelId="{58C04B72-B825-4EEF-BEDD-935C270C90C3}" type="parTrans" cxnId="{65E34078-7349-49A8-BD71-8F51DE4026B6}">
      <dgm:prSet/>
      <dgm:spPr/>
      <dgm:t>
        <a:bodyPr/>
        <a:lstStyle/>
        <a:p>
          <a:endParaRPr lang="ru-RU"/>
        </a:p>
      </dgm:t>
    </dgm:pt>
    <dgm:pt modelId="{BDCDFD8A-F16F-4699-9710-2DF26063B85C}" type="sibTrans" cxnId="{65E34078-7349-49A8-BD71-8F51DE4026B6}">
      <dgm:prSet/>
      <dgm:spPr/>
      <dgm:t>
        <a:bodyPr/>
        <a:lstStyle/>
        <a:p>
          <a:endParaRPr lang="ru-RU"/>
        </a:p>
      </dgm:t>
    </dgm:pt>
    <dgm:pt modelId="{5B307EF5-A91D-41D9-A622-B30C37D0A0D8}">
      <dgm:prSet phldrT="[Текст]"/>
      <dgm:spPr/>
      <dgm:t>
        <a:bodyPr/>
        <a:lstStyle/>
        <a:p>
          <a:r>
            <a:rPr lang="ru-RU" b="1"/>
            <a:t>Кратковременный:</a:t>
          </a:r>
          <a:r>
            <a:rPr lang="ru-RU"/>
            <a:t> несколько уроков</a:t>
          </a:r>
          <a:r>
            <a:rPr lang="ru-RU" b="1"/>
            <a:t>.</a:t>
          </a:r>
        </a:p>
      </dgm:t>
    </dgm:pt>
    <dgm:pt modelId="{987E05ED-8C24-4154-8E6A-6ED737EC3D72}" type="parTrans" cxnId="{E01497DB-DB80-4306-ABA2-BA442816AF0A}">
      <dgm:prSet/>
      <dgm:spPr/>
      <dgm:t>
        <a:bodyPr/>
        <a:lstStyle/>
        <a:p>
          <a:endParaRPr lang="ru-RU"/>
        </a:p>
      </dgm:t>
    </dgm:pt>
    <dgm:pt modelId="{37E43E0F-7561-455F-AC24-3E95CA04BA49}" type="sibTrans" cxnId="{E01497DB-DB80-4306-ABA2-BA442816AF0A}">
      <dgm:prSet/>
      <dgm:spPr/>
      <dgm:t>
        <a:bodyPr/>
        <a:lstStyle/>
        <a:p>
          <a:endParaRPr lang="ru-RU"/>
        </a:p>
      </dgm:t>
    </dgm:pt>
    <dgm:pt modelId="{72EE165B-2872-41CA-BA26-FFBDD701B5A7}">
      <dgm:prSet phldrT="[Текст]"/>
      <dgm:spPr/>
      <dgm:t>
        <a:bodyPr/>
        <a:lstStyle/>
        <a:p>
          <a:r>
            <a:rPr lang="ru-RU" b="1"/>
            <a:t>Мини-проект</a:t>
          </a:r>
          <a:r>
            <a:rPr lang="ru-RU"/>
            <a:t>: один урок.</a:t>
          </a:r>
        </a:p>
      </dgm:t>
    </dgm:pt>
    <dgm:pt modelId="{D5623D6F-1A9B-4A2C-B4AC-D0C2F4610DA3}" type="parTrans" cxnId="{0C4B5610-80FD-48F5-9D46-2D1B97D7671F}">
      <dgm:prSet/>
      <dgm:spPr/>
      <dgm:t>
        <a:bodyPr/>
        <a:lstStyle/>
        <a:p>
          <a:endParaRPr lang="ru-RU"/>
        </a:p>
      </dgm:t>
    </dgm:pt>
    <dgm:pt modelId="{9220DB7F-00E6-4506-8540-F10E7E065AAC}" type="sibTrans" cxnId="{0C4B5610-80FD-48F5-9D46-2D1B97D7671F}">
      <dgm:prSet/>
      <dgm:spPr/>
      <dgm:t>
        <a:bodyPr/>
        <a:lstStyle/>
        <a:p>
          <a:endParaRPr lang="ru-RU"/>
        </a:p>
      </dgm:t>
    </dgm:pt>
    <dgm:pt modelId="{69782DD6-DF25-4F1A-A04A-E88B48ACE950}">
      <dgm:prSet phldrT="[Текст]"/>
      <dgm:spPr/>
      <dgm:t>
        <a:bodyPr/>
        <a:lstStyle/>
        <a:p>
          <a:r>
            <a:rPr lang="ru-RU" b="1"/>
            <a:t>Парный проект</a:t>
          </a:r>
          <a:r>
            <a:rPr lang="ru-RU"/>
            <a:t>: выполняется двумя учащимися.</a:t>
          </a:r>
        </a:p>
      </dgm:t>
    </dgm:pt>
    <dgm:pt modelId="{402C9AC3-48E8-4876-9616-5A1A2501AB28}" type="parTrans" cxnId="{2ED848D2-9C85-4436-A3D7-EAAF399398D4}">
      <dgm:prSet/>
      <dgm:spPr/>
      <dgm:t>
        <a:bodyPr/>
        <a:lstStyle/>
        <a:p>
          <a:endParaRPr lang="ru-RU"/>
        </a:p>
      </dgm:t>
    </dgm:pt>
    <dgm:pt modelId="{4A13DCD0-CEA4-4159-B12F-C7293796DB36}" type="sibTrans" cxnId="{2ED848D2-9C85-4436-A3D7-EAAF399398D4}">
      <dgm:prSet/>
      <dgm:spPr/>
      <dgm:t>
        <a:bodyPr/>
        <a:lstStyle/>
        <a:p>
          <a:endParaRPr lang="ru-RU"/>
        </a:p>
      </dgm:t>
    </dgm:pt>
    <dgm:pt modelId="{E4CA7906-0DC7-47AA-B3BF-F4A37B455F33}">
      <dgm:prSet/>
      <dgm:spPr/>
      <dgm:t>
        <a:bodyPr/>
        <a:lstStyle/>
        <a:p>
          <a:r>
            <a:rPr lang="ru-RU" b="1" smtClean="0"/>
            <a:t>По характеру контактов</a:t>
          </a:r>
          <a:endParaRPr lang="ru-RU" b="1" dirty="0"/>
        </a:p>
      </dgm:t>
    </dgm:pt>
    <dgm:pt modelId="{05F4D15A-1888-4C15-B4E6-5F59F4AC72E8}" type="parTrans" cxnId="{C6A256A1-1955-4DFD-A733-AE38C4903D05}">
      <dgm:prSet/>
      <dgm:spPr/>
      <dgm:t>
        <a:bodyPr/>
        <a:lstStyle/>
        <a:p>
          <a:endParaRPr lang="ru-RU"/>
        </a:p>
      </dgm:t>
    </dgm:pt>
    <dgm:pt modelId="{45F7D120-9607-48E0-98D8-704BEDC92109}" type="sibTrans" cxnId="{C6A256A1-1955-4DFD-A733-AE38C4903D05}">
      <dgm:prSet/>
      <dgm:spPr/>
      <dgm:t>
        <a:bodyPr/>
        <a:lstStyle/>
        <a:p>
          <a:endParaRPr lang="ru-RU"/>
        </a:p>
      </dgm:t>
    </dgm:pt>
    <dgm:pt modelId="{08AFBE6D-52BE-4461-BC20-C8C71D837DCA}">
      <dgm:prSet/>
      <dgm:spPr/>
      <dgm:t>
        <a:bodyPr/>
        <a:lstStyle/>
        <a:p>
          <a:r>
            <a:rPr lang="ru-RU"/>
            <a:t>Внутренние (региональные)</a:t>
          </a:r>
        </a:p>
      </dgm:t>
    </dgm:pt>
    <dgm:pt modelId="{0B8FC2BA-51C9-4155-899D-8DDBABD4C7F0}" type="parTrans" cxnId="{0D8C7F0B-B425-4490-9514-EF384E75F30D}">
      <dgm:prSet/>
      <dgm:spPr/>
      <dgm:t>
        <a:bodyPr/>
        <a:lstStyle/>
        <a:p>
          <a:endParaRPr lang="ru-RU"/>
        </a:p>
      </dgm:t>
    </dgm:pt>
    <dgm:pt modelId="{9E8D32AB-6543-4A0B-9C58-8E00004B09D1}" type="sibTrans" cxnId="{0D8C7F0B-B425-4490-9514-EF384E75F30D}">
      <dgm:prSet/>
      <dgm:spPr/>
      <dgm:t>
        <a:bodyPr/>
        <a:lstStyle/>
        <a:p>
          <a:endParaRPr lang="ru-RU"/>
        </a:p>
      </dgm:t>
    </dgm:pt>
    <dgm:pt modelId="{CBD0460A-11AB-46C0-AB4D-7C868B684E26}">
      <dgm:prSet/>
      <dgm:spPr/>
      <dgm:t>
        <a:bodyPr/>
        <a:lstStyle/>
        <a:p>
          <a:r>
            <a:rPr lang="ru-RU"/>
            <a:t>Международные</a:t>
          </a:r>
        </a:p>
      </dgm:t>
    </dgm:pt>
    <dgm:pt modelId="{3C00130C-8BD7-4E57-A906-01D742AEFA9B}" type="parTrans" cxnId="{FCD4E620-B3C1-453E-A2A7-2502D89C6484}">
      <dgm:prSet/>
      <dgm:spPr/>
      <dgm:t>
        <a:bodyPr/>
        <a:lstStyle/>
        <a:p>
          <a:endParaRPr lang="ru-RU"/>
        </a:p>
      </dgm:t>
    </dgm:pt>
    <dgm:pt modelId="{3F473623-E368-46C4-87F6-1229C171F526}" type="sibTrans" cxnId="{FCD4E620-B3C1-453E-A2A7-2502D89C6484}">
      <dgm:prSet/>
      <dgm:spPr/>
      <dgm:t>
        <a:bodyPr/>
        <a:lstStyle/>
        <a:p>
          <a:endParaRPr lang="ru-RU"/>
        </a:p>
      </dgm:t>
    </dgm:pt>
    <dgm:pt modelId="{5FD7D77F-9E25-4FA3-A0EF-79282F93D974}" type="pres">
      <dgm:prSet presAssocID="{E88866DE-3909-4988-B584-466BDD95D1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A525CA-9A40-4415-9661-16FAABD541DF}" type="pres">
      <dgm:prSet presAssocID="{BA593C56-1EDD-498C-8810-4067BA26C21C}" presName="linNode" presStyleCnt="0"/>
      <dgm:spPr/>
      <dgm:t>
        <a:bodyPr/>
        <a:lstStyle/>
        <a:p>
          <a:endParaRPr lang="ru-RU"/>
        </a:p>
      </dgm:t>
    </dgm:pt>
    <dgm:pt modelId="{60545660-48C4-4181-8E8F-692E595CA253}" type="pres">
      <dgm:prSet presAssocID="{BA593C56-1EDD-498C-8810-4067BA26C21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BEA6-632D-4531-A4AF-F1AAD513D6DA}" type="pres">
      <dgm:prSet presAssocID="{BA593C56-1EDD-498C-8810-4067BA26C21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0081-653F-4649-BFA1-5D332282CC16}" type="pres">
      <dgm:prSet presAssocID="{318D3F30-9567-4DB0-92CC-6090CA8ADDD4}" presName="sp" presStyleCnt="0"/>
      <dgm:spPr/>
      <dgm:t>
        <a:bodyPr/>
        <a:lstStyle/>
        <a:p>
          <a:endParaRPr lang="ru-RU"/>
        </a:p>
      </dgm:t>
    </dgm:pt>
    <dgm:pt modelId="{6788C974-19D1-4B5E-8DFD-86D33603AF5B}" type="pres">
      <dgm:prSet presAssocID="{9ADF5F11-5DE6-4F14-8268-1E7013CABD85}" presName="linNode" presStyleCnt="0"/>
      <dgm:spPr/>
      <dgm:t>
        <a:bodyPr/>
        <a:lstStyle/>
        <a:p>
          <a:endParaRPr lang="ru-RU"/>
        </a:p>
      </dgm:t>
    </dgm:pt>
    <dgm:pt modelId="{3480F2AF-15C0-4F32-B93E-1C654380B05D}" type="pres">
      <dgm:prSet presAssocID="{9ADF5F11-5DE6-4F14-8268-1E7013CABD8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2FE95-546C-45A7-9ACE-AD15DA07EC47}" type="pres">
      <dgm:prSet presAssocID="{9ADF5F11-5DE6-4F14-8268-1E7013CABD8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ACA47-404B-48B4-B7BE-14C6A65A3004}" type="pres">
      <dgm:prSet presAssocID="{9FA3010F-8C8F-4DDA-880B-47B5FB5A9C24}" presName="sp" presStyleCnt="0"/>
      <dgm:spPr/>
      <dgm:t>
        <a:bodyPr/>
        <a:lstStyle/>
        <a:p>
          <a:endParaRPr lang="ru-RU"/>
        </a:p>
      </dgm:t>
    </dgm:pt>
    <dgm:pt modelId="{FECDDAB0-2DD2-4665-BE8A-D6BDAD4A8C31}" type="pres">
      <dgm:prSet presAssocID="{163357FA-9DE3-4FDA-9C08-523403554D0B}" presName="linNode" presStyleCnt="0"/>
      <dgm:spPr/>
      <dgm:t>
        <a:bodyPr/>
        <a:lstStyle/>
        <a:p>
          <a:endParaRPr lang="ru-RU"/>
        </a:p>
      </dgm:t>
    </dgm:pt>
    <dgm:pt modelId="{1829AD59-9799-42FE-8FC9-5B5B2CA4030F}" type="pres">
      <dgm:prSet presAssocID="{163357FA-9DE3-4FDA-9C08-523403554D0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38615-371A-412C-B202-4A24FCDB111F}" type="pres">
      <dgm:prSet presAssocID="{163357FA-9DE3-4FDA-9C08-523403554D0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CD977-150C-4AFE-AA49-1E2385C34871}" type="pres">
      <dgm:prSet presAssocID="{D8A75507-D968-49AF-92CE-BE87B12D1CBB}" presName="sp" presStyleCnt="0"/>
      <dgm:spPr/>
      <dgm:t>
        <a:bodyPr/>
        <a:lstStyle/>
        <a:p>
          <a:endParaRPr lang="ru-RU"/>
        </a:p>
      </dgm:t>
    </dgm:pt>
    <dgm:pt modelId="{916EE2D9-3E7C-4313-BCA8-25DF45392296}" type="pres">
      <dgm:prSet presAssocID="{E4CA7906-0DC7-47AA-B3BF-F4A37B455F33}" presName="linNode" presStyleCnt="0"/>
      <dgm:spPr/>
      <dgm:t>
        <a:bodyPr/>
        <a:lstStyle/>
        <a:p>
          <a:endParaRPr lang="ru-RU"/>
        </a:p>
      </dgm:t>
    </dgm:pt>
    <dgm:pt modelId="{78509C1E-5B94-43D3-8461-6908CD62A88C}" type="pres">
      <dgm:prSet presAssocID="{E4CA7906-0DC7-47AA-B3BF-F4A37B455F3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A6028-1432-4E25-A3C2-623BEFBBA08F}" type="pres">
      <dgm:prSet presAssocID="{E4CA7906-0DC7-47AA-B3BF-F4A37B455F3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1BD32-6102-44F9-B2C3-CFD0D4937864}" type="presOf" srcId="{BA593C56-1EDD-498C-8810-4067BA26C21C}" destId="{60545660-48C4-4181-8E8F-692E595CA253}" srcOrd="0" destOrd="0" presId="urn:microsoft.com/office/officeart/2005/8/layout/vList5"/>
    <dgm:cxn modelId="{0C7B5A1D-CF98-4FA8-BC87-1F663C5FD8D7}" type="presOf" srcId="{08AFBE6D-52BE-4461-BC20-C8C71D837DCA}" destId="{8A7A6028-1432-4E25-A3C2-623BEFBBA08F}" srcOrd="0" destOrd="0" presId="urn:microsoft.com/office/officeart/2005/8/layout/vList5"/>
    <dgm:cxn modelId="{0C4B5610-80FD-48F5-9D46-2D1B97D7671F}" srcId="{163357FA-9DE3-4FDA-9C08-523403554D0B}" destId="{72EE165B-2872-41CA-BA26-FFBDD701B5A7}" srcOrd="2" destOrd="0" parTransId="{D5623D6F-1A9B-4A2C-B4AC-D0C2F4610DA3}" sibTransId="{9220DB7F-00E6-4506-8540-F10E7E065AAC}"/>
    <dgm:cxn modelId="{0D8C7F0B-B425-4490-9514-EF384E75F30D}" srcId="{E4CA7906-0DC7-47AA-B3BF-F4A37B455F33}" destId="{08AFBE6D-52BE-4461-BC20-C8C71D837DCA}" srcOrd="0" destOrd="0" parTransId="{0B8FC2BA-51C9-4155-899D-8DDBABD4C7F0}" sibTransId="{9E8D32AB-6543-4A0B-9C58-8E00004B09D1}"/>
    <dgm:cxn modelId="{CFFC25FE-AFB3-445C-A12D-7B402547B5FB}" type="presOf" srcId="{6932C769-CBB4-4F51-B00D-1CA797A2F617}" destId="{0A2BBEA6-632D-4531-A4AF-F1AAD513D6DA}" srcOrd="0" destOrd="0" presId="urn:microsoft.com/office/officeart/2005/8/layout/vList5"/>
    <dgm:cxn modelId="{61CE8236-6748-461F-9C62-6DA32170336B}" srcId="{E88866DE-3909-4988-B584-466BDD95D171}" destId="{BA593C56-1EDD-498C-8810-4067BA26C21C}" srcOrd="0" destOrd="0" parTransId="{37263166-500E-47DB-A144-F342EE34132B}" sibTransId="{318D3F30-9567-4DB0-92CC-6090CA8ADDD4}"/>
    <dgm:cxn modelId="{5E576760-2457-46CE-A575-D170FC6E8C6C}" type="presOf" srcId="{E88866DE-3909-4988-B584-466BDD95D171}" destId="{5FD7D77F-9E25-4FA3-A0EF-79282F93D974}" srcOrd="0" destOrd="0" presId="urn:microsoft.com/office/officeart/2005/8/layout/vList5"/>
    <dgm:cxn modelId="{15B3BA43-7575-47AD-951F-31F3FA516799}" srcId="{9ADF5F11-5DE6-4F14-8268-1E7013CABD85}" destId="{50D32D14-D36F-4E3D-97A1-4ACFCE9F718F}" srcOrd="0" destOrd="0" parTransId="{74A3291E-CA94-44E3-8384-2F41048553D6}" sibTransId="{2154A996-F372-46D4-BA57-03230698B3D1}"/>
    <dgm:cxn modelId="{4C7EE4D6-AD54-426B-981F-325C25D3CEB2}" type="presOf" srcId="{75B459D9-2930-4034-8C40-88D5FA3F1F66}" destId="{DDD2FE95-546C-45A7-9ACE-AD15DA07EC47}" srcOrd="0" destOrd="2" presId="urn:microsoft.com/office/officeart/2005/8/layout/vList5"/>
    <dgm:cxn modelId="{FCD4E620-B3C1-453E-A2A7-2502D89C6484}" srcId="{E4CA7906-0DC7-47AA-B3BF-F4A37B455F33}" destId="{CBD0460A-11AB-46C0-AB4D-7C868B684E26}" srcOrd="1" destOrd="0" parTransId="{3C00130C-8BD7-4E57-A906-01D742AEFA9B}" sibTransId="{3F473623-E368-46C4-87F6-1229C171F526}"/>
    <dgm:cxn modelId="{43F63358-187E-4747-958C-C06A90E69FA1}" type="presOf" srcId="{CBD0460A-11AB-46C0-AB4D-7C868B684E26}" destId="{8A7A6028-1432-4E25-A3C2-623BEFBBA08F}" srcOrd="0" destOrd="1" presId="urn:microsoft.com/office/officeart/2005/8/layout/vList5"/>
    <dgm:cxn modelId="{98EA0963-A5A1-49A0-924F-3A44B41FE742}" srcId="{BA593C56-1EDD-498C-8810-4067BA26C21C}" destId="{6932C769-CBB4-4F51-B00D-1CA797A2F617}" srcOrd="0" destOrd="0" parTransId="{0258BDAE-0422-44D7-A983-5B9AB8294B77}" sibTransId="{44142ED1-4D43-4D79-856C-0299FF361FC8}"/>
    <dgm:cxn modelId="{E01497DB-DB80-4306-ABA2-BA442816AF0A}" srcId="{163357FA-9DE3-4FDA-9C08-523403554D0B}" destId="{5B307EF5-A91D-41D9-A622-B30C37D0A0D8}" srcOrd="1" destOrd="0" parTransId="{987E05ED-8C24-4154-8E6A-6ED737EC3D72}" sibTransId="{37E43E0F-7561-455F-AC24-3E95CA04BA49}"/>
    <dgm:cxn modelId="{E9260DF7-1E91-453B-A161-BCA50AA7EDB2}" type="presOf" srcId="{163357FA-9DE3-4FDA-9C08-523403554D0B}" destId="{1829AD59-9799-42FE-8FC9-5B5B2CA4030F}" srcOrd="0" destOrd="0" presId="urn:microsoft.com/office/officeart/2005/8/layout/vList5"/>
    <dgm:cxn modelId="{8598B778-7C51-4C79-8973-F90A1175905A}" srcId="{E88866DE-3909-4988-B584-466BDD95D171}" destId="{9ADF5F11-5DE6-4F14-8268-1E7013CABD85}" srcOrd="1" destOrd="0" parTransId="{209DF900-2FE7-4F73-8009-3019AE64C94A}" sibTransId="{9FA3010F-8C8F-4DDA-880B-47B5FB5A9C24}"/>
    <dgm:cxn modelId="{D7BD445B-5A9B-4DF4-B378-6D3A58A08D4D}" type="presOf" srcId="{50D32D14-D36F-4E3D-97A1-4ACFCE9F718F}" destId="{DDD2FE95-546C-45A7-9ACE-AD15DA07EC47}" srcOrd="0" destOrd="0" presId="urn:microsoft.com/office/officeart/2005/8/layout/vList5"/>
    <dgm:cxn modelId="{34CC9757-3014-48F6-8042-1CFABC646781}" type="presOf" srcId="{72EE165B-2872-41CA-BA26-FFBDD701B5A7}" destId="{EB038615-371A-412C-B202-4A24FCDB111F}" srcOrd="0" destOrd="2" presId="urn:microsoft.com/office/officeart/2005/8/layout/vList5"/>
    <dgm:cxn modelId="{5878E2FA-AFDC-4AF5-A12F-C553A4691A39}" type="presOf" srcId="{5B307EF5-A91D-41D9-A622-B30C37D0A0D8}" destId="{EB038615-371A-412C-B202-4A24FCDB111F}" srcOrd="0" destOrd="1" presId="urn:microsoft.com/office/officeart/2005/8/layout/vList5"/>
    <dgm:cxn modelId="{65E34078-7349-49A8-BD71-8F51DE4026B6}" srcId="{163357FA-9DE3-4FDA-9C08-523403554D0B}" destId="{ECB5B9A5-DEBD-4683-A753-47B4ED747BCA}" srcOrd="0" destOrd="0" parTransId="{58C04B72-B825-4EEF-BEDD-935C270C90C3}" sibTransId="{BDCDFD8A-F16F-4699-9710-2DF26063B85C}"/>
    <dgm:cxn modelId="{FAC8DBBA-7C54-44DE-8A51-B994D5213B0A}" type="presOf" srcId="{69782DD6-DF25-4F1A-A04A-E88B48ACE950}" destId="{DDD2FE95-546C-45A7-9ACE-AD15DA07EC47}" srcOrd="0" destOrd="1" presId="urn:microsoft.com/office/officeart/2005/8/layout/vList5"/>
    <dgm:cxn modelId="{C6A256A1-1955-4DFD-A733-AE38C4903D05}" srcId="{E88866DE-3909-4988-B584-466BDD95D171}" destId="{E4CA7906-0DC7-47AA-B3BF-F4A37B455F33}" srcOrd="3" destOrd="0" parTransId="{05F4D15A-1888-4C15-B4E6-5F59F4AC72E8}" sibTransId="{45F7D120-9607-48E0-98D8-704BEDC92109}"/>
    <dgm:cxn modelId="{2ED848D2-9C85-4436-A3D7-EAAF399398D4}" srcId="{9ADF5F11-5DE6-4F14-8268-1E7013CABD85}" destId="{69782DD6-DF25-4F1A-A04A-E88B48ACE950}" srcOrd="1" destOrd="0" parTransId="{402C9AC3-48E8-4876-9616-5A1A2501AB28}" sibTransId="{4A13DCD0-CEA4-4159-B12F-C7293796DB36}"/>
    <dgm:cxn modelId="{74C056B3-BAF3-4F23-8CE3-1B36B8F9E423}" srcId="{E88866DE-3909-4988-B584-466BDD95D171}" destId="{163357FA-9DE3-4FDA-9C08-523403554D0B}" srcOrd="2" destOrd="0" parTransId="{6DB38F72-78FF-4032-9BFE-8E5109DE2233}" sibTransId="{D8A75507-D968-49AF-92CE-BE87B12D1CBB}"/>
    <dgm:cxn modelId="{14B33002-2875-42D5-B0E4-CF07E6F44D44}" type="presOf" srcId="{ECB5B9A5-DEBD-4683-A753-47B4ED747BCA}" destId="{EB038615-371A-412C-B202-4A24FCDB111F}" srcOrd="0" destOrd="0" presId="urn:microsoft.com/office/officeart/2005/8/layout/vList5"/>
    <dgm:cxn modelId="{8F2E50AD-3B25-43EC-9E82-D26C6F81E072}" type="presOf" srcId="{F4A3F89C-D4B1-4110-A54F-F2675CDD3176}" destId="{0A2BBEA6-632D-4531-A4AF-F1AAD513D6DA}" srcOrd="0" destOrd="1" presId="urn:microsoft.com/office/officeart/2005/8/layout/vList5"/>
    <dgm:cxn modelId="{472328A5-245A-4D26-840C-5F56E59BDABD}" srcId="{BA593C56-1EDD-498C-8810-4067BA26C21C}" destId="{F4A3F89C-D4B1-4110-A54F-F2675CDD3176}" srcOrd="1" destOrd="0" parTransId="{CC3D2515-FCFF-44B3-8F53-41C630F9FE28}" sibTransId="{451C0140-B19A-44BF-9B2C-5781A419D06E}"/>
    <dgm:cxn modelId="{79B5AA11-EB55-4B17-93AE-5100BCA9A7CE}" type="presOf" srcId="{E4CA7906-0DC7-47AA-B3BF-F4A37B455F33}" destId="{78509C1E-5B94-43D3-8461-6908CD62A88C}" srcOrd="0" destOrd="0" presId="urn:microsoft.com/office/officeart/2005/8/layout/vList5"/>
    <dgm:cxn modelId="{96E5F887-5890-418B-9F11-1E1A53E595B6}" srcId="{9ADF5F11-5DE6-4F14-8268-1E7013CABD85}" destId="{75B459D9-2930-4034-8C40-88D5FA3F1F66}" srcOrd="2" destOrd="0" parTransId="{BA03855A-02AB-412B-AAEF-38F372CD568F}" sibTransId="{8FF8EE67-17C7-4AAA-B891-B7FDA51C661A}"/>
    <dgm:cxn modelId="{929CA7F3-04E7-486E-98FE-6A521265C632}" type="presOf" srcId="{9ADF5F11-5DE6-4F14-8268-1E7013CABD85}" destId="{3480F2AF-15C0-4F32-B93E-1C654380B05D}" srcOrd="0" destOrd="0" presId="urn:microsoft.com/office/officeart/2005/8/layout/vList5"/>
    <dgm:cxn modelId="{B5934C8B-23F0-4F8B-8C2D-7D4EF84B95FA}" type="presParOf" srcId="{5FD7D77F-9E25-4FA3-A0EF-79282F93D974}" destId="{BBA525CA-9A40-4415-9661-16FAABD541DF}" srcOrd="0" destOrd="0" presId="urn:microsoft.com/office/officeart/2005/8/layout/vList5"/>
    <dgm:cxn modelId="{D50FBED8-B9D2-4EBD-A99A-ACFDB1828217}" type="presParOf" srcId="{BBA525CA-9A40-4415-9661-16FAABD541DF}" destId="{60545660-48C4-4181-8E8F-692E595CA253}" srcOrd="0" destOrd="0" presId="urn:microsoft.com/office/officeart/2005/8/layout/vList5"/>
    <dgm:cxn modelId="{2969CBBC-E0BF-4BA4-AEAB-21DA2D8B251E}" type="presParOf" srcId="{BBA525CA-9A40-4415-9661-16FAABD541DF}" destId="{0A2BBEA6-632D-4531-A4AF-F1AAD513D6DA}" srcOrd="1" destOrd="0" presId="urn:microsoft.com/office/officeart/2005/8/layout/vList5"/>
    <dgm:cxn modelId="{69CB93B0-E8D3-43F4-9BE6-DECF0A03BDBB}" type="presParOf" srcId="{5FD7D77F-9E25-4FA3-A0EF-79282F93D974}" destId="{A01E0081-653F-4649-BFA1-5D332282CC16}" srcOrd="1" destOrd="0" presId="urn:microsoft.com/office/officeart/2005/8/layout/vList5"/>
    <dgm:cxn modelId="{EC941583-9B67-4382-BCFF-05549FA76064}" type="presParOf" srcId="{5FD7D77F-9E25-4FA3-A0EF-79282F93D974}" destId="{6788C974-19D1-4B5E-8DFD-86D33603AF5B}" srcOrd="2" destOrd="0" presId="urn:microsoft.com/office/officeart/2005/8/layout/vList5"/>
    <dgm:cxn modelId="{87DB8DF5-3E97-408A-A4F7-4BABBF26F805}" type="presParOf" srcId="{6788C974-19D1-4B5E-8DFD-86D33603AF5B}" destId="{3480F2AF-15C0-4F32-B93E-1C654380B05D}" srcOrd="0" destOrd="0" presId="urn:microsoft.com/office/officeart/2005/8/layout/vList5"/>
    <dgm:cxn modelId="{4F3672A9-C193-4433-B992-B339F720AD0D}" type="presParOf" srcId="{6788C974-19D1-4B5E-8DFD-86D33603AF5B}" destId="{DDD2FE95-546C-45A7-9ACE-AD15DA07EC47}" srcOrd="1" destOrd="0" presId="urn:microsoft.com/office/officeart/2005/8/layout/vList5"/>
    <dgm:cxn modelId="{88B29A0F-5D24-48BC-ACE9-D6EC2758F0B0}" type="presParOf" srcId="{5FD7D77F-9E25-4FA3-A0EF-79282F93D974}" destId="{198ACA47-404B-48B4-B7BE-14C6A65A3004}" srcOrd="3" destOrd="0" presId="urn:microsoft.com/office/officeart/2005/8/layout/vList5"/>
    <dgm:cxn modelId="{7BF79E5A-08B2-4BE2-BD84-EF5978B189E1}" type="presParOf" srcId="{5FD7D77F-9E25-4FA3-A0EF-79282F93D974}" destId="{FECDDAB0-2DD2-4665-BE8A-D6BDAD4A8C31}" srcOrd="4" destOrd="0" presId="urn:microsoft.com/office/officeart/2005/8/layout/vList5"/>
    <dgm:cxn modelId="{235A0FB7-1A2F-4A87-8380-E53DC3E572CA}" type="presParOf" srcId="{FECDDAB0-2DD2-4665-BE8A-D6BDAD4A8C31}" destId="{1829AD59-9799-42FE-8FC9-5B5B2CA4030F}" srcOrd="0" destOrd="0" presId="urn:microsoft.com/office/officeart/2005/8/layout/vList5"/>
    <dgm:cxn modelId="{E4FD974D-57C9-4483-AFD8-3E3804DC1BAD}" type="presParOf" srcId="{FECDDAB0-2DD2-4665-BE8A-D6BDAD4A8C31}" destId="{EB038615-371A-412C-B202-4A24FCDB111F}" srcOrd="1" destOrd="0" presId="urn:microsoft.com/office/officeart/2005/8/layout/vList5"/>
    <dgm:cxn modelId="{B00DAFBF-FD82-415B-82C4-4BFA95D0E9B9}" type="presParOf" srcId="{5FD7D77F-9E25-4FA3-A0EF-79282F93D974}" destId="{270CD977-150C-4AFE-AA49-1E2385C34871}" srcOrd="5" destOrd="0" presId="urn:microsoft.com/office/officeart/2005/8/layout/vList5"/>
    <dgm:cxn modelId="{C555CCDD-E79B-40CF-97EB-5DFF9AA5D227}" type="presParOf" srcId="{5FD7D77F-9E25-4FA3-A0EF-79282F93D974}" destId="{916EE2D9-3E7C-4313-BCA8-25DF45392296}" srcOrd="6" destOrd="0" presId="urn:microsoft.com/office/officeart/2005/8/layout/vList5"/>
    <dgm:cxn modelId="{F7E8BB5A-944E-4E01-847F-B691A2B90909}" type="presParOf" srcId="{916EE2D9-3E7C-4313-BCA8-25DF45392296}" destId="{78509C1E-5B94-43D3-8461-6908CD62A88C}" srcOrd="0" destOrd="0" presId="urn:microsoft.com/office/officeart/2005/8/layout/vList5"/>
    <dgm:cxn modelId="{7012DEB8-FF5F-4C8D-AEB8-5737AFC3EFB9}" type="presParOf" srcId="{916EE2D9-3E7C-4313-BCA8-25DF45392296}" destId="{8A7A6028-1432-4E25-A3C2-623BEFBBA08F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3D6650-7A58-4690-8B1F-0A74D61BAD9A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ABB4E-106F-4D4E-AA07-EE25DEE86AD8}">
      <dgm:prSet phldrT="[Текст]"/>
      <dgm:spPr/>
      <dgm:t>
        <a:bodyPr/>
        <a:lstStyle/>
        <a:p>
          <a:r>
            <a:rPr lang="ru-RU" dirty="0"/>
            <a:t>Исследовательские проекты</a:t>
          </a:r>
        </a:p>
      </dgm:t>
    </dgm:pt>
    <dgm:pt modelId="{5D1A0782-CC8F-47CC-90B1-8E9CDD7EE0CD}" type="parTrans" cxnId="{1E332E28-7946-4893-8794-2BD06F7CF053}">
      <dgm:prSet/>
      <dgm:spPr/>
      <dgm:t>
        <a:bodyPr/>
        <a:lstStyle/>
        <a:p>
          <a:endParaRPr lang="ru-RU"/>
        </a:p>
      </dgm:t>
    </dgm:pt>
    <dgm:pt modelId="{925424F0-67C0-4700-BF16-E15BDBE8B8FC}" type="sibTrans" cxnId="{1E332E28-7946-4893-8794-2BD06F7CF053}">
      <dgm:prSet/>
      <dgm:spPr/>
      <dgm:t>
        <a:bodyPr/>
        <a:lstStyle/>
        <a:p>
          <a:endParaRPr lang="ru-RU"/>
        </a:p>
      </dgm:t>
    </dgm:pt>
    <dgm:pt modelId="{CBCF4833-9F95-494C-9B71-EC315CA22FE2}">
      <dgm:prSet phldrT="[Текст]"/>
      <dgm:spPr/>
      <dgm:t>
        <a:bodyPr/>
        <a:lstStyle/>
        <a:p>
          <a:r>
            <a:rPr lang="ru-RU"/>
            <a:t> предполагают доказательство или опровержение какой-либо гипотезы, проведение экспериментов, научное описание изучаемых явлений.</a:t>
          </a:r>
        </a:p>
      </dgm:t>
    </dgm:pt>
    <dgm:pt modelId="{D9374849-0C13-47BD-A771-9634FE52C0B1}" type="parTrans" cxnId="{138F1CBE-11D8-4E5E-B2D2-314454C05281}">
      <dgm:prSet/>
      <dgm:spPr/>
      <dgm:t>
        <a:bodyPr/>
        <a:lstStyle/>
        <a:p>
          <a:endParaRPr lang="ru-RU"/>
        </a:p>
      </dgm:t>
    </dgm:pt>
    <dgm:pt modelId="{E53763A7-286A-4F19-9E29-391D33748BB3}" type="sibTrans" cxnId="{138F1CBE-11D8-4E5E-B2D2-314454C05281}">
      <dgm:prSet/>
      <dgm:spPr/>
      <dgm:t>
        <a:bodyPr/>
        <a:lstStyle/>
        <a:p>
          <a:endParaRPr lang="ru-RU"/>
        </a:p>
      </dgm:t>
    </dgm:pt>
    <dgm:pt modelId="{1AF53005-B190-44B1-AD8B-5D33532E366A}">
      <dgm:prSet phldrT="[Текст]"/>
      <dgm:spPr/>
      <dgm:t>
        <a:bodyPr/>
        <a:lstStyle/>
        <a:p>
          <a:r>
            <a:rPr lang="ru-RU" dirty="0"/>
            <a:t> Практико-ориентированные проекты</a:t>
          </a:r>
        </a:p>
      </dgm:t>
    </dgm:pt>
    <dgm:pt modelId="{257CD499-1633-44A9-9A75-E3097AEEF4DF}" type="parTrans" cxnId="{ACEA4647-9802-4FDA-BCBB-93AC33AFCFD8}">
      <dgm:prSet/>
      <dgm:spPr/>
      <dgm:t>
        <a:bodyPr/>
        <a:lstStyle/>
        <a:p>
          <a:endParaRPr lang="ru-RU"/>
        </a:p>
      </dgm:t>
    </dgm:pt>
    <dgm:pt modelId="{B04E8A5D-320C-4A08-AB60-D339D63D6CCC}" type="sibTrans" cxnId="{ACEA4647-9802-4FDA-BCBB-93AC33AFCFD8}">
      <dgm:prSet/>
      <dgm:spPr/>
      <dgm:t>
        <a:bodyPr/>
        <a:lstStyle/>
        <a:p>
          <a:endParaRPr lang="ru-RU"/>
        </a:p>
      </dgm:t>
    </dgm:pt>
    <dgm:pt modelId="{51BD6B44-E278-4AAB-8808-1A653E5163F2}">
      <dgm:prSet phldrT="[Текст]"/>
      <dgm:spPr/>
      <dgm:t>
        <a:bodyPr/>
        <a:lstStyle/>
        <a:p>
          <a:r>
            <a:rPr lang="ru-RU"/>
            <a:t> направлены на решение практических задач, результат выполнения проекта – конкретный полезный предмет, модель, учебное пособие и т.п.  </a:t>
          </a:r>
        </a:p>
      </dgm:t>
    </dgm:pt>
    <dgm:pt modelId="{84DA2A0D-1D2D-4648-847C-046D45BEB197}" type="parTrans" cxnId="{8261F7D0-4E94-4C94-A58E-7BC024CCEB6C}">
      <dgm:prSet/>
      <dgm:spPr/>
      <dgm:t>
        <a:bodyPr/>
        <a:lstStyle/>
        <a:p>
          <a:endParaRPr lang="ru-RU"/>
        </a:p>
      </dgm:t>
    </dgm:pt>
    <dgm:pt modelId="{46CAE154-0A6F-425F-B7A3-FA9A29EE021E}" type="sibTrans" cxnId="{8261F7D0-4E94-4C94-A58E-7BC024CCEB6C}">
      <dgm:prSet/>
      <dgm:spPr/>
      <dgm:t>
        <a:bodyPr/>
        <a:lstStyle/>
        <a:p>
          <a:endParaRPr lang="ru-RU"/>
        </a:p>
      </dgm:t>
    </dgm:pt>
    <dgm:pt modelId="{0E5EE620-A7B1-4C0E-BBE9-FBC558F14C47}">
      <dgm:prSet phldrT="[Текст]"/>
      <dgm:spPr/>
      <dgm:t>
        <a:bodyPr/>
        <a:lstStyle/>
        <a:p>
          <a:r>
            <a:rPr lang="ru-RU"/>
            <a:t> Информационные проекты</a:t>
          </a:r>
        </a:p>
      </dgm:t>
    </dgm:pt>
    <dgm:pt modelId="{4FB1A262-8C0D-40EB-8B59-B29C01E668C3}" type="parTrans" cxnId="{412EDF70-3A06-444D-8EAB-E694D7DE2DC2}">
      <dgm:prSet/>
      <dgm:spPr/>
      <dgm:t>
        <a:bodyPr/>
        <a:lstStyle/>
        <a:p>
          <a:endParaRPr lang="ru-RU"/>
        </a:p>
      </dgm:t>
    </dgm:pt>
    <dgm:pt modelId="{08AEE0D7-0C44-48D1-A095-707EE8860C57}" type="sibTrans" cxnId="{412EDF70-3A06-444D-8EAB-E694D7DE2DC2}">
      <dgm:prSet/>
      <dgm:spPr/>
      <dgm:t>
        <a:bodyPr/>
        <a:lstStyle/>
        <a:p>
          <a:endParaRPr lang="ru-RU"/>
        </a:p>
      </dgm:t>
    </dgm:pt>
    <dgm:pt modelId="{24183BDD-3F15-4981-9824-F147CDC06A5F}">
      <dgm:prSet phldrT="[Текст]"/>
      <dgm:spPr/>
      <dgm:t>
        <a:bodyPr/>
        <a:lstStyle/>
        <a:p>
          <a:r>
            <a:rPr lang="ru-RU"/>
            <a:t> направлены на сбор информации о каком-либо предмете или явлении (например, проведение опроса школьников для публикации в школьной газете и т.п.).</a:t>
          </a:r>
        </a:p>
      </dgm:t>
    </dgm:pt>
    <dgm:pt modelId="{A831B692-FE3F-4E87-893B-A26DC1DBEC22}" type="parTrans" cxnId="{8E975EEF-B2E9-443A-A98D-9974445FF1AD}">
      <dgm:prSet/>
      <dgm:spPr/>
      <dgm:t>
        <a:bodyPr/>
        <a:lstStyle/>
        <a:p>
          <a:endParaRPr lang="ru-RU"/>
        </a:p>
      </dgm:t>
    </dgm:pt>
    <dgm:pt modelId="{C04C5AEA-7B13-442A-B313-958A6B7E4CEB}" type="sibTrans" cxnId="{8E975EEF-B2E9-443A-A98D-9974445FF1AD}">
      <dgm:prSet/>
      <dgm:spPr/>
      <dgm:t>
        <a:bodyPr/>
        <a:lstStyle/>
        <a:p>
          <a:endParaRPr lang="ru-RU"/>
        </a:p>
      </dgm:t>
    </dgm:pt>
    <dgm:pt modelId="{49002EDE-776A-44AC-B1F0-E9F28A1DBCE4}">
      <dgm:prSet/>
      <dgm:spPr/>
      <dgm:t>
        <a:bodyPr/>
        <a:lstStyle/>
        <a:p>
          <a:r>
            <a:rPr lang="ru-RU"/>
            <a:t>Творческие проекты</a:t>
          </a:r>
        </a:p>
      </dgm:t>
    </dgm:pt>
    <dgm:pt modelId="{E8E36F21-F420-4ADC-BEC7-9D225E22CF6C}" type="parTrans" cxnId="{4F2476A3-0DFC-45B2-A700-ACDE16E02468}">
      <dgm:prSet/>
      <dgm:spPr/>
      <dgm:t>
        <a:bodyPr/>
        <a:lstStyle/>
        <a:p>
          <a:endParaRPr lang="ru-RU"/>
        </a:p>
      </dgm:t>
    </dgm:pt>
    <dgm:pt modelId="{90E07DB5-CA20-4668-88DE-C20CD1CE2144}" type="sibTrans" cxnId="{4F2476A3-0DFC-45B2-A700-ACDE16E02468}">
      <dgm:prSet/>
      <dgm:spPr/>
      <dgm:t>
        <a:bodyPr/>
        <a:lstStyle/>
        <a:p>
          <a:endParaRPr lang="ru-RU"/>
        </a:p>
      </dgm:t>
    </dgm:pt>
    <dgm:pt modelId="{8AAA0EA7-5DA8-448E-95A6-E64E62FE8B7E}">
      <dgm:prSet/>
      <dgm:spPr/>
      <dgm:t>
        <a:bodyPr/>
        <a:lstStyle/>
        <a:p>
          <a:r>
            <a:rPr lang="ru-RU"/>
            <a:t>Игровые проекты</a:t>
          </a:r>
        </a:p>
      </dgm:t>
    </dgm:pt>
    <dgm:pt modelId="{2CA892F9-6040-4E10-ABC2-7F4C88168826}" type="parTrans" cxnId="{EBF94C4A-5448-4713-A08E-3A81FFF65A59}">
      <dgm:prSet/>
      <dgm:spPr/>
      <dgm:t>
        <a:bodyPr/>
        <a:lstStyle/>
        <a:p>
          <a:endParaRPr lang="ru-RU"/>
        </a:p>
      </dgm:t>
    </dgm:pt>
    <dgm:pt modelId="{DA9E0DC9-2063-41BC-9A1B-D796C38DC71B}" type="sibTrans" cxnId="{EBF94C4A-5448-4713-A08E-3A81FFF65A59}">
      <dgm:prSet/>
      <dgm:spPr/>
      <dgm:t>
        <a:bodyPr/>
        <a:lstStyle/>
        <a:p>
          <a:endParaRPr lang="ru-RU"/>
        </a:p>
      </dgm:t>
    </dgm:pt>
    <dgm:pt modelId="{467F1EB8-5BB1-4EAF-A71C-2503ABCADAFA}">
      <dgm:prSet/>
      <dgm:spPr/>
      <dgm:t>
        <a:bodyPr/>
        <a:lstStyle/>
        <a:p>
          <a:endParaRPr lang="ru-RU"/>
        </a:p>
      </dgm:t>
    </dgm:pt>
    <dgm:pt modelId="{13458ED7-0105-4737-8124-12DE7F14A314}" type="parTrans" cxnId="{D7FCCE08-F621-4FEE-A4D4-8213ED5F6716}">
      <dgm:prSet/>
      <dgm:spPr/>
      <dgm:t>
        <a:bodyPr/>
        <a:lstStyle/>
        <a:p>
          <a:endParaRPr lang="ru-RU"/>
        </a:p>
      </dgm:t>
    </dgm:pt>
    <dgm:pt modelId="{C5ED15BE-7329-4FC4-B409-D1B19E704E4A}" type="sibTrans" cxnId="{D7FCCE08-F621-4FEE-A4D4-8213ED5F6716}">
      <dgm:prSet/>
      <dgm:spPr/>
      <dgm:t>
        <a:bodyPr/>
        <a:lstStyle/>
        <a:p>
          <a:endParaRPr lang="ru-RU"/>
        </a:p>
      </dgm:t>
    </dgm:pt>
    <dgm:pt modelId="{F18863DB-D3CD-469F-B967-5796826531A6}">
      <dgm:prSet/>
      <dgm:spPr/>
      <dgm:t>
        <a:bodyPr/>
        <a:lstStyle/>
        <a:p>
          <a:endParaRPr lang="ru-RU"/>
        </a:p>
      </dgm:t>
    </dgm:pt>
    <dgm:pt modelId="{A7F9D014-6387-4533-B6D3-3A3306262F31}" type="parTrans" cxnId="{9FC9EB5F-8E87-4768-A793-050EB95746C5}">
      <dgm:prSet/>
      <dgm:spPr/>
      <dgm:t>
        <a:bodyPr/>
        <a:lstStyle/>
        <a:p>
          <a:endParaRPr lang="ru-RU"/>
        </a:p>
      </dgm:t>
    </dgm:pt>
    <dgm:pt modelId="{6BA4CB5A-1609-426C-BB21-12CA3CF49881}" type="sibTrans" cxnId="{9FC9EB5F-8E87-4768-A793-050EB95746C5}">
      <dgm:prSet/>
      <dgm:spPr/>
      <dgm:t>
        <a:bodyPr/>
        <a:lstStyle/>
        <a:p>
          <a:endParaRPr lang="ru-RU"/>
        </a:p>
      </dgm:t>
    </dgm:pt>
    <dgm:pt modelId="{573B64E5-2B3B-4F62-890D-1A20BFB834FD}">
      <dgm:prSet/>
      <dgm:spPr/>
      <dgm:t>
        <a:bodyPr/>
        <a:lstStyle/>
        <a:p>
          <a:r>
            <a:rPr lang="ru-RU"/>
            <a:t>результатом становится создание  литературных произведений, произведения изобразительного или декоративно-прикладного искусства, видеофильмов.</a:t>
          </a:r>
        </a:p>
      </dgm:t>
    </dgm:pt>
    <dgm:pt modelId="{E43140EE-2078-4E7B-BA58-BF1875FE73FC}" type="parTrans" cxnId="{18929D8B-0EB8-45FC-A6D8-7A46C90DDD32}">
      <dgm:prSet/>
      <dgm:spPr/>
      <dgm:t>
        <a:bodyPr/>
        <a:lstStyle/>
        <a:p>
          <a:endParaRPr lang="ru-RU"/>
        </a:p>
      </dgm:t>
    </dgm:pt>
    <dgm:pt modelId="{AF6FCB1B-D2AC-4439-8195-82D63A994CAC}" type="sibTrans" cxnId="{18929D8B-0EB8-45FC-A6D8-7A46C90DDD32}">
      <dgm:prSet/>
      <dgm:spPr/>
      <dgm:t>
        <a:bodyPr/>
        <a:lstStyle/>
        <a:p>
          <a:endParaRPr lang="ru-RU"/>
        </a:p>
      </dgm:t>
    </dgm:pt>
    <dgm:pt modelId="{EA390BEF-0DAB-4A22-A512-1B6EB656AC8A}">
      <dgm:prSet/>
      <dgm:spPr/>
      <dgm:t>
        <a:bodyPr/>
        <a:lstStyle/>
        <a:p>
          <a:r>
            <a:rPr lang="ru-RU"/>
            <a:t>предполагают подготовку какого-либо мероприятия (игры, состязания, викторины, экскурсии и т.п.).</a:t>
          </a:r>
        </a:p>
      </dgm:t>
    </dgm:pt>
    <dgm:pt modelId="{7B93EFE6-97AA-4962-85FB-877DF7E63048}" type="parTrans" cxnId="{46628249-EDE8-4EE4-B97B-F816CDE1C1A7}">
      <dgm:prSet/>
      <dgm:spPr/>
      <dgm:t>
        <a:bodyPr/>
        <a:lstStyle/>
        <a:p>
          <a:endParaRPr lang="ru-RU"/>
        </a:p>
      </dgm:t>
    </dgm:pt>
    <dgm:pt modelId="{AC4F8B7F-7BD7-45C9-8B70-D31D03296B84}" type="sibTrans" cxnId="{46628249-EDE8-4EE4-B97B-F816CDE1C1A7}">
      <dgm:prSet/>
      <dgm:spPr/>
      <dgm:t>
        <a:bodyPr/>
        <a:lstStyle/>
        <a:p>
          <a:endParaRPr lang="ru-RU"/>
        </a:p>
      </dgm:t>
    </dgm:pt>
    <dgm:pt modelId="{AB112152-CBC7-4F1C-98B4-277F55450721}" type="pres">
      <dgm:prSet presAssocID="{3D3D6650-7A58-4690-8B1F-0A74D61BAD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36E07-B9D9-4998-97FB-2C45C55FFD5C}" type="pres">
      <dgm:prSet presAssocID="{0E1ABB4E-106F-4D4E-AA07-EE25DEE86AD8}" presName="linNode" presStyleCnt="0"/>
      <dgm:spPr/>
      <dgm:t>
        <a:bodyPr/>
        <a:lstStyle/>
        <a:p>
          <a:endParaRPr lang="ru-RU"/>
        </a:p>
      </dgm:t>
    </dgm:pt>
    <dgm:pt modelId="{64709627-E47A-485B-B19C-D6A55ACA7249}" type="pres">
      <dgm:prSet presAssocID="{0E1ABB4E-106F-4D4E-AA07-EE25DEE86AD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97626-F728-4ED8-86CF-4591FEDEF2EF}" type="pres">
      <dgm:prSet presAssocID="{0E1ABB4E-106F-4D4E-AA07-EE25DEE86AD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C5025-7214-4553-9C14-431AE9AFCA4D}" type="pres">
      <dgm:prSet presAssocID="{925424F0-67C0-4700-BF16-E15BDBE8B8FC}" presName="sp" presStyleCnt="0"/>
      <dgm:spPr/>
      <dgm:t>
        <a:bodyPr/>
        <a:lstStyle/>
        <a:p>
          <a:endParaRPr lang="ru-RU"/>
        </a:p>
      </dgm:t>
    </dgm:pt>
    <dgm:pt modelId="{5BF98BFF-5B10-4C9A-9F26-3A437663F544}" type="pres">
      <dgm:prSet presAssocID="{1AF53005-B190-44B1-AD8B-5D33532E366A}" presName="linNode" presStyleCnt="0"/>
      <dgm:spPr/>
      <dgm:t>
        <a:bodyPr/>
        <a:lstStyle/>
        <a:p>
          <a:endParaRPr lang="ru-RU"/>
        </a:p>
      </dgm:t>
    </dgm:pt>
    <dgm:pt modelId="{0E17FDCA-167B-4045-B78A-8A2AE0014723}" type="pres">
      <dgm:prSet presAssocID="{1AF53005-B190-44B1-AD8B-5D33532E366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9805C-CCB9-437F-AC96-752AD54CD287}" type="pres">
      <dgm:prSet presAssocID="{1AF53005-B190-44B1-AD8B-5D33532E36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AE676-BADF-408B-837C-0097BA0B715B}" type="pres">
      <dgm:prSet presAssocID="{B04E8A5D-320C-4A08-AB60-D339D63D6CCC}" presName="sp" presStyleCnt="0"/>
      <dgm:spPr/>
      <dgm:t>
        <a:bodyPr/>
        <a:lstStyle/>
        <a:p>
          <a:endParaRPr lang="ru-RU"/>
        </a:p>
      </dgm:t>
    </dgm:pt>
    <dgm:pt modelId="{A81107EA-BDCA-4AF5-8C5F-557B39B76D8F}" type="pres">
      <dgm:prSet presAssocID="{0E5EE620-A7B1-4C0E-BBE9-FBC558F14C47}" presName="linNode" presStyleCnt="0"/>
      <dgm:spPr/>
      <dgm:t>
        <a:bodyPr/>
        <a:lstStyle/>
        <a:p>
          <a:endParaRPr lang="ru-RU"/>
        </a:p>
      </dgm:t>
    </dgm:pt>
    <dgm:pt modelId="{3C3D1AA4-BB68-435A-8338-33AB84488CFA}" type="pres">
      <dgm:prSet presAssocID="{0E5EE620-A7B1-4C0E-BBE9-FBC558F14C4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C06C8-E676-4593-B6C1-E203F3B44B30}" type="pres">
      <dgm:prSet presAssocID="{0E5EE620-A7B1-4C0E-BBE9-FBC558F14C4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92FE8-0F95-41F7-A70D-702E9291C620}" type="pres">
      <dgm:prSet presAssocID="{08AEE0D7-0C44-48D1-A095-707EE8860C57}" presName="sp" presStyleCnt="0"/>
      <dgm:spPr/>
      <dgm:t>
        <a:bodyPr/>
        <a:lstStyle/>
        <a:p>
          <a:endParaRPr lang="ru-RU"/>
        </a:p>
      </dgm:t>
    </dgm:pt>
    <dgm:pt modelId="{13B0C6C9-4E25-422F-99C7-ADC59D760883}" type="pres">
      <dgm:prSet presAssocID="{49002EDE-776A-44AC-B1F0-E9F28A1DBCE4}" presName="linNode" presStyleCnt="0"/>
      <dgm:spPr/>
      <dgm:t>
        <a:bodyPr/>
        <a:lstStyle/>
        <a:p>
          <a:endParaRPr lang="ru-RU"/>
        </a:p>
      </dgm:t>
    </dgm:pt>
    <dgm:pt modelId="{157EFBF3-9DE5-418E-9AD6-DB78A7709BEF}" type="pres">
      <dgm:prSet presAssocID="{49002EDE-776A-44AC-B1F0-E9F28A1DBCE4}" presName="parentText" presStyleLbl="node1" presStyleIdx="3" presStyleCnt="5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97C40-CD8D-4C63-AAF8-F0FAEC711193}" type="pres">
      <dgm:prSet presAssocID="{49002EDE-776A-44AC-B1F0-E9F28A1DBCE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FB799-8A5F-4A5C-840E-48BA0D60E2C6}" type="pres">
      <dgm:prSet presAssocID="{90E07DB5-CA20-4668-88DE-C20CD1CE2144}" presName="sp" presStyleCnt="0"/>
      <dgm:spPr/>
      <dgm:t>
        <a:bodyPr/>
        <a:lstStyle/>
        <a:p>
          <a:endParaRPr lang="ru-RU"/>
        </a:p>
      </dgm:t>
    </dgm:pt>
    <dgm:pt modelId="{56290576-65BA-4162-9AFD-7ABA013D16DF}" type="pres">
      <dgm:prSet presAssocID="{8AAA0EA7-5DA8-448E-95A6-E64E62FE8B7E}" presName="linNode" presStyleCnt="0"/>
      <dgm:spPr/>
      <dgm:t>
        <a:bodyPr/>
        <a:lstStyle/>
        <a:p>
          <a:endParaRPr lang="ru-RU"/>
        </a:p>
      </dgm:t>
    </dgm:pt>
    <dgm:pt modelId="{9F0B48E9-408F-4DE9-9D5D-24DCA1A91544}" type="pres">
      <dgm:prSet presAssocID="{8AAA0EA7-5DA8-448E-95A6-E64E62FE8B7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A58F-26FC-4D08-980E-129812398C40}" type="pres">
      <dgm:prSet presAssocID="{8AAA0EA7-5DA8-448E-95A6-E64E62FE8B7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1F7D0-4E94-4C94-A58E-7BC024CCEB6C}" srcId="{1AF53005-B190-44B1-AD8B-5D33532E366A}" destId="{51BD6B44-E278-4AAB-8808-1A653E5163F2}" srcOrd="0" destOrd="0" parTransId="{84DA2A0D-1D2D-4648-847C-046D45BEB197}" sibTransId="{46CAE154-0A6F-425F-B7A3-FA9A29EE021E}"/>
    <dgm:cxn modelId="{4F70E96F-89CE-4C5D-A4B2-72CFCB66ED2A}" type="presOf" srcId="{8AAA0EA7-5DA8-448E-95A6-E64E62FE8B7E}" destId="{9F0B48E9-408F-4DE9-9D5D-24DCA1A91544}" srcOrd="0" destOrd="0" presId="urn:microsoft.com/office/officeart/2005/8/layout/vList5"/>
    <dgm:cxn modelId="{FE10177C-641A-4CBE-8AB2-18135C11D3D2}" type="presOf" srcId="{467F1EB8-5BB1-4EAF-A71C-2503ABCADAFA}" destId="{EEC97C40-CD8D-4C63-AAF8-F0FAEC711193}" srcOrd="0" destOrd="0" presId="urn:microsoft.com/office/officeart/2005/8/layout/vList5"/>
    <dgm:cxn modelId="{C44D3745-4E51-44AD-80D3-ADDD145728C5}" type="presOf" srcId="{24183BDD-3F15-4981-9824-F147CDC06A5F}" destId="{551C06C8-E676-4593-B6C1-E203F3B44B30}" srcOrd="0" destOrd="0" presId="urn:microsoft.com/office/officeart/2005/8/layout/vList5"/>
    <dgm:cxn modelId="{46628249-EDE8-4EE4-B97B-F816CDE1C1A7}" srcId="{8AAA0EA7-5DA8-448E-95A6-E64E62FE8B7E}" destId="{EA390BEF-0DAB-4A22-A512-1B6EB656AC8A}" srcOrd="1" destOrd="0" parTransId="{7B93EFE6-97AA-4962-85FB-877DF7E63048}" sibTransId="{AC4F8B7F-7BD7-45C9-8B70-D31D03296B84}"/>
    <dgm:cxn modelId="{705FC924-AAC7-4030-9A55-B8723A517F0F}" type="presOf" srcId="{0E1ABB4E-106F-4D4E-AA07-EE25DEE86AD8}" destId="{64709627-E47A-485B-B19C-D6A55ACA7249}" srcOrd="0" destOrd="0" presId="urn:microsoft.com/office/officeart/2005/8/layout/vList5"/>
    <dgm:cxn modelId="{4B181A86-7DF8-49C0-9C4C-A9713C0B4BC7}" type="presOf" srcId="{EA390BEF-0DAB-4A22-A512-1B6EB656AC8A}" destId="{3DB5A58F-26FC-4D08-980E-129812398C40}" srcOrd="0" destOrd="1" presId="urn:microsoft.com/office/officeart/2005/8/layout/vList5"/>
    <dgm:cxn modelId="{F32E845B-8AC4-46D1-87FB-1F6C93CA0E32}" type="presOf" srcId="{CBCF4833-9F95-494C-9B71-EC315CA22FE2}" destId="{19B97626-F728-4ED8-86CF-4591FEDEF2EF}" srcOrd="0" destOrd="0" presId="urn:microsoft.com/office/officeart/2005/8/layout/vList5"/>
    <dgm:cxn modelId="{9FC9EB5F-8E87-4768-A793-050EB95746C5}" srcId="{8AAA0EA7-5DA8-448E-95A6-E64E62FE8B7E}" destId="{F18863DB-D3CD-469F-B967-5796826531A6}" srcOrd="0" destOrd="0" parTransId="{A7F9D014-6387-4533-B6D3-3A3306262F31}" sibTransId="{6BA4CB5A-1609-426C-BB21-12CA3CF49881}"/>
    <dgm:cxn modelId="{11206507-16BA-4A74-84EB-90799C9E7C46}" type="presOf" srcId="{3D3D6650-7A58-4690-8B1F-0A74D61BAD9A}" destId="{AB112152-CBC7-4F1C-98B4-277F55450721}" srcOrd="0" destOrd="0" presId="urn:microsoft.com/office/officeart/2005/8/layout/vList5"/>
    <dgm:cxn modelId="{ACEA4647-9802-4FDA-BCBB-93AC33AFCFD8}" srcId="{3D3D6650-7A58-4690-8B1F-0A74D61BAD9A}" destId="{1AF53005-B190-44B1-AD8B-5D33532E366A}" srcOrd="1" destOrd="0" parTransId="{257CD499-1633-44A9-9A75-E3097AEEF4DF}" sibTransId="{B04E8A5D-320C-4A08-AB60-D339D63D6CCC}"/>
    <dgm:cxn modelId="{46D2E897-FB7D-4096-8190-85938301F58C}" type="presOf" srcId="{1AF53005-B190-44B1-AD8B-5D33532E366A}" destId="{0E17FDCA-167B-4045-B78A-8A2AE0014723}" srcOrd="0" destOrd="0" presId="urn:microsoft.com/office/officeart/2005/8/layout/vList5"/>
    <dgm:cxn modelId="{5A4598A3-1EF6-433F-8D02-197AD95F00B6}" type="presOf" srcId="{0E5EE620-A7B1-4C0E-BBE9-FBC558F14C47}" destId="{3C3D1AA4-BB68-435A-8338-33AB84488CFA}" srcOrd="0" destOrd="0" presId="urn:microsoft.com/office/officeart/2005/8/layout/vList5"/>
    <dgm:cxn modelId="{138F1CBE-11D8-4E5E-B2D2-314454C05281}" srcId="{0E1ABB4E-106F-4D4E-AA07-EE25DEE86AD8}" destId="{CBCF4833-9F95-494C-9B71-EC315CA22FE2}" srcOrd="0" destOrd="0" parTransId="{D9374849-0C13-47BD-A771-9634FE52C0B1}" sibTransId="{E53763A7-286A-4F19-9E29-391D33748BB3}"/>
    <dgm:cxn modelId="{EBF94C4A-5448-4713-A08E-3A81FFF65A59}" srcId="{3D3D6650-7A58-4690-8B1F-0A74D61BAD9A}" destId="{8AAA0EA7-5DA8-448E-95A6-E64E62FE8B7E}" srcOrd="4" destOrd="0" parTransId="{2CA892F9-6040-4E10-ABC2-7F4C88168826}" sibTransId="{DA9E0DC9-2063-41BC-9A1B-D796C38DC71B}"/>
    <dgm:cxn modelId="{18929D8B-0EB8-45FC-A6D8-7A46C90DDD32}" srcId="{49002EDE-776A-44AC-B1F0-E9F28A1DBCE4}" destId="{573B64E5-2B3B-4F62-890D-1A20BFB834FD}" srcOrd="1" destOrd="0" parTransId="{E43140EE-2078-4E7B-BA58-BF1875FE73FC}" sibTransId="{AF6FCB1B-D2AC-4439-8195-82D63A994CAC}"/>
    <dgm:cxn modelId="{4F2476A3-0DFC-45B2-A700-ACDE16E02468}" srcId="{3D3D6650-7A58-4690-8B1F-0A74D61BAD9A}" destId="{49002EDE-776A-44AC-B1F0-E9F28A1DBCE4}" srcOrd="3" destOrd="0" parTransId="{E8E36F21-F420-4ADC-BEC7-9D225E22CF6C}" sibTransId="{90E07DB5-CA20-4668-88DE-C20CD1CE2144}"/>
    <dgm:cxn modelId="{2E634623-B54C-47B5-AFF4-4855DB02AB5F}" type="presOf" srcId="{49002EDE-776A-44AC-B1F0-E9F28A1DBCE4}" destId="{157EFBF3-9DE5-418E-9AD6-DB78A7709BEF}" srcOrd="0" destOrd="0" presId="urn:microsoft.com/office/officeart/2005/8/layout/vList5"/>
    <dgm:cxn modelId="{CA6E31D6-42F5-40BA-A65D-182C259DAF83}" type="presOf" srcId="{573B64E5-2B3B-4F62-890D-1A20BFB834FD}" destId="{EEC97C40-CD8D-4C63-AAF8-F0FAEC711193}" srcOrd="0" destOrd="1" presId="urn:microsoft.com/office/officeart/2005/8/layout/vList5"/>
    <dgm:cxn modelId="{5FB692F1-24C8-4065-A1AC-EFCC302C110B}" type="presOf" srcId="{F18863DB-D3CD-469F-B967-5796826531A6}" destId="{3DB5A58F-26FC-4D08-980E-129812398C40}" srcOrd="0" destOrd="0" presId="urn:microsoft.com/office/officeart/2005/8/layout/vList5"/>
    <dgm:cxn modelId="{1E332E28-7946-4893-8794-2BD06F7CF053}" srcId="{3D3D6650-7A58-4690-8B1F-0A74D61BAD9A}" destId="{0E1ABB4E-106F-4D4E-AA07-EE25DEE86AD8}" srcOrd="0" destOrd="0" parTransId="{5D1A0782-CC8F-47CC-90B1-8E9CDD7EE0CD}" sibTransId="{925424F0-67C0-4700-BF16-E15BDBE8B8FC}"/>
    <dgm:cxn modelId="{8E975EEF-B2E9-443A-A98D-9974445FF1AD}" srcId="{0E5EE620-A7B1-4C0E-BBE9-FBC558F14C47}" destId="{24183BDD-3F15-4981-9824-F147CDC06A5F}" srcOrd="0" destOrd="0" parTransId="{A831B692-FE3F-4E87-893B-A26DC1DBEC22}" sibTransId="{C04C5AEA-7B13-442A-B313-958A6B7E4CEB}"/>
    <dgm:cxn modelId="{412EDF70-3A06-444D-8EAB-E694D7DE2DC2}" srcId="{3D3D6650-7A58-4690-8B1F-0A74D61BAD9A}" destId="{0E5EE620-A7B1-4C0E-BBE9-FBC558F14C47}" srcOrd="2" destOrd="0" parTransId="{4FB1A262-8C0D-40EB-8B59-B29C01E668C3}" sibTransId="{08AEE0D7-0C44-48D1-A095-707EE8860C57}"/>
    <dgm:cxn modelId="{14EC4AEB-A933-4AB6-A018-86293A451B6A}" type="presOf" srcId="{51BD6B44-E278-4AAB-8808-1A653E5163F2}" destId="{B5F9805C-CCB9-437F-AC96-752AD54CD287}" srcOrd="0" destOrd="0" presId="urn:microsoft.com/office/officeart/2005/8/layout/vList5"/>
    <dgm:cxn modelId="{D7FCCE08-F621-4FEE-A4D4-8213ED5F6716}" srcId="{49002EDE-776A-44AC-B1F0-E9F28A1DBCE4}" destId="{467F1EB8-5BB1-4EAF-A71C-2503ABCADAFA}" srcOrd="0" destOrd="0" parTransId="{13458ED7-0105-4737-8124-12DE7F14A314}" sibTransId="{C5ED15BE-7329-4FC4-B409-D1B19E704E4A}"/>
    <dgm:cxn modelId="{9C693E11-E777-4731-9627-00ECEC9A680C}" type="presParOf" srcId="{AB112152-CBC7-4F1C-98B4-277F55450721}" destId="{B4236E07-B9D9-4998-97FB-2C45C55FFD5C}" srcOrd="0" destOrd="0" presId="urn:microsoft.com/office/officeart/2005/8/layout/vList5"/>
    <dgm:cxn modelId="{5C2685D9-D66D-4D4C-A7E7-E96D55731F68}" type="presParOf" srcId="{B4236E07-B9D9-4998-97FB-2C45C55FFD5C}" destId="{64709627-E47A-485B-B19C-D6A55ACA7249}" srcOrd="0" destOrd="0" presId="urn:microsoft.com/office/officeart/2005/8/layout/vList5"/>
    <dgm:cxn modelId="{A5F7897D-B64D-457E-8631-60237E91EA50}" type="presParOf" srcId="{B4236E07-B9D9-4998-97FB-2C45C55FFD5C}" destId="{19B97626-F728-4ED8-86CF-4591FEDEF2EF}" srcOrd="1" destOrd="0" presId="urn:microsoft.com/office/officeart/2005/8/layout/vList5"/>
    <dgm:cxn modelId="{0CF99139-6396-4228-9ECC-6FAE4825D555}" type="presParOf" srcId="{AB112152-CBC7-4F1C-98B4-277F55450721}" destId="{7C1C5025-7214-4553-9C14-431AE9AFCA4D}" srcOrd="1" destOrd="0" presId="urn:microsoft.com/office/officeart/2005/8/layout/vList5"/>
    <dgm:cxn modelId="{6547A72B-F0D7-4EDA-9BBA-F49AD0AF3B17}" type="presParOf" srcId="{AB112152-CBC7-4F1C-98B4-277F55450721}" destId="{5BF98BFF-5B10-4C9A-9F26-3A437663F544}" srcOrd="2" destOrd="0" presId="urn:microsoft.com/office/officeart/2005/8/layout/vList5"/>
    <dgm:cxn modelId="{8F5AA1A1-EEE1-4BE4-8BEA-E3FB789281A0}" type="presParOf" srcId="{5BF98BFF-5B10-4C9A-9F26-3A437663F544}" destId="{0E17FDCA-167B-4045-B78A-8A2AE0014723}" srcOrd="0" destOrd="0" presId="urn:microsoft.com/office/officeart/2005/8/layout/vList5"/>
    <dgm:cxn modelId="{969CF5D2-31F5-4143-8AF7-45726AD70634}" type="presParOf" srcId="{5BF98BFF-5B10-4C9A-9F26-3A437663F544}" destId="{B5F9805C-CCB9-437F-AC96-752AD54CD287}" srcOrd="1" destOrd="0" presId="urn:microsoft.com/office/officeart/2005/8/layout/vList5"/>
    <dgm:cxn modelId="{8607480D-12C5-4E4D-A50F-B7E3067CB6D1}" type="presParOf" srcId="{AB112152-CBC7-4F1C-98B4-277F55450721}" destId="{44EAE676-BADF-408B-837C-0097BA0B715B}" srcOrd="3" destOrd="0" presId="urn:microsoft.com/office/officeart/2005/8/layout/vList5"/>
    <dgm:cxn modelId="{56516615-A120-4FD4-A457-FB9AF4717653}" type="presParOf" srcId="{AB112152-CBC7-4F1C-98B4-277F55450721}" destId="{A81107EA-BDCA-4AF5-8C5F-557B39B76D8F}" srcOrd="4" destOrd="0" presId="urn:microsoft.com/office/officeart/2005/8/layout/vList5"/>
    <dgm:cxn modelId="{A84E35B0-EFCC-4020-9A46-4FDBE67CDC5C}" type="presParOf" srcId="{A81107EA-BDCA-4AF5-8C5F-557B39B76D8F}" destId="{3C3D1AA4-BB68-435A-8338-33AB84488CFA}" srcOrd="0" destOrd="0" presId="urn:microsoft.com/office/officeart/2005/8/layout/vList5"/>
    <dgm:cxn modelId="{9CA3E1A9-CBF3-409C-9868-0E60D5802E9F}" type="presParOf" srcId="{A81107EA-BDCA-4AF5-8C5F-557B39B76D8F}" destId="{551C06C8-E676-4593-B6C1-E203F3B44B30}" srcOrd="1" destOrd="0" presId="urn:microsoft.com/office/officeart/2005/8/layout/vList5"/>
    <dgm:cxn modelId="{ECE317E6-9F60-4D97-B3E0-F71D09EC1EFA}" type="presParOf" srcId="{AB112152-CBC7-4F1C-98B4-277F55450721}" destId="{39692FE8-0F95-41F7-A70D-702E9291C620}" srcOrd="5" destOrd="0" presId="urn:microsoft.com/office/officeart/2005/8/layout/vList5"/>
    <dgm:cxn modelId="{B72003A6-E875-42E3-A444-4310FADD555D}" type="presParOf" srcId="{AB112152-CBC7-4F1C-98B4-277F55450721}" destId="{13B0C6C9-4E25-422F-99C7-ADC59D760883}" srcOrd="6" destOrd="0" presId="urn:microsoft.com/office/officeart/2005/8/layout/vList5"/>
    <dgm:cxn modelId="{5CE94F70-9D34-42B8-8E0A-06CFD7097CDE}" type="presParOf" srcId="{13B0C6C9-4E25-422F-99C7-ADC59D760883}" destId="{157EFBF3-9DE5-418E-9AD6-DB78A7709BEF}" srcOrd="0" destOrd="0" presId="urn:microsoft.com/office/officeart/2005/8/layout/vList5"/>
    <dgm:cxn modelId="{B87A1478-75BB-411A-90DE-EE023273821F}" type="presParOf" srcId="{13B0C6C9-4E25-422F-99C7-ADC59D760883}" destId="{EEC97C40-CD8D-4C63-AAF8-F0FAEC711193}" srcOrd="1" destOrd="0" presId="urn:microsoft.com/office/officeart/2005/8/layout/vList5"/>
    <dgm:cxn modelId="{E93ACF01-79F5-4E2B-9781-E61BC41719F7}" type="presParOf" srcId="{AB112152-CBC7-4F1C-98B4-277F55450721}" destId="{B67FB799-8A5F-4A5C-840E-48BA0D60E2C6}" srcOrd="7" destOrd="0" presId="urn:microsoft.com/office/officeart/2005/8/layout/vList5"/>
    <dgm:cxn modelId="{346E425C-3170-4828-A78A-F41C8E4B7645}" type="presParOf" srcId="{AB112152-CBC7-4F1C-98B4-277F55450721}" destId="{56290576-65BA-4162-9AFD-7ABA013D16DF}" srcOrd="8" destOrd="0" presId="urn:microsoft.com/office/officeart/2005/8/layout/vList5"/>
    <dgm:cxn modelId="{E257AD75-E6A8-435C-A6BE-F9E4550DEEDB}" type="presParOf" srcId="{56290576-65BA-4162-9AFD-7ABA013D16DF}" destId="{9F0B48E9-408F-4DE9-9D5D-24DCA1A91544}" srcOrd="0" destOrd="0" presId="urn:microsoft.com/office/officeart/2005/8/layout/vList5"/>
    <dgm:cxn modelId="{FF6CB49D-A60B-4AE1-A2F4-5A605D8F2CCC}" type="presParOf" srcId="{56290576-65BA-4162-9AFD-7ABA013D16DF}" destId="{3DB5A58F-26FC-4D08-980E-129812398C40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A52C8C-3B2B-40B7-86D5-C547D78550E4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2AA05A-1899-4CE5-80B8-98B7AA584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000504"/>
            <a:ext cx="7772400" cy="2318000"/>
          </a:xfrm>
        </p:spPr>
        <p:txBody>
          <a:bodyPr/>
          <a:lstStyle/>
          <a:p>
            <a:r>
              <a:rPr lang="ru-RU" sz="2800" dirty="0" smtClean="0"/>
              <a:t>Проектная деятельность </a:t>
            </a:r>
            <a:br>
              <a:rPr lang="ru-RU" sz="2800" dirty="0" smtClean="0"/>
            </a:br>
            <a:r>
              <a:rPr lang="ru-RU" sz="2800" dirty="0" smtClean="0"/>
              <a:t>как средство достижения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err="1" smtClean="0"/>
              <a:t>метапредметных</a:t>
            </a:r>
            <a:r>
              <a:rPr lang="ru-RU" sz="2800" dirty="0" smtClean="0"/>
              <a:t> результатов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освоения образовательных программ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71480"/>
            <a:ext cx="7772400" cy="292895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Нарушевич</a:t>
            </a:r>
            <a:r>
              <a:rPr lang="ru-RU" b="1" dirty="0" smtClean="0">
                <a:solidFill>
                  <a:srgbClr val="FFFF00"/>
                </a:solidFill>
              </a:rPr>
              <a:t> Андрей Георгиевич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кандидат филологических наук, доцент,</a:t>
            </a:r>
          </a:p>
          <a:p>
            <a:r>
              <a:rPr lang="ru-RU" dirty="0" smtClean="0"/>
              <a:t>заведующий кафедрой русского </a:t>
            </a:r>
            <a:r>
              <a:rPr lang="ru-RU" dirty="0" smtClean="0"/>
              <a:t>языка и литературы</a:t>
            </a:r>
            <a:endParaRPr lang="ru-RU" dirty="0" smtClean="0"/>
          </a:p>
          <a:p>
            <a:r>
              <a:rPr lang="ru-RU" dirty="0" smtClean="0"/>
              <a:t>Таганрогского </a:t>
            </a:r>
            <a:r>
              <a:rPr lang="ru-RU" dirty="0" smtClean="0"/>
              <a:t> </a:t>
            </a:r>
            <a:r>
              <a:rPr lang="ru-RU" dirty="0" smtClean="0"/>
              <a:t>института имени А.П. Чехова,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Проектный продукт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Постановка</a:t>
            </a:r>
          </a:p>
          <a:p>
            <a:pPr lvl="0"/>
            <a:r>
              <a:rPr lang="ru-RU" dirty="0" smtClean="0"/>
              <a:t>Праздник</a:t>
            </a:r>
          </a:p>
          <a:p>
            <a:pPr lvl="0"/>
            <a:r>
              <a:rPr lang="ru-RU" dirty="0" smtClean="0"/>
              <a:t>Соревнование</a:t>
            </a:r>
          </a:p>
          <a:p>
            <a:pPr lvl="0"/>
            <a:r>
              <a:rPr lang="ru-RU" dirty="0" smtClean="0"/>
              <a:t>Игра/деловая игра/ролевая игра (КВН, Что? Где? Когда? и т. п.)</a:t>
            </a:r>
          </a:p>
          <a:p>
            <a:pPr lvl="0"/>
            <a:r>
              <a:rPr lang="ru-RU" dirty="0" smtClean="0"/>
              <a:t>Выставка</a:t>
            </a:r>
          </a:p>
          <a:p>
            <a:pPr lvl="0"/>
            <a:r>
              <a:rPr lang="ru-RU" dirty="0" smtClean="0"/>
              <a:t>Пресс-конференция</a:t>
            </a:r>
          </a:p>
          <a:p>
            <a:pPr lvl="0"/>
            <a:r>
              <a:rPr lang="ru-RU" dirty="0" smtClean="0"/>
              <a:t>Литературное кафе</a:t>
            </a:r>
          </a:p>
          <a:p>
            <a:pPr lvl="0"/>
            <a:r>
              <a:rPr lang="ru-RU" dirty="0" smtClean="0"/>
              <a:t>Оформление кабинета</a:t>
            </a:r>
          </a:p>
          <a:p>
            <a:pPr lvl="0"/>
            <a:r>
              <a:rPr lang="ru-RU" dirty="0" smtClean="0"/>
              <a:t>Система школьного самоуправления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Этапы проектной деятельности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4350"/>
          <a:ext cx="850112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45D9B-EEC1-49FC-AA27-8EEED8D46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9C45D9B-EEC1-49FC-AA27-8EEED8D46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9C45D9B-EEC1-49FC-AA27-8EEED8D46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01AA44-E8EC-4F21-8B64-C6A908C27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E701AA44-E8EC-4F21-8B64-C6A908C27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E701AA44-E8EC-4F21-8B64-C6A908C27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1804C-A950-4AF6-A1AA-7BCD29ACE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EAC1804C-A950-4AF6-A1AA-7BCD29ACE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EAC1804C-A950-4AF6-A1AA-7BCD29ACE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01F70-AB51-4F78-BA49-ACFADBA8D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5E01F70-AB51-4F78-BA49-ACFADBA8D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5E01F70-AB51-4F78-BA49-ACFADBA8D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A82CE3-2F9E-44EB-947D-0B90407B0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2A82CE3-2F9E-44EB-947D-0B90407B0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2A82CE3-2F9E-44EB-947D-0B90407B0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146C0-990A-44E5-A40E-6B18F9F4F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0E146C0-990A-44E5-A40E-6B18F9F4F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0E146C0-990A-44E5-A40E-6B18F9F4F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 1. Подготовительный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Собрать различные идеи учащихся;</a:t>
            </a:r>
          </a:p>
          <a:p>
            <a:pPr lvl="0"/>
            <a:r>
              <a:rPr lang="ru-RU" dirty="0" smtClean="0"/>
              <a:t>организовать дискуссию для обсуждения выдвинутых идей;</a:t>
            </a:r>
          </a:p>
          <a:p>
            <a:pPr lvl="0"/>
            <a:r>
              <a:rPr lang="ru-RU" dirty="0" smtClean="0"/>
              <a:t>поддержать (или тактично </a:t>
            </a:r>
            <a:r>
              <a:rPr lang="en-US" dirty="0" smtClean="0"/>
              <a:t>c</a:t>
            </a:r>
            <a:r>
              <a:rPr lang="ru-RU" dirty="0" smtClean="0"/>
              <a:t>корректировать) идею, получившую коллективное одобрение.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«Мозговой штурм»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Принимать все взгляды и временно отказаться от оценки и критики чужих идей;</a:t>
            </a:r>
          </a:p>
          <a:p>
            <a:pPr lvl="0"/>
            <a:r>
              <a:rPr lang="ru-RU" dirty="0" smtClean="0"/>
              <a:t>приветствуется свободный полёт фантазии, разрешается высказывать любые, даже фантастические идеи;</a:t>
            </a:r>
          </a:p>
          <a:p>
            <a:pPr lvl="0"/>
            <a:r>
              <a:rPr lang="ru-RU" dirty="0" smtClean="0"/>
              <a:t>идей должно быть много: каждого участника  обсуждения просят представить максимально возможное количество идей;</a:t>
            </a:r>
          </a:p>
          <a:p>
            <a:pPr lvl="0"/>
            <a:r>
              <a:rPr lang="ru-RU" dirty="0" smtClean="0"/>
              <a:t> нужно стремиться развивать чужие идеи, достраивать, улучшать, комбинировать элементы разных идей;</a:t>
            </a:r>
          </a:p>
          <a:p>
            <a:pPr lvl="0"/>
            <a:r>
              <a:rPr lang="ru-RU" dirty="0" smtClean="0"/>
              <a:t>необходимо записывать все идеи.</a:t>
            </a:r>
          </a:p>
          <a:p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214290"/>
            <a:ext cx="1643074" cy="123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 1. Подготовительный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b="1" dirty="0" smtClean="0"/>
              <a:t>  Т</a:t>
            </a:r>
            <a:r>
              <a:rPr lang="ru-RU" dirty="0" smtClean="0"/>
              <a:t>ема (что мы будем делать?)</a:t>
            </a:r>
          </a:p>
          <a:p>
            <a:r>
              <a:rPr lang="ru-RU" dirty="0" smtClean="0"/>
              <a:t> Цели (для чего мы это будем делать?) </a:t>
            </a:r>
          </a:p>
          <a:p>
            <a:r>
              <a:rPr lang="ru-RU" dirty="0" smtClean="0"/>
              <a:t> Задачи проекта (как мы это будем делать?)</a:t>
            </a:r>
          </a:p>
          <a:p>
            <a:r>
              <a:rPr lang="ru-RU" dirty="0" smtClean="0"/>
              <a:t> Проектный продукта (что должно получиться в результате?)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 2. Планирование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Учитель </a:t>
            </a:r>
            <a:r>
              <a:rPr lang="ru-RU" dirty="0" smtClean="0"/>
              <a:t>предлагает разделиться на группы, спланировать деятельность по решению задач проекта, выбрать возможные виды продукта и формы его презентации, распределить время.</a:t>
            </a:r>
          </a:p>
          <a:p>
            <a:r>
              <a:rPr lang="ru-RU" b="1" dirty="0" smtClean="0"/>
              <a:t>Ученики </a:t>
            </a:r>
            <a:r>
              <a:rPr lang="ru-RU" dirty="0" smtClean="0"/>
              <a:t>разбиваются на группы, распределяют роли в группе, определяют вид проектного продукта и форму его презентации,  делят работу на промежуточные этапы, определяют время работы над каждым этапом.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 2. Планирование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Алгоритм планирования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2643181"/>
          <a:ext cx="7000924" cy="378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3500462"/>
              </a:tblGrid>
              <a:tr h="6415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Вопрос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Ответ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376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выбрана эта тема проекта?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Проблема проекта.</a:t>
                      </a:r>
                      <a:endParaRPr lang="ru-RU" dirty="0"/>
                    </a:p>
                  </a:txBody>
                  <a:tcPr/>
                </a:tc>
              </a:tr>
              <a:tr h="73376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надо сделать, чтобы решить данную проблему?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 проектного продукта (ожидаемый результат).</a:t>
                      </a:r>
                      <a:endParaRPr lang="ru-RU" dirty="0"/>
                    </a:p>
                  </a:txBody>
                  <a:tcPr/>
                </a:tc>
              </a:tr>
              <a:tr h="167718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ты сделаешь такой продукт, достигнешь ли ты цели проекта и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будет ли в этом случае решена проблема?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Существует ли необходимая связь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 проблемой, целью и проектным продуктом.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 2. Планирование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Алгоритм планирования</a:t>
            </a:r>
          </a:p>
          <a:p>
            <a:pPr algn="ctr">
              <a:buNone/>
            </a:pPr>
            <a:r>
              <a:rPr lang="ru-RU" dirty="0" smtClean="0"/>
              <a:t>(продолжение)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2643181"/>
          <a:ext cx="7000924" cy="401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3500462"/>
              </a:tblGrid>
              <a:tr h="6778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Вопрос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Ответ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7530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Всё ли у тебя есть, чтобы проделать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эти шаги (информация, оборудование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прочее для проведения исследований, материалы для изготовления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продукта, чего не хватает, где это найти, что ты уже умеешь делать и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чему придётся научиться)?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Развёрнутый план работы.</a:t>
                      </a:r>
                      <a:endParaRPr lang="ru-RU" dirty="0"/>
                    </a:p>
                  </a:txBody>
                  <a:tcPr/>
                </a:tc>
              </a:tr>
              <a:tr h="77530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Когда ты будешь осуществлять всё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Индивидуальный график проектной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Лист планирования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3000372"/>
          <a:ext cx="7000925" cy="221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1714512"/>
                <a:gridCol w="1500198"/>
                <a:gridCol w="1528772"/>
                <a:gridCol w="1400185"/>
              </a:tblGrid>
              <a:tr h="7500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kumimoji="0"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работы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Срок выполнения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Место и время проведения совместных обсуждений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Ответственный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3. 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Ученики </a:t>
            </a:r>
            <a:r>
              <a:rPr lang="ru-RU" dirty="0" smtClean="0"/>
              <a:t>работают в группах, собирают и обрабатывают информацию, решают возникающие вопросы и проблемы, корректируют план, оформляют документацию проекта.</a:t>
            </a:r>
          </a:p>
          <a:p>
            <a:pPr algn="just"/>
            <a:r>
              <a:rPr lang="ru-RU" b="1" dirty="0" smtClean="0"/>
              <a:t>   Учитель </a:t>
            </a:r>
            <a:r>
              <a:rPr lang="ru-RU" dirty="0" smtClean="0"/>
              <a:t>оказывает помощь в поиске и обработке информации, проводит индивидуальные и групповые консультации, осуществляет контроль за соблюдением сроков.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ФГОС  Метапредметные результаты освоения программы ООО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Умение самостоятельно планировать пути достижения целей, в том числе альтернативные, осознанно выбирать наиболее эффективные способы решения учебных и познавательных задач; </a:t>
            </a:r>
          </a:p>
          <a:p>
            <a:pPr algn="just"/>
            <a:r>
              <a:rPr lang="ru-RU" sz="2400" dirty="0" smtClean="0"/>
              <a:t>умение соотносить свои действия с планируемыми результатами…;</a:t>
            </a:r>
          </a:p>
          <a:p>
            <a:pPr algn="just"/>
            <a:r>
              <a:rPr lang="ru-RU" sz="2400" dirty="0" smtClean="0"/>
              <a:t>владение основами самоконтроля, самооценки…;</a:t>
            </a:r>
          </a:p>
          <a:p>
            <a:pPr algn="just"/>
            <a:r>
              <a:rPr lang="ru-RU" sz="2400" dirty="0" smtClean="0"/>
              <a:t>умение организовывать учебное сотрудничество и совместную деятельность с учителем и сверстниками; работать индивидуально и в группе;</a:t>
            </a:r>
          </a:p>
          <a:p>
            <a:pPr algn="just"/>
            <a:r>
              <a:rPr lang="ru-RU" sz="2400" dirty="0" smtClean="0"/>
              <a:t>формирование и развитие </a:t>
            </a:r>
            <a:r>
              <a:rPr lang="ru-RU" sz="2400" dirty="0" err="1" smtClean="0"/>
              <a:t>ИКТ-компетенции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57256" cy="81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учителя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5-6 классы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7-9 классы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10-11 классы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Организующая и стимулирующая помощь на всех этапах проекта с поощрением самостоятельной работы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Помощь в отдельных, критических ситуациях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Минимальное участие,  консультации по запросу учащихся</a:t>
            </a:r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4. Презентация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Основная задача  -  представить </a:t>
            </a:r>
            <a:r>
              <a:rPr lang="ru-RU" dirty="0" err="1" smtClean="0"/>
              <a:t>одноклас-сникам</a:t>
            </a:r>
            <a:r>
              <a:rPr lang="ru-RU" dirty="0" smtClean="0"/>
              <a:t> или специальному жюри результаты своей работы.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Устное сообщение на уроке</a:t>
            </a:r>
          </a:p>
          <a:p>
            <a:pPr lvl="0"/>
            <a:r>
              <a:rPr lang="ru-RU" dirty="0" smtClean="0"/>
              <a:t>Защита проекта</a:t>
            </a:r>
          </a:p>
          <a:p>
            <a:pPr lvl="0"/>
            <a:r>
              <a:rPr lang="ru-RU" dirty="0" smtClean="0"/>
              <a:t>Театрализованное представление</a:t>
            </a:r>
          </a:p>
          <a:p>
            <a:pPr lvl="0"/>
            <a:r>
              <a:rPr lang="ru-RU" dirty="0" smtClean="0"/>
              <a:t>Демонстрация видеофильма</a:t>
            </a:r>
          </a:p>
          <a:p>
            <a:pPr lvl="0"/>
            <a:r>
              <a:rPr lang="ru-RU" dirty="0" smtClean="0"/>
              <a:t>Презентация </a:t>
            </a:r>
            <a:r>
              <a:rPr lang="ru-RU" dirty="0" err="1" smtClean="0"/>
              <a:t>веб-сайта</a:t>
            </a:r>
            <a:r>
              <a:rPr lang="ru-RU" dirty="0" smtClean="0"/>
              <a:t>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Устное сообщение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/>
              <a:t>Представьтесь (назовите своё имя фамилию, какую творческую группу представляете, назовите состав  группы, какую роль исполнял каждый).</a:t>
            </a:r>
          </a:p>
          <a:p>
            <a:pPr lvl="0" algn="just"/>
            <a:r>
              <a:rPr lang="ru-RU" dirty="0" smtClean="0"/>
              <a:t>Назовите тему проекта.</a:t>
            </a:r>
          </a:p>
          <a:p>
            <a:pPr lvl="0" algn="just"/>
            <a:r>
              <a:rPr lang="ru-RU" dirty="0" smtClean="0"/>
              <a:t>Обоснуйте актуальность  выполненной работы.</a:t>
            </a:r>
          </a:p>
          <a:p>
            <a:pPr lvl="0" algn="just"/>
            <a:r>
              <a:rPr lang="ru-RU" dirty="0" smtClean="0"/>
              <a:t>Расскажите, какую цель и ожидаемый результат поставила перед собой творческая группа по реализации проекта.</a:t>
            </a:r>
          </a:p>
          <a:p>
            <a:pPr lvl="0" algn="just"/>
            <a:r>
              <a:rPr lang="ru-RU" dirty="0" smtClean="0"/>
              <a:t>Расскажите о пути решения проблемы (какие идеи были предложены, на каких идеях остановились, как изменилось понимание темы проекта или его идеи, если произошли какие-либо изменения, назовите причины возникновения этих изменений).</a:t>
            </a:r>
          </a:p>
          <a:p>
            <a:pPr lvl="0" algn="just"/>
            <a:r>
              <a:rPr lang="ru-RU" dirty="0" smtClean="0"/>
              <a:t>Расскажите о времени, месте и роли участников проекта (кто, где и когда реализовывал идеи,  каков вклад каждого участника в решение проблемы).</a:t>
            </a:r>
          </a:p>
          <a:p>
            <a:pPr lvl="0" algn="just"/>
            <a:r>
              <a:rPr lang="ru-RU" dirty="0" smtClean="0"/>
              <a:t>Продемонстрируйте результат работы группы.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Публичная защита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Выбор времени и места</a:t>
            </a:r>
          </a:p>
          <a:p>
            <a:r>
              <a:rPr lang="ru-RU" dirty="0" smtClean="0"/>
              <a:t>Отбор жюри с привлечением администрации, учителей, учащихся старших классов и т.д.</a:t>
            </a:r>
          </a:p>
          <a:p>
            <a:r>
              <a:rPr lang="ru-RU" dirty="0" smtClean="0"/>
              <a:t>Выступления учащихся (не более 10 мин.)</a:t>
            </a:r>
          </a:p>
          <a:p>
            <a:r>
              <a:rPr lang="ru-RU" dirty="0" smtClean="0"/>
              <a:t>Ответы на вопросы</a:t>
            </a:r>
          </a:p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857760"/>
            <a:ext cx="1498579" cy="149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Оценочный лист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36" t="18990" r="7904" b="9114"/>
          <a:stretch>
            <a:fillRect/>
          </a:stretch>
        </p:blipFill>
        <p:spPr bwMode="auto">
          <a:xfrm>
            <a:off x="500034" y="1857364"/>
            <a:ext cx="83647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проекта</a:t>
            </a:r>
            <a:br>
              <a:rPr lang="ru-RU" dirty="0" smtClean="0"/>
            </a:br>
            <a:r>
              <a:rPr lang="ru-RU" sz="2800" dirty="0" smtClean="0"/>
              <a:t>(по </a:t>
            </a:r>
            <a:r>
              <a:rPr lang="ru-RU" sz="2800" dirty="0" err="1" smtClean="0"/>
              <a:t>М.А.Ступницкой</a:t>
            </a:r>
            <a:r>
              <a:rPr lang="ru-RU" sz="2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714620"/>
          <a:ext cx="7772400" cy="248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68"/>
                <a:gridCol w="1543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 1.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Постановка цели, планирование путей её достижения (максимум 3 балла)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orbel" pitchFamily="34" charset="0"/>
                          <a:ea typeface="Times New Roman"/>
                          <a:cs typeface="Times New Roman"/>
                        </a:rPr>
                        <a:t>Цель не сформулирована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определена, но план её достижения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определена, дан краткий план её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определена, ясно описана, дан подробный план её достижения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проекта</a:t>
            </a:r>
            <a:br>
              <a:rPr lang="ru-RU" dirty="0" smtClean="0"/>
            </a:br>
            <a:r>
              <a:rPr lang="ru-RU" sz="2800" dirty="0" smtClean="0"/>
              <a:t>(по М.А. </a:t>
            </a:r>
            <a:r>
              <a:rPr lang="ru-RU" sz="2800" dirty="0" err="1" smtClean="0"/>
              <a:t>Ступницкой</a:t>
            </a:r>
            <a:r>
              <a:rPr lang="ru-RU" sz="2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714620"/>
          <a:ext cx="7772400" cy="285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68"/>
                <a:gridCol w="1543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 2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Глубина раскрытия темы проекта (максимум 3 балла)</a:t>
                      </a:r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 проекта не раскрыта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Тема проекта раскрыта фрагментарно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Тема проекта раскрыта, автор показал знание темы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в рамках школьной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orbel" pitchFamily="34" charset="0"/>
                          <a:ea typeface="Times New Roman"/>
                          <a:cs typeface="Times New Roman"/>
                        </a:rPr>
                        <a:t>Тема проекта раскрыта исчерпывающе, автор продемонстрировал глубокие знания, выходящие за рамки школьной программы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проекта</a:t>
            </a:r>
            <a:br>
              <a:rPr lang="ru-RU" dirty="0" smtClean="0"/>
            </a:br>
            <a:r>
              <a:rPr lang="ru-RU" sz="2800" dirty="0" smtClean="0"/>
              <a:t>(по М.А. </a:t>
            </a:r>
            <a:r>
              <a:rPr lang="ru-RU" sz="2800" dirty="0" err="1" smtClean="0"/>
              <a:t>Ступницкой</a:t>
            </a:r>
            <a:r>
              <a:rPr lang="ru-RU" sz="2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714620"/>
          <a:ext cx="7772400" cy="333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68"/>
                <a:gridCol w="1543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 3.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Разнообразие источников информации, целесообразность их использования (максимум 3 балла)</a:t>
                      </a:r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Использована неподходящая информация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Большая часть представленной информации не относится к теме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Работа содержит незначительный объем подходящей информации из ограниченного числа однотипных источников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содержит достаточно полную информацию из разнообразных источников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проекта</a:t>
            </a:r>
            <a:br>
              <a:rPr lang="ru-RU" dirty="0" smtClean="0"/>
            </a:br>
            <a:r>
              <a:rPr lang="ru-RU" sz="2800" dirty="0" smtClean="0"/>
              <a:t>(по М.А. </a:t>
            </a:r>
            <a:r>
              <a:rPr lang="ru-RU" sz="2800" dirty="0" err="1" smtClean="0"/>
              <a:t>Ступницкой</a:t>
            </a:r>
            <a:r>
              <a:rPr lang="ru-RU" sz="2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285992"/>
          <a:ext cx="7772400" cy="4195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68"/>
                <a:gridCol w="1543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 4.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Личная заинтересованность автора, творческий подход к работе (максимум 3 балла)</a:t>
                      </a:r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Работа шаблонная, показывающая формальное отношение к ней автора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Автор проявил незначительный интерес к теме проекта, но не продемонстрировал самостоятельность в работе, не использовал возможности творческого подхода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Работа самостоятельная, демонстрирующая серьёзную заинтересованность автор; предпринята попытка представить личный взгляд на тему проекта, применены элементы творчества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Работа отличается творческим подходом, собственным оригинальным отношением автора к идее проекта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проекта</a:t>
            </a:r>
            <a:br>
              <a:rPr lang="ru-RU" dirty="0" smtClean="0"/>
            </a:br>
            <a:r>
              <a:rPr lang="ru-RU" sz="2800" dirty="0" smtClean="0"/>
              <a:t>(по М.А. </a:t>
            </a:r>
            <a:r>
              <a:rPr lang="ru-RU" sz="2800" dirty="0" err="1" smtClean="0"/>
              <a:t>Ступницкой</a:t>
            </a:r>
            <a:r>
              <a:rPr lang="ru-RU" sz="2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285992"/>
          <a:ext cx="7772400" cy="360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68"/>
                <a:gridCol w="1543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 5.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Соответствие требованиям оформления письменной части (максимум 3 балла)</a:t>
                      </a:r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Письменная часть проекта отсутствует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В письменной части отсутствуют установленные правилами порядок и четкая структура, допущены серьезные ошибки в оформлении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Предприняты попытки оформить работу в соответствии с установленными правилами, придать ей соответствующую структуру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Работа отличается четким и грамотным оформлением в точном соответствии с установленными правилами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проект?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     Проект – это работа, направленная на решение конкретной проблемы, на достижение оптимальным способом заранее запланированного результата.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643042" y="4214818"/>
          <a:ext cx="533401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2EEDB-4892-43EF-8228-AA42545E7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7D2EEDB-4892-43EF-8228-AA42545E7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81ADF-D7BF-438B-971E-30273C38A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D5781ADF-D7BF-438B-971E-30273C38A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F702D-1CD7-479E-A1F0-468F010C7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F1F702D-1CD7-479E-A1F0-468F010C7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8A6FD8-0B31-4A7E-926C-C155A0F1B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6D8A6FD8-0B31-4A7E-926C-C155A0F1B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проекта</a:t>
            </a:r>
            <a:br>
              <a:rPr lang="ru-RU" dirty="0" smtClean="0"/>
            </a:br>
            <a:r>
              <a:rPr lang="ru-RU" sz="2800" dirty="0" smtClean="0"/>
              <a:t>(по М.А. </a:t>
            </a:r>
            <a:r>
              <a:rPr lang="ru-RU" sz="2800" dirty="0" err="1" smtClean="0"/>
              <a:t>Ступницкой</a:t>
            </a:r>
            <a:r>
              <a:rPr lang="ru-RU" sz="2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285992"/>
          <a:ext cx="7772400" cy="278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68"/>
                <a:gridCol w="1543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 6.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Качество проведения презентации (максимум 3 балла)</a:t>
                      </a:r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Презентация не проведена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Материал изложен с учетом регламента, однако автору не удалось заинтересовать аудиторию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Автору удалось вызвать интерес аудитории, но он вышел за рамки регламента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Автору удалось вызвать интерес аудитории и уложиться в регламент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 проекта</a:t>
            </a:r>
            <a:br>
              <a:rPr lang="ru-RU" dirty="0" smtClean="0"/>
            </a:br>
            <a:r>
              <a:rPr lang="ru-RU" sz="2800" dirty="0" smtClean="0"/>
              <a:t>(по М.А. </a:t>
            </a:r>
            <a:r>
              <a:rPr lang="ru-RU" sz="2800" dirty="0" err="1" smtClean="0"/>
              <a:t>Ступницкой</a:t>
            </a:r>
            <a:r>
              <a:rPr lang="ru-RU" sz="2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285992"/>
          <a:ext cx="7772400" cy="337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68"/>
                <a:gridCol w="1543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 7.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Качество проектного продукта (максимум 3 балла)</a:t>
                      </a:r>
                      <a:r>
                        <a:rPr kumimoji="0" lang="ru-R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Проектный продукт отсутствует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Проектный продукт не соответствует требованиям качества (эстетика, удобство использования, соответствие заявленным целям)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Продукт не полностью соответствует требованиям качества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orbel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Продукт полностью соответствует требованиям качества (эстетичен, удобен в использовании, соответствует заявленным целям)</a:t>
                      </a:r>
                      <a:endParaRPr lang="ru-RU" sz="18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Программа </a:t>
            </a:r>
            <a:r>
              <a:rPr lang="en-US" sz="2800" dirty="0" smtClean="0"/>
              <a:t>Intel</a:t>
            </a:r>
            <a:r>
              <a:rPr lang="ru-RU" sz="2800" dirty="0" smtClean="0"/>
              <a:t> «Обучение для будущего»</a:t>
            </a:r>
            <a:br>
              <a:rPr lang="ru-RU" sz="2800" dirty="0" smtClean="0"/>
            </a:br>
            <a:r>
              <a:rPr lang="en-US" sz="2800" dirty="0" smtClean="0"/>
              <a:t> www.intel.ru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4" t="2789" r="21556" b="2396"/>
          <a:stretch>
            <a:fillRect/>
          </a:stretch>
        </p:blipFill>
        <p:spPr bwMode="auto">
          <a:xfrm>
            <a:off x="2285984" y="1714488"/>
            <a:ext cx="5357850" cy="492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Этап 5. Осмысление и оценка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Можно ли считать проблему, над которой вы работали, решённой? </a:t>
            </a:r>
          </a:p>
          <a:p>
            <a:pPr lvl="0"/>
            <a:r>
              <a:rPr lang="ru-RU" dirty="0" smtClean="0"/>
              <a:t>Какие проблемы возникали в ходе работы? Как вы их решили? </a:t>
            </a:r>
          </a:p>
          <a:p>
            <a:pPr lvl="0"/>
            <a:r>
              <a:rPr lang="ru-RU" dirty="0" smtClean="0"/>
              <a:t>Что было самым трудным в работе над проектом?</a:t>
            </a:r>
          </a:p>
          <a:p>
            <a:pPr lvl="0"/>
            <a:r>
              <a:rPr lang="ru-RU" dirty="0" smtClean="0"/>
              <a:t>Чем ваша работа в конце проекта отличалась от вашей работы в начале проекта? </a:t>
            </a:r>
          </a:p>
          <a:p>
            <a:pPr lvl="0"/>
            <a:r>
              <a:rPr lang="ru-RU" dirty="0" smtClean="0"/>
              <a:t>Что нуждается в доработке? </a:t>
            </a:r>
          </a:p>
          <a:p>
            <a:pPr lvl="0"/>
            <a:r>
              <a:rPr lang="ru-RU" dirty="0" smtClean="0"/>
              <a:t>Чего вы до сих пор не понимаете? </a:t>
            </a:r>
          </a:p>
          <a:p>
            <a:pPr lvl="0"/>
            <a:r>
              <a:rPr lang="ru-RU" dirty="0" smtClean="0"/>
              <a:t>В чем вы стали более уверенны? </a:t>
            </a:r>
          </a:p>
          <a:p>
            <a:pPr lvl="0"/>
            <a:r>
              <a:rPr lang="ru-RU" dirty="0" smtClean="0"/>
              <a:t>Что было наиболее значительным, из того что вы узнали?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проектов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45660-48C4-4181-8E8F-692E595CA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0545660-48C4-4181-8E8F-692E595CA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BBEA6-632D-4531-A4AF-F1AAD513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A2BBEA6-632D-4531-A4AF-F1AAD513D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80F2AF-15C0-4F32-B93E-1C654380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480F2AF-15C0-4F32-B93E-1C654380B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2FE95-546C-45A7-9ACE-AD15DA07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DD2FE95-546C-45A7-9ACE-AD15DA07E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29AD59-9799-42FE-8FC9-5B5B2CA4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1829AD59-9799-42FE-8FC9-5B5B2CA40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38615-371A-412C-B202-4A24FCDB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B038615-371A-412C-B202-4A24FCDB1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509C1E-5B94-43D3-8461-6908CD62A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78509C1E-5B94-43D3-8461-6908CD62A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7A6028-1432-4E25-A3C2-623BEFBBA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8A7A6028-1432-4E25-A3C2-623BEFBBA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проектов</a:t>
            </a:r>
            <a:br>
              <a:rPr lang="ru-RU" dirty="0" smtClean="0"/>
            </a:br>
            <a:r>
              <a:rPr lang="ru-RU" sz="2400" dirty="0" smtClean="0"/>
              <a:t>по виду деятельности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709627-E47A-485B-B19C-D6A55ACA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4709627-E47A-485B-B19C-D6A55ACA7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97626-F728-4ED8-86CF-4591FEDEF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19B97626-F728-4ED8-86CF-4591FEDEF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17FDCA-167B-4045-B78A-8A2AE001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0E17FDCA-167B-4045-B78A-8A2AE0014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9805C-CCB9-437F-AC96-752AD54C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5F9805C-CCB9-437F-AC96-752AD54CD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3D1AA4-BB68-435A-8338-33AB84488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3C3D1AA4-BB68-435A-8338-33AB84488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1C06C8-E676-4593-B6C1-E203F3B44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551C06C8-E676-4593-B6C1-E203F3B44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FBF3-9DE5-418E-9AD6-DB78A7709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157EFBF3-9DE5-418E-9AD6-DB78A7709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C97C40-CD8D-4C63-AAF8-F0FAEC711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EEC97C40-CD8D-4C63-AAF8-F0FAEC711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0B48E9-408F-4DE9-9D5D-24DCA1A9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9F0B48E9-408F-4DE9-9D5D-24DCA1A9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5A58F-26FC-4D08-980E-129812398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3DB5A58F-26FC-4D08-980E-129812398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Портфолио</a:t>
            </a:r>
            <a:r>
              <a:rPr lang="ru-RU" dirty="0" smtClean="0"/>
              <a:t>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600" b="1" dirty="0" err="1" smtClean="0"/>
              <a:t>Портфолио</a:t>
            </a:r>
            <a:r>
              <a:rPr lang="ru-RU" sz="2600" b="1" dirty="0" smtClean="0"/>
              <a:t> проекта</a:t>
            </a:r>
            <a:r>
              <a:rPr lang="ru-RU" sz="2600" dirty="0" smtClean="0"/>
              <a:t> (проектная папка) – это папка документов, фиксирующих ход работы над проектом. </a:t>
            </a:r>
          </a:p>
          <a:p>
            <a:pPr algn="just"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err="1" smtClean="0"/>
              <a:t>Портфолио</a:t>
            </a:r>
            <a:r>
              <a:rPr lang="ru-RU" sz="2600" dirty="0" smtClean="0"/>
              <a:t> включает:</a:t>
            </a:r>
          </a:p>
          <a:p>
            <a:pPr lvl="0"/>
            <a:r>
              <a:rPr lang="ru-RU" sz="2600" dirty="0" smtClean="0"/>
              <a:t>паспорт проекта;</a:t>
            </a:r>
          </a:p>
          <a:p>
            <a:pPr lvl="0"/>
            <a:r>
              <a:rPr lang="ru-RU" sz="2600" dirty="0" smtClean="0"/>
              <a:t>планы и графики выполнения этапов проекта;</a:t>
            </a:r>
          </a:p>
          <a:p>
            <a:pPr lvl="0"/>
            <a:r>
              <a:rPr lang="ru-RU" sz="2600" dirty="0" smtClean="0"/>
              <a:t>отчёты рабочих групп;</a:t>
            </a:r>
          </a:p>
          <a:p>
            <a:pPr lvl="0"/>
            <a:r>
              <a:rPr lang="ru-RU" sz="2600" dirty="0" smtClean="0"/>
              <a:t>рисунки, эскизы, чертежи, наброски проектного продукта;</a:t>
            </a:r>
          </a:p>
          <a:p>
            <a:pPr lvl="0"/>
            <a:r>
              <a:rPr lang="ru-RU" sz="2600" dirty="0" smtClean="0"/>
              <a:t>материалы к презентации;</a:t>
            </a:r>
          </a:p>
          <a:p>
            <a:pPr lvl="0"/>
            <a:r>
              <a:rPr lang="ru-RU" sz="2600" dirty="0" smtClean="0"/>
              <a:t>результаты экспертизы.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074" name="AutoShape 2" descr="http://systemoffice.ru/upload/iblock/94d/94d3f9ba6e768449e1250e0ee82a49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systemoffice.ru/upload/iblock/94d/94d3f9ba6e768449e1250e0ee82a49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Название проекта.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Учебный предмет, в рамках которого разрабатывается проект, и смежные с ним дисциплины.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Тип проекта.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Цель проекта.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Задачи проекта.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Руководитель и консультанты проекта.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Возраст участников проекта.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Состав проектной группы (имена и фамилии участников).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Аннотация проекта (актуальность, личностная значимость, практическое применение).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Предполагаемые продукты проекта.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Этапы работы над проектом (продолжительность, содержание работы, ответственные).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Необходимое оборудование и ресурсы.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  Проект «Портрет одного слова»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Тема проекта – углублённое изучение ключевых слов русской культуры. </a:t>
            </a:r>
          </a:p>
          <a:p>
            <a:pPr lvl="0">
              <a:buNone/>
            </a:pP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Цель –  используя словари, научно-популярную литературу и др. источники, собрать разнообразную информацию об истории, значении, употреблении одного слова в русском языке. </a:t>
            </a:r>
          </a:p>
          <a:p>
            <a:pPr lvl="0"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Планируемый продукт – мини-словарь с комплексным разносторонним описанием одного слова (возможно представление материала в виде компьютерной презентации). 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212827" cy="90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Под руководством учителя выберите слово для описания.</a:t>
            </a:r>
          </a:p>
          <a:p>
            <a:pPr lvl="0"/>
            <a:r>
              <a:rPr lang="ru-RU" dirty="0" smtClean="0"/>
              <a:t>Разбейтесь на группы и решите, за создание какой страницы будет отвечать ваша группа.</a:t>
            </a:r>
          </a:p>
          <a:p>
            <a:pPr lvl="0"/>
            <a:r>
              <a:rPr lang="ru-RU" dirty="0" smtClean="0"/>
              <a:t>Распределите обязанности в группе. </a:t>
            </a:r>
          </a:p>
          <a:p>
            <a:pPr lvl="0"/>
            <a:r>
              <a:rPr lang="ru-RU" dirty="0" smtClean="0"/>
              <a:t>Разбейте работу на этапы. </a:t>
            </a:r>
          </a:p>
          <a:p>
            <a:pPr lvl="0"/>
            <a:r>
              <a:rPr lang="ru-RU" dirty="0" smtClean="0"/>
              <a:t>Подготовьте план работы над проектом. (Используйте лист планирования.)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учебный проект?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/>
              <a:t>           Учебный проект</a:t>
            </a:r>
            <a:r>
              <a:rPr lang="ru-RU" sz="3200" dirty="0" smtClean="0"/>
              <a:t> – это совместная учебно-познавательная, творческая или игровая деятельность учащихся-партнёров, имеющая общую цель и согласованные способы, направленная на достижение общего результата по решению  какой-либо проблемы, значимой для участников проекта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501122" cy="643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93"/>
                <a:gridCol w="5525729"/>
              </a:tblGrid>
              <a:tr h="29841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Задание</a:t>
                      </a:r>
                      <a:endParaRPr lang="ru-RU" sz="1400" dirty="0"/>
                    </a:p>
                  </a:txBody>
                  <a:tcPr/>
                </a:tc>
              </a:tr>
              <a:tr h="949492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Лексикографическая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Сопоставьте толкования данного слова в различных толковых словарях русского языка.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949492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Этимологическая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Соберите сведения о происхождении слова, обратившись к этимологическим словарям и справочникам.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16651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Фразеологическая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Обратитесь к фразеологическим словарям, сборникам пословиц и поговорок, чтобы найти выражения, включающие описываемое слово.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16651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Словообразовательная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Используя словообразовательные словари, определите, какие новые слова образуются от изучаемого слова, какие они имеют значения, к каким областям знания относятся.</a:t>
                      </a:r>
                      <a:endParaRPr lang="ru-RU" sz="1400" dirty="0"/>
                    </a:p>
                  </a:txBody>
                  <a:tcPr/>
                </a:tc>
              </a:tr>
              <a:tr h="116651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Искусствоведческая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Расскажите о литературных произведениях, произведениях живописи или музыки, в которых важную роль играет образ   обозначаемого данным словом предмета.</a:t>
                      </a:r>
                      <a:endParaRPr lang="ru-RU" sz="1400" dirty="0"/>
                    </a:p>
                  </a:txBody>
                  <a:tcPr/>
                </a:tc>
              </a:tr>
              <a:tr h="73246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Этнографическая страница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Расскажите о том, какую роль данный предмет (понятие) играет в жизни и культуре русского народа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Работайте в группах по плану.</a:t>
            </a:r>
          </a:p>
          <a:p>
            <a:pPr lvl="0"/>
            <a:r>
              <a:rPr lang="ru-RU" dirty="0" smtClean="0"/>
              <a:t>Совместно решайте возникающие трудности.</a:t>
            </a:r>
          </a:p>
          <a:p>
            <a:pPr lvl="0"/>
            <a:r>
              <a:rPr lang="ru-RU" dirty="0" smtClean="0"/>
              <a:t>При необходимости воспользуйтесь консультацией учителя или помощью родителей.</a:t>
            </a:r>
          </a:p>
          <a:p>
            <a:pPr lvl="0"/>
            <a:r>
              <a:rPr lang="ru-RU" dirty="0" smtClean="0"/>
              <a:t>При необходимости вносите изменения в план (не меняя сроков выполнения проекта).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К намеченному сроку объедините подготовленную   информацию в одну папку (или слайды каждой группы                        в итоговую презентацию).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Подготовьте выступление перед классом.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Проведите презентацию. Ответьте на вопросы слушателей.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Осмысление и 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Обсудите, что было сделано хорошо, а что плохо.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Подумайте, почему получилось не всё, что было задумано. Что нужно учесть при выполнении следующих проектов? 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Оцените результат работы.</a:t>
            </a:r>
            <a:r>
              <a:rPr lang="ru-RU" baseline="30000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Лексикографическая страница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 algn="just">
              <a:buNone/>
            </a:pPr>
            <a:r>
              <a:rPr lang="ru-RU" sz="2000" b="1" dirty="0" smtClean="0"/>
              <a:t>Лошадь – д</a:t>
            </a:r>
            <a:r>
              <a:rPr lang="ru-RU" sz="2000" dirty="0" smtClean="0"/>
              <a:t>омашнее животное, ходящее в упряжи или под седлом. </a:t>
            </a:r>
            <a:r>
              <a:rPr lang="ru-RU" sz="2000" i="1" dirty="0" smtClean="0"/>
              <a:t>Рабочая л.. Верховая л. (Толковый словарь под ред. Д.Н. Ушакова).</a:t>
            </a:r>
          </a:p>
          <a:p>
            <a:pPr lvl="0"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b="1" dirty="0" smtClean="0"/>
              <a:t>Лошадь – </a:t>
            </a:r>
            <a:r>
              <a:rPr lang="ru-RU" sz="2000" dirty="0" smtClean="0"/>
              <a:t>крупное домашнее животное, используемое для перевозки лошадей, грузов и т.п. (</a:t>
            </a:r>
            <a:r>
              <a:rPr lang="ru-RU" sz="2000" i="1" dirty="0" smtClean="0"/>
              <a:t>МАС</a:t>
            </a:r>
            <a:r>
              <a:rPr lang="ru-RU" sz="2000" dirty="0" smtClean="0"/>
              <a:t>).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b="1" dirty="0" smtClean="0"/>
              <a:t>Лошадь </a:t>
            </a:r>
            <a:r>
              <a:rPr lang="ru-RU" sz="2000" i="1" dirty="0" smtClean="0"/>
              <a:t>– </a:t>
            </a:r>
            <a:r>
              <a:rPr lang="ru-RU" sz="2000" dirty="0" smtClean="0"/>
              <a:t>крупное </a:t>
            </a:r>
            <a:r>
              <a:rPr lang="ru-RU" sz="2000" dirty="0" err="1" smtClean="0"/>
              <a:t>непарно-копытное</a:t>
            </a:r>
            <a:r>
              <a:rPr lang="ru-RU" sz="2000" dirty="0" smtClean="0"/>
              <a:t> животное семейства лошадиных (</a:t>
            </a:r>
            <a:r>
              <a:rPr lang="ru-RU" sz="2000" i="1" dirty="0" smtClean="0"/>
              <a:t>СОШ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i="1" dirty="0" smtClean="0"/>
              <a:t>              Лошадь</a:t>
            </a:r>
            <a:r>
              <a:rPr lang="ru-RU" dirty="0" smtClean="0"/>
              <a:t> – наиболее общее название этого животного; слово </a:t>
            </a:r>
            <a:r>
              <a:rPr lang="ru-RU" i="1" dirty="0" smtClean="0"/>
              <a:t>конь</a:t>
            </a:r>
            <a:r>
              <a:rPr lang="ru-RU" dirty="0" smtClean="0"/>
              <a:t> употребляется обычно в тех случаях, когда говорится о верховой, нерабочей лошади, о лошади быстрой, сильной, горячей и т.п., особенно в поэтической, в приподнятой речи, в фольклоре, а также употребляется в специальной речи военных, </a:t>
            </a:r>
            <a:r>
              <a:rPr lang="ru-RU" dirty="0" err="1" smtClean="0"/>
              <a:t>конно-заводчиков</a:t>
            </a:r>
            <a:r>
              <a:rPr lang="ru-RU" dirty="0" smtClean="0"/>
              <a:t> для обозначения самца лошади.  </a:t>
            </a:r>
            <a:r>
              <a:rPr lang="ru-RU" i="1" dirty="0" smtClean="0"/>
              <a:t>(Словарь синонимов русского языка: В 2 т. / Под ред. А.П. Евгеньевой. М., 2003. Т 1, с. 517)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Лексикографическая страница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    Таким образом, мы видим, что в отечественных словарях слово </a:t>
            </a:r>
            <a:r>
              <a:rPr lang="ru-RU" i="1" dirty="0" smtClean="0"/>
              <a:t>лошадь</a:t>
            </a:r>
            <a:r>
              <a:rPr lang="ru-RU" dirty="0" smtClean="0"/>
              <a:t> первично. Именно оно используется для обобщающего названия   животного, причём в толковании слова лошадь чаще встречаются ссылки на использование этого животного человеком, чем ссылка на биологическую классификацию.    </a:t>
            </a:r>
          </a:p>
          <a:p>
            <a:pPr algn="just"/>
            <a:r>
              <a:rPr lang="ru-RU" dirty="0" smtClean="0"/>
              <a:t>    Слово </a:t>
            </a:r>
            <a:r>
              <a:rPr lang="ru-RU" i="1" dirty="0" smtClean="0"/>
              <a:t>конь</a:t>
            </a:r>
            <a:r>
              <a:rPr lang="ru-RU" dirty="0" smtClean="0"/>
              <a:t> обычно обозначает самца лошади и обычно используется в фольклоре, в торжественной речи, в речи военных и коннозаводчиков.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Словообразовательная страница</a:t>
            </a:r>
            <a:endParaRPr lang="ru-RU" sz="3600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77" t="15722" r="24448" b="10748"/>
          <a:stretch>
            <a:fillRect/>
          </a:stretch>
        </p:blipFill>
        <p:spPr bwMode="auto">
          <a:xfrm>
            <a:off x="1928794" y="1643050"/>
            <a:ext cx="5643602" cy="497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Словообразовательная страница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800" b="1" dirty="0" smtClean="0"/>
              <a:t>Слова, обозначающие понятия, связанные с содержанием (разведением) лошадей:  </a:t>
            </a:r>
            <a:r>
              <a:rPr lang="ru-RU" sz="1800" i="1" dirty="0" smtClean="0"/>
              <a:t>конюшня, конюх</a:t>
            </a:r>
            <a:r>
              <a:rPr lang="ru-RU" sz="1800" dirty="0" smtClean="0"/>
              <a:t>,</a:t>
            </a:r>
            <a:r>
              <a:rPr lang="ru-RU" sz="1800" i="1" dirty="0" smtClean="0"/>
              <a:t> конюший , коневод</a:t>
            </a:r>
            <a:r>
              <a:rPr lang="ru-RU" sz="1800" dirty="0" smtClean="0"/>
              <a:t> ,</a:t>
            </a:r>
            <a:r>
              <a:rPr lang="ru-RU" sz="1800" i="1" dirty="0" smtClean="0"/>
              <a:t> коновод,</a:t>
            </a:r>
            <a:r>
              <a:rPr lang="ru-RU" sz="1800" dirty="0" smtClean="0"/>
              <a:t>  </a:t>
            </a:r>
            <a:r>
              <a:rPr lang="ru-RU" sz="1800" i="1" dirty="0" smtClean="0"/>
              <a:t>коновал, </a:t>
            </a:r>
            <a:r>
              <a:rPr lang="ru-RU" sz="1800" dirty="0" smtClean="0"/>
              <a:t> </a:t>
            </a:r>
            <a:r>
              <a:rPr lang="ru-RU" sz="1800" i="1" dirty="0" smtClean="0"/>
              <a:t> коновязь и др.</a:t>
            </a:r>
          </a:p>
          <a:p>
            <a:pPr algn="just">
              <a:buFont typeface="Wingdings"/>
              <a:buAutoNum type="arabicPeriod"/>
            </a:pPr>
            <a:r>
              <a:rPr lang="ru-RU" sz="1800" i="1" dirty="0" smtClean="0"/>
              <a:t> </a:t>
            </a:r>
            <a:r>
              <a:rPr lang="ru-RU" sz="1800" b="1" dirty="0" smtClean="0"/>
              <a:t>Слова, обозначающие понятия, связанные с использованием лошадей в промышленности, на транспорте и т.п.:  </a:t>
            </a:r>
            <a:r>
              <a:rPr lang="ru-RU" sz="1800" i="1" dirty="0" smtClean="0"/>
              <a:t>конка,</a:t>
            </a:r>
            <a:r>
              <a:rPr lang="ru-RU" sz="1800" b="1" dirty="0" smtClean="0"/>
              <a:t> </a:t>
            </a:r>
            <a:r>
              <a:rPr lang="ru-RU" sz="1800" dirty="0" smtClean="0"/>
              <a:t>  </a:t>
            </a:r>
            <a:r>
              <a:rPr lang="ru-RU" sz="1800" i="1" dirty="0" smtClean="0"/>
              <a:t>коногон, 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одноконка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двуконка</a:t>
            </a:r>
            <a:r>
              <a:rPr lang="ru-RU" sz="1800" i="1" dirty="0" smtClean="0"/>
              <a:t> </a:t>
            </a:r>
            <a:r>
              <a:rPr lang="ru-RU" sz="1800" dirty="0" smtClean="0"/>
              <a:t>  </a:t>
            </a:r>
            <a:r>
              <a:rPr lang="ru-RU" sz="1800" i="1" dirty="0" smtClean="0"/>
              <a:t>конно-машинный,</a:t>
            </a:r>
            <a:r>
              <a:rPr lang="ru-RU" sz="1800" dirty="0" smtClean="0"/>
              <a:t>  </a:t>
            </a:r>
            <a:r>
              <a:rPr lang="ru-RU" sz="1800" i="1" dirty="0" smtClean="0"/>
              <a:t>конно-ручной,</a:t>
            </a:r>
            <a:r>
              <a:rPr lang="ru-RU" sz="1800" dirty="0" smtClean="0"/>
              <a:t>  конно-железный (см. </a:t>
            </a:r>
            <a:r>
              <a:rPr lang="ru-RU" sz="1800" i="1" dirty="0" smtClean="0"/>
              <a:t>конка</a:t>
            </a:r>
            <a:r>
              <a:rPr lang="ru-RU" sz="1800" dirty="0" smtClean="0"/>
              <a:t>). </a:t>
            </a:r>
          </a:p>
          <a:p>
            <a:pPr algn="just">
              <a:buNone/>
            </a:pPr>
            <a:r>
              <a:rPr lang="ru-RU" sz="1800" b="1" dirty="0" smtClean="0"/>
              <a:t>3. Слова, обозначающие понятия, связанные с использованием лошадей на войне:  </a:t>
            </a:r>
            <a:r>
              <a:rPr lang="ru-RU" sz="1800" i="1" dirty="0" smtClean="0"/>
              <a:t>конница</a:t>
            </a:r>
            <a:r>
              <a:rPr lang="ru-RU" sz="1800" dirty="0" smtClean="0"/>
              <a:t> , </a:t>
            </a:r>
            <a:r>
              <a:rPr lang="ru-RU" sz="1800" i="1" dirty="0" smtClean="0"/>
              <a:t>конник</a:t>
            </a:r>
            <a:r>
              <a:rPr lang="ru-RU" sz="1800" dirty="0" smtClean="0"/>
              <a:t> , </a:t>
            </a:r>
            <a:r>
              <a:rPr lang="ru-RU" sz="1800" i="1" dirty="0" smtClean="0"/>
              <a:t>конногвардеец </a:t>
            </a:r>
            <a:r>
              <a:rPr lang="ru-RU" sz="1800" dirty="0" smtClean="0"/>
              <a:t>  </a:t>
            </a:r>
            <a:r>
              <a:rPr lang="ru-RU" sz="1800" i="1" dirty="0" smtClean="0"/>
              <a:t>конармия </a:t>
            </a:r>
            <a:r>
              <a:rPr lang="ru-RU" sz="1800" dirty="0" smtClean="0"/>
              <a:t>,  </a:t>
            </a:r>
            <a:r>
              <a:rPr lang="ru-RU" sz="1800" i="1" dirty="0" smtClean="0"/>
              <a:t>конармеец </a:t>
            </a:r>
            <a:r>
              <a:rPr lang="ru-RU" sz="1800" dirty="0" smtClean="0"/>
              <a:t>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конноармеец</a:t>
            </a:r>
            <a:r>
              <a:rPr lang="ru-RU" sz="1800" i="1" dirty="0" smtClean="0"/>
              <a:t>. </a:t>
            </a: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b="1" dirty="0" smtClean="0"/>
          </a:p>
          <a:p>
            <a:pPr>
              <a:buAutoNum type="arabicPeriod"/>
            </a:pPr>
            <a:endParaRPr lang="ru-RU" sz="1600" dirty="0"/>
          </a:p>
        </p:txBody>
      </p:sp>
      <p:pic>
        <p:nvPicPr>
          <p:cNvPr id="4" name="Рисунок 3" descr="C:\Documents and Settings\Andrei\Мои документы\Downloads\London_Tramways_Horse_tr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72074"/>
            <a:ext cx="2190750" cy="13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ndrei\Мои документы\Downloads\7986407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00636"/>
            <a:ext cx="2057400" cy="14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ndrei\Мои документы\Downloads\3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72074"/>
            <a:ext cx="21240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Рубрика «Это интересно»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В Словаре русского языка </a:t>
            </a:r>
            <a:r>
              <a:rPr lang="en-US" dirty="0" smtClean="0"/>
              <a:t>XI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 вв.  можно найти  не сохранившиеся до наших дней слова, образованные от  существительного </a:t>
            </a:r>
            <a:r>
              <a:rPr lang="ru-RU" i="1" dirty="0" smtClean="0"/>
              <a:t>конь: </a:t>
            </a:r>
            <a:r>
              <a:rPr lang="ru-RU" i="1" dirty="0" err="1" smtClean="0"/>
              <a:t>коньство</a:t>
            </a:r>
            <a:r>
              <a:rPr lang="ru-RU" dirty="0" smtClean="0"/>
              <a:t> (собирательное к </a:t>
            </a:r>
            <a:r>
              <a:rPr lang="ru-RU" i="1" dirty="0" smtClean="0"/>
              <a:t>конь</a:t>
            </a:r>
            <a:r>
              <a:rPr lang="ru-RU" dirty="0" smtClean="0"/>
              <a:t>), </a:t>
            </a:r>
            <a:r>
              <a:rPr lang="ru-RU" i="1" dirty="0" err="1" smtClean="0"/>
              <a:t>коничек</a:t>
            </a:r>
            <a:r>
              <a:rPr lang="ru-RU" i="1" dirty="0" smtClean="0"/>
              <a:t> </a:t>
            </a:r>
            <a:r>
              <a:rPr lang="ru-RU" dirty="0" smtClean="0"/>
              <a:t>«жеребёнок»</a:t>
            </a:r>
            <a:r>
              <a:rPr lang="ru-RU" i="1" dirty="0" smtClean="0"/>
              <a:t>, </a:t>
            </a:r>
            <a:r>
              <a:rPr lang="ru-RU" i="1" dirty="0" err="1" smtClean="0"/>
              <a:t>конокормъ</a:t>
            </a:r>
            <a:r>
              <a:rPr lang="ru-RU" i="1" dirty="0" smtClean="0"/>
              <a:t> </a:t>
            </a:r>
            <a:r>
              <a:rPr lang="ru-RU" dirty="0" smtClean="0"/>
              <a:t>«конское пастбище», </a:t>
            </a:r>
            <a:r>
              <a:rPr lang="ru-RU" dirty="0" err="1" smtClean="0"/>
              <a:t>конокормец</a:t>
            </a:r>
            <a:r>
              <a:rPr lang="ru-RU" dirty="0" smtClean="0"/>
              <a:t> «обязанный предоставлять пастбища для лошадей»,  </a:t>
            </a:r>
            <a:r>
              <a:rPr lang="ru-RU" i="1" dirty="0" err="1" smtClean="0"/>
              <a:t>коньщик</a:t>
            </a:r>
            <a:r>
              <a:rPr lang="ru-RU" dirty="0" smtClean="0"/>
              <a:t> «конюх», </a:t>
            </a:r>
            <a:r>
              <a:rPr lang="ru-RU" i="1" dirty="0" err="1" smtClean="0"/>
              <a:t>конющец</a:t>
            </a:r>
            <a:r>
              <a:rPr lang="ru-RU" i="1" dirty="0" smtClean="0"/>
              <a:t> </a:t>
            </a:r>
            <a:r>
              <a:rPr lang="ru-RU" dirty="0" smtClean="0"/>
              <a:t>(уменьшительное к </a:t>
            </a:r>
            <a:r>
              <a:rPr lang="ru-RU" i="1" dirty="0" smtClean="0"/>
              <a:t>конюх</a:t>
            </a:r>
            <a:r>
              <a:rPr lang="ru-RU" dirty="0" smtClean="0"/>
              <a:t>),   </a:t>
            </a:r>
            <a:r>
              <a:rPr lang="ru-RU" i="1" dirty="0" err="1" smtClean="0"/>
              <a:t>коньщица</a:t>
            </a:r>
            <a:r>
              <a:rPr lang="ru-RU" dirty="0" smtClean="0"/>
              <a:t> «ипподром», </a:t>
            </a:r>
            <a:r>
              <a:rPr lang="ru-RU" i="1" dirty="0" err="1" smtClean="0"/>
              <a:t>конюшество</a:t>
            </a:r>
            <a:r>
              <a:rPr lang="ru-RU" dirty="0" smtClean="0"/>
              <a:t> «титул боярина, ведавшего конюшнями», </a:t>
            </a:r>
            <a:r>
              <a:rPr lang="ru-RU" i="1" dirty="0" err="1" smtClean="0"/>
              <a:t>конюшник</a:t>
            </a:r>
            <a:r>
              <a:rPr lang="ru-RU" dirty="0" smtClean="0"/>
              <a:t> «конюшня», </a:t>
            </a:r>
            <a:r>
              <a:rPr lang="ru-RU" i="1" dirty="0" err="1" smtClean="0"/>
              <a:t>конюшка</a:t>
            </a:r>
            <a:r>
              <a:rPr lang="ru-RU" dirty="0" smtClean="0"/>
              <a:t> «</a:t>
            </a:r>
            <a:r>
              <a:rPr lang="ru-RU" dirty="0" err="1" smtClean="0"/>
              <a:t>конюшня</a:t>
            </a:r>
            <a:r>
              <a:rPr lang="ru-RU" dirty="0" smtClean="0"/>
              <a:t>», </a:t>
            </a:r>
            <a:r>
              <a:rPr lang="ru-RU" i="1" dirty="0" err="1" smtClean="0"/>
              <a:t>конячий</a:t>
            </a:r>
            <a:r>
              <a:rPr lang="ru-RU" dirty="0" smtClean="0"/>
              <a:t> «конский» и др. (Словарь русского языка </a:t>
            </a:r>
            <a:r>
              <a:rPr lang="en-US" dirty="0" smtClean="0"/>
              <a:t>XI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 вв. / Гл. ред. Ф.П. Филин. </a:t>
            </a:r>
            <a:r>
              <a:rPr lang="ru-RU" dirty="0" err="1" smtClean="0"/>
              <a:t>Вып</a:t>
            </a:r>
            <a:r>
              <a:rPr lang="ru-RU" dirty="0" smtClean="0"/>
              <a:t>. 7 М., 1980. С. 277-281).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Рубрика «Это интересно»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1900" dirty="0" smtClean="0"/>
              <a:t>                 </a:t>
            </a:r>
          </a:p>
          <a:p>
            <a:pPr algn="just">
              <a:buNone/>
            </a:pPr>
            <a:endParaRPr lang="ru-RU" sz="1900" b="1" dirty="0" smtClean="0"/>
          </a:p>
          <a:p>
            <a:pPr algn="just">
              <a:buNone/>
            </a:pPr>
            <a:r>
              <a:rPr lang="ru-RU" sz="1900" b="1" dirty="0" smtClean="0"/>
              <a:t>            Конно-машинное судно</a:t>
            </a:r>
            <a:r>
              <a:rPr lang="ru-RU" sz="1900" dirty="0" smtClean="0"/>
              <a:t> (</a:t>
            </a:r>
            <a:r>
              <a:rPr lang="ru-RU" sz="1900" dirty="0" err="1" smtClean="0"/>
              <a:t>коноводное</a:t>
            </a:r>
            <a:r>
              <a:rPr lang="ru-RU" sz="1900" dirty="0" smtClean="0"/>
              <a:t> </a:t>
            </a:r>
            <a:r>
              <a:rPr lang="ru-RU" sz="1900" dirty="0" err="1" smtClean="0"/>
              <a:t>судно</a:t>
            </a:r>
            <a:r>
              <a:rPr lang="ru-RU" sz="1900" dirty="0" smtClean="0"/>
              <a:t>, коноводка) — судно,  которое передвигалось с помощью   лошадей.  </a:t>
            </a:r>
            <a:r>
              <a:rPr lang="ru-RU" sz="1900" dirty="0" err="1" smtClean="0"/>
              <a:t>Коноводное</a:t>
            </a:r>
            <a:r>
              <a:rPr lang="ru-RU" sz="1900" dirty="0" smtClean="0"/>
              <a:t> судно двигалось следующим способом: на шлюпке вперёд по ходу движения судна завозили якорь с привязанным к нему канатом длиной в 400—600 саженей (800—1200 метров), после чего судно подтягивалось к якорю. Для этого использовался ворот, приводимый в движение лошадьми. С целью обеспечения равномерного хода судна часто использовали два якоря; таким образом, пока судно подтягивалось к одному якорю, второй успевали отвозить дальше. Способ движения </a:t>
            </a:r>
            <a:r>
              <a:rPr lang="ru-RU" sz="1900" dirty="0" err="1" smtClean="0"/>
              <a:t>коноводных</a:t>
            </a:r>
            <a:r>
              <a:rPr lang="ru-RU" sz="1900" dirty="0" smtClean="0"/>
              <a:t> судов называли завозным.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2849372" cy="149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проекту </a:t>
            </a:r>
            <a:r>
              <a:rPr lang="ru-RU" dirty="0" smtClean="0">
                <a:solidFill>
                  <a:srgbClr val="FFFF00"/>
                </a:solidFill>
              </a:rPr>
              <a:t>(5 «П»)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491205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П</a:t>
            </a:r>
            <a:r>
              <a:rPr lang="ru-RU" sz="3600" dirty="0" smtClean="0"/>
              <a:t>остановка проблемы </a:t>
            </a:r>
            <a:endParaRPr lang="ru-RU" sz="3600" dirty="0"/>
          </a:p>
          <a:p>
            <a:r>
              <a:rPr lang="ru-RU" sz="3600" dirty="0" smtClean="0">
                <a:solidFill>
                  <a:srgbClr val="FFFF00"/>
                </a:solidFill>
              </a:rPr>
              <a:t>П</a:t>
            </a:r>
            <a:r>
              <a:rPr lang="ru-RU" sz="3600" dirty="0" smtClean="0"/>
              <a:t>ланирование действий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П</a:t>
            </a:r>
            <a:r>
              <a:rPr lang="ru-RU" sz="3600" dirty="0" smtClean="0"/>
              <a:t>оиск и обработка информации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П</a:t>
            </a:r>
            <a:r>
              <a:rPr lang="ru-RU" sz="3600" dirty="0" smtClean="0"/>
              <a:t>родукт 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П</a:t>
            </a:r>
            <a:r>
              <a:rPr lang="ru-RU" sz="3600" dirty="0" smtClean="0"/>
              <a:t>резентация продукта</a:t>
            </a:r>
          </a:p>
          <a:p>
            <a:r>
              <a:rPr lang="ru-RU" sz="3600" dirty="0" err="1" smtClean="0">
                <a:solidFill>
                  <a:schemeClr val="accent2"/>
                </a:solidFill>
              </a:rPr>
              <a:t>П</a:t>
            </a:r>
            <a:r>
              <a:rPr lang="ru-RU" sz="3600" dirty="0" err="1" smtClean="0"/>
              <a:t>ортфолио</a:t>
            </a:r>
            <a:r>
              <a:rPr lang="ru-RU" sz="3600" dirty="0" smtClean="0"/>
              <a:t>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292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Словообразовательная страница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Мы заметили, что  словообразовательное гнездо с исходным словом </a:t>
            </a:r>
            <a:r>
              <a:rPr lang="ru-RU" i="1" dirty="0" smtClean="0"/>
              <a:t>конь </a:t>
            </a:r>
            <a:r>
              <a:rPr lang="ru-RU" dirty="0" smtClean="0"/>
              <a:t>не пополняется новыми словами. Более того, многие слова, входящие в это гнездо,  устарели.  </a:t>
            </a:r>
            <a:r>
              <a:rPr lang="ru-RU" i="1" dirty="0" smtClean="0"/>
              <a:t> </a:t>
            </a:r>
            <a:r>
              <a:rPr lang="ru-RU" dirty="0" smtClean="0"/>
              <a:t>Это  объясняется тем, что с  середины ХХ в. лошади массово не используются в быту и в промышленности. С исчезновением соответствующих предметов (</a:t>
            </a:r>
            <a:r>
              <a:rPr lang="ru-RU" i="1" dirty="0" smtClean="0"/>
              <a:t>конка, коногон, конюший </a:t>
            </a:r>
            <a:r>
              <a:rPr lang="ru-RU" dirty="0" smtClean="0"/>
              <a:t>и др.) обозначающие их слова  становятся историзмами. Например,  из одиннадцати сложных прилагательных, образованных от слова</a:t>
            </a:r>
            <a:r>
              <a:rPr lang="ru-RU" i="1" dirty="0" smtClean="0"/>
              <a:t> конный, </a:t>
            </a:r>
            <a:r>
              <a:rPr lang="ru-RU" dirty="0" smtClean="0"/>
              <a:t>сегодня употребляются только два: </a:t>
            </a:r>
            <a:r>
              <a:rPr lang="ru-RU" i="1" dirty="0" err="1" smtClean="0"/>
              <a:t>конно-спортивный</a:t>
            </a:r>
            <a:r>
              <a:rPr lang="ru-RU" dirty="0" smtClean="0"/>
              <a:t> и  </a:t>
            </a:r>
            <a:r>
              <a:rPr lang="ru-RU" i="1" dirty="0" smtClean="0"/>
              <a:t>конно-прокатный.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Можно сделать вывод:   активный процесс образования новых слов с корнем </a:t>
            </a:r>
            <a:r>
              <a:rPr lang="ru-RU" i="1" dirty="0" smtClean="0"/>
              <a:t>конь, </a:t>
            </a:r>
            <a:r>
              <a:rPr lang="ru-RU" dirty="0" smtClean="0"/>
              <a:t>наблюдавшийся с середины XIX до середины XX в., завершился, и это  словообразовательное гнездо едва ли будет пополняться новыми словами.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Страница сочетаемости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Слова, с которыми может сочетаться слово </a:t>
            </a:r>
            <a:r>
              <a:rPr lang="ru-RU" i="1" dirty="0" smtClean="0"/>
              <a:t>конь (лошадь), </a:t>
            </a:r>
            <a:r>
              <a:rPr lang="ru-RU" dirty="0" smtClean="0"/>
              <a:t>можно разделить на два  типа. К первому относятся </a:t>
            </a:r>
            <a:r>
              <a:rPr lang="ru-RU" b="1" dirty="0" smtClean="0"/>
              <a:t>общеупотребительные слова.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 Второй тип составляют слова, известные не всем носителям языка, т.е. </a:t>
            </a:r>
            <a:r>
              <a:rPr lang="ru-RU" b="1" dirty="0" smtClean="0"/>
              <a:t>ограниченные в употреблении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Так, особого внимания заслуживают прилагательные, обозначающие масти лошадей.</a:t>
            </a:r>
          </a:p>
          <a:p>
            <a:pPr algn="just">
              <a:buNone/>
            </a:pPr>
            <a:r>
              <a:rPr lang="ru-RU" dirty="0" smtClean="0"/>
              <a:t>             Для лошадей  традиционно   принято выделять четыре основные масти: </a:t>
            </a:r>
            <a:r>
              <a:rPr lang="ru-RU" i="1" dirty="0" err="1" smtClean="0"/>
              <a:t>гнеда́я</a:t>
            </a:r>
            <a:r>
              <a:rPr lang="ru-RU" i="1" dirty="0" smtClean="0"/>
              <a:t>, </a:t>
            </a:r>
            <a:r>
              <a:rPr lang="ru-RU" i="1" dirty="0" err="1" smtClean="0"/>
              <a:t>ры́жая</a:t>
            </a:r>
            <a:r>
              <a:rPr lang="ru-RU" i="1" dirty="0" smtClean="0"/>
              <a:t>, </a:t>
            </a:r>
            <a:r>
              <a:rPr lang="ru-RU" i="1" dirty="0" err="1" smtClean="0"/>
              <a:t>се́рая</a:t>
            </a:r>
            <a:r>
              <a:rPr lang="ru-RU" i="1" dirty="0" smtClean="0"/>
              <a:t> </a:t>
            </a:r>
            <a:r>
              <a:rPr lang="ru-RU" dirty="0" smtClean="0"/>
              <a:t>и </a:t>
            </a:r>
            <a:r>
              <a:rPr lang="ru-RU" i="1" dirty="0" err="1" smtClean="0"/>
              <a:t>ворона́я</a:t>
            </a:r>
            <a:r>
              <a:rPr lang="ru-RU" i="1" dirty="0" smtClean="0"/>
              <a:t>. </a:t>
            </a:r>
            <a:r>
              <a:rPr lang="ru-RU" dirty="0" smtClean="0"/>
              <a:t>Остальные масти   считают производными от этих основных четырёх мастей. В коневодческой практике употребляются более 30 названий мастей. Приведём самые распространённые из них.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Масти</a:t>
            </a:r>
            <a:endParaRPr lang="ru-RU" dirty="0"/>
          </a:p>
        </p:txBody>
      </p:sp>
      <p:pic>
        <p:nvPicPr>
          <p:cNvPr id="4" name="Содержимое 3" descr="Фото лошади золотистой маст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1643050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караковой масти лошади англо-тракененской породы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2286000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 лошади бурой масти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00570"/>
            <a:ext cx="2143124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изабелловой масти лошади ахалкетинской пород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14818"/>
            <a:ext cx="2085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 соловой масти лошади породы тинкер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786058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ото лошади игреневой масти.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3143248"/>
            <a:ext cx="2571753" cy="178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ото серой в яблоках лошади орловской рысистой породы.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1071546"/>
            <a:ext cx="2357434" cy="18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Фото чубарой масти лошади породы аппалуза.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4643446"/>
            <a:ext cx="2286000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ото серой масти лошади арабской породы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785794"/>
            <a:ext cx="2190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Аллюры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Естественные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90000"/>
                  </a:schemeClr>
                </a:solidFill>
              </a:rPr>
              <a:t>Шаг, рысь, иноходь, галоп</a:t>
            </a:r>
            <a:endParaRPr lang="ru-RU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Искусственные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90000"/>
                  </a:schemeClr>
                </a:solidFill>
              </a:rPr>
              <a:t>Испанский шаг, пируэт, кабриоль, пассаж</a:t>
            </a:r>
            <a:endParaRPr lang="ru-RU" sz="1600" i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3253" name="Picture 5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858044" y="322421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3811" y="3214686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Страница сочетаемости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Как видим, далеко не все   эти слова сегодня известны обычным носителям языка. Например, названия  мастей и аллюров  используются в основном специалистами по разведению и дрессировке лошадей, т.е. людьми определённой профессии.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В </a:t>
            </a:r>
            <a:r>
              <a:rPr lang="en-US" dirty="0" smtClean="0"/>
              <a:t>XIX </a:t>
            </a:r>
            <a:r>
              <a:rPr lang="ru-RU" dirty="0" smtClean="0"/>
              <a:t>веке, когда крестьяне использовали лошадей в хозяйстве, а знать увлекалась скачками и верховой ездой, эти слова употреблялись гораздо активнее. Можно вспомнить хотя бы слова </a:t>
            </a:r>
            <a:r>
              <a:rPr lang="ru-RU" i="1" dirty="0" smtClean="0"/>
              <a:t>савраска </a:t>
            </a:r>
            <a:r>
              <a:rPr lang="ru-RU" dirty="0" smtClean="0"/>
              <a:t>и</a:t>
            </a:r>
            <a:r>
              <a:rPr lang="ru-RU" i="1" dirty="0" smtClean="0"/>
              <a:t> сивка - </a:t>
            </a:r>
            <a:r>
              <a:rPr lang="ru-RU" dirty="0" smtClean="0"/>
              <a:t> распространённые клички саврасой и бурой деревенских лошадок, а также сказочного коня </a:t>
            </a:r>
            <a:r>
              <a:rPr lang="ru-RU" i="1" dirty="0" smtClean="0"/>
              <a:t>Сивку-бурку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3600" dirty="0" smtClean="0"/>
              <a:t>Фразеологическая страница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sz="2600" dirty="0" smtClean="0"/>
              <a:t>Особое отношение к коню на войне. Кони, как и люди, несли военную службу, участвовали в сражениях и не раз выручали своих хозяев. Не случайно до нас дошло множество пословиц казаков, большую часть жизни проводивших в седле. Казаков недаром называли «степными кентаврами», с рождения и до смерти конь сопутствовал казаку во всех земных делах:</a:t>
            </a:r>
          </a:p>
          <a:p>
            <a:pPr algn="just">
              <a:buNone/>
            </a:pPr>
            <a:r>
              <a:rPr lang="ru-RU" sz="2600" dirty="0" smtClean="0"/>
              <a:t>            </a:t>
            </a:r>
            <a:r>
              <a:rPr lang="ru-RU" sz="2600" i="1" dirty="0" smtClean="0"/>
              <a:t>Без коня не казак. Казак с конём и ночью и днём. Казак с конём что жар с огнём. Казак без коня, что солдат без ружья. Без коня казак кругом сирота. Казаку конь себя дороже. Казак сам голодает, а лошадь сыта. Казак сам не съест, а коня накормит. Казак дружбу соблюдает: в беде коня не покидает. У коня душа человечья.</a:t>
            </a: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ndrei\Мои документы\Downloads\b112_01_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647817" cy="115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Фразеологическая страница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   В русских фразеологизмах, пословицах и поговорках конь изображён как помощник и верный друг человека, символ свободы, достатка и успеха.</a:t>
            </a:r>
          </a:p>
          <a:p>
            <a:pPr algn="just">
              <a:buNone/>
            </a:pPr>
            <a:r>
              <a:rPr lang="ru-RU" dirty="0" smtClean="0"/>
              <a:t>                Видимо,  не случайно даже сегодня, когда люди крайне редко ездят верхом, до сих пор  используют выражение </a:t>
            </a:r>
            <a:r>
              <a:rPr lang="ru-RU" b="1" i="1" dirty="0" smtClean="0"/>
              <a:t>быть</a:t>
            </a:r>
            <a:r>
              <a:rPr lang="ru-RU" i="1" dirty="0" smtClean="0"/>
              <a:t> </a:t>
            </a:r>
            <a:r>
              <a:rPr lang="ru-RU" b="1" i="1" dirty="0" smtClean="0"/>
              <a:t>на</a:t>
            </a:r>
            <a:r>
              <a:rPr lang="ru-RU" i="1" dirty="0" smtClean="0"/>
              <a:t> </a:t>
            </a:r>
            <a:r>
              <a:rPr lang="ru-RU" b="1" i="1" dirty="0" smtClean="0"/>
              <a:t>коне, </a:t>
            </a:r>
            <a:r>
              <a:rPr lang="ru-RU" dirty="0" smtClean="0"/>
              <a:t>обозначающее</a:t>
            </a:r>
            <a:r>
              <a:rPr lang="ru-RU" b="1" dirty="0" smtClean="0"/>
              <a:t> </a:t>
            </a:r>
            <a:r>
              <a:rPr lang="ru-RU" dirty="0" smtClean="0"/>
              <a:t>«находиться в благоприятных, удачно </a:t>
            </a:r>
            <a:r>
              <a:rPr lang="ru-RU" dirty="0" err="1" smtClean="0"/>
              <a:t>сложив-шихся</a:t>
            </a:r>
            <a:r>
              <a:rPr lang="ru-RU" dirty="0" smtClean="0"/>
              <a:t> обстоятельствах, иметь успех».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Saved Games\Лера\Downloads\mibап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633286" cy="4463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8572528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600" dirty="0" smtClean="0">
                <a:solidFill>
                  <a:schemeClr val="tx2">
                    <a:lumMod val="90000"/>
                  </a:schemeClr>
                </a:solidFill>
              </a:rPr>
              <a:t>Nickname</a:t>
            </a:r>
            <a:endParaRPr lang="ru-RU" sz="9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5" y="5357826"/>
            <a:ext cx="4423053" cy="150017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Таможникова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Мария,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    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 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натольевна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5423813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0"/>
            <a:ext cx="8286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Способы словообразования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никнеймов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строению: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состоящие из одного слова (Фортуна,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Persik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)представляющие собой словосочетание (Счастливая мама,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Oliva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zelena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50057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способу словообразования </a:t>
            </a:r>
            <a:r>
              <a:rPr lang="ru-RU" sz="2400" b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никнеймы</a:t>
            </a:r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образуются: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1)суффиксальным способом  (Солнышко,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diletantka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2)приставочным способом (не-кошка,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АнтиЗло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ложением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DariaSolnce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42886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принадлежности к части речи: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1)существительные (Звездочка, Солнце),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2)прилагательные (Радужная, Свеж, Любопытный),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3)глаголы (Беги, нацелуюсь),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4)наречия (Неважно, ОЧЕНЬ).</a:t>
            </a:r>
          </a:p>
        </p:txBody>
      </p:sp>
      <p:pic>
        <p:nvPicPr>
          <p:cNvPr id="6" name="Picture 2" descr="C:\Users\Admin\Saved Games\Лера\Downloads\mibап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0" y="5466072"/>
            <a:ext cx="2036770" cy="13919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выбрать тему проекта?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Знакомство класса с общей темой (разделом учебника).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Выбор </a:t>
            </a:r>
            <a:r>
              <a:rPr lang="ru-RU" dirty="0" err="1" smtClean="0"/>
              <a:t>подтем</a:t>
            </a:r>
            <a:r>
              <a:rPr lang="ru-RU" dirty="0" smtClean="0"/>
              <a:t> (областей знания).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Сбор информации.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Выбор темы проекта.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Выбор проектного продукта.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Saved Games\Лера\Downloads\mibап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714884"/>
            <a:ext cx="2818314" cy="17683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по выбору </a:t>
            </a:r>
            <a:r>
              <a:rPr lang="ru-RU" dirty="0" err="1" smtClean="0"/>
              <a:t>никнеймов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используйте без надобности неалфавитные знаки вроде ~!*]#+$%(/.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используйте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более 20 символов длиной.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Источниками идей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могут быть орфографические и толковые словари, технические и исторические справочники литературные герои, названия профессий и элементов хобби, особенности характера человека и многое другое.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используйте в качестве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свое имя или фамилию, а также любые личные данные</a:t>
            </a:r>
          </a:p>
          <a:p>
            <a:pPr marL="582930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27103" t="8307" r="26155" b="2865"/>
          <a:stretch>
            <a:fillRect/>
          </a:stretch>
        </p:blipFill>
        <p:spPr bwMode="auto">
          <a:xfrm>
            <a:off x="1500166" y="71414"/>
            <a:ext cx="6215106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38" t="7552" r="25367" b="2578"/>
          <a:stretch>
            <a:fillRect/>
          </a:stretch>
        </p:blipFill>
        <p:spPr bwMode="auto">
          <a:xfrm>
            <a:off x="1643042" y="214290"/>
            <a:ext cx="6072230" cy="64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метода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Позволяет  школьникам находить значимую для  них проблему и решать её путём творческого поиска и применения интегрированного знания;</a:t>
            </a:r>
          </a:p>
          <a:p>
            <a:pPr lvl="0" algn="just"/>
            <a:r>
              <a:rPr lang="ru-RU" dirty="0" smtClean="0"/>
              <a:t> даёт возможность связать теорию с практикой;</a:t>
            </a:r>
          </a:p>
          <a:p>
            <a:pPr lvl="0" algn="just"/>
            <a:r>
              <a:rPr lang="ru-RU" dirty="0" smtClean="0"/>
              <a:t>  развивает творческие, исследовательские способности учащихся;</a:t>
            </a:r>
          </a:p>
          <a:p>
            <a:pPr lvl="0" algn="just"/>
            <a:r>
              <a:rPr lang="ru-RU" dirty="0" smtClean="0"/>
              <a:t>  создаёт условия для самостоятельной деятельности учащихся в ситуации выбора;</a:t>
            </a:r>
          </a:p>
          <a:p>
            <a:pPr lvl="0" algn="just"/>
            <a:r>
              <a:rPr lang="ru-RU" dirty="0" smtClean="0"/>
              <a:t> позволяет организовать учебное сотрудничество и совместную деятельность с учителем и со сверстниками.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Таким образом, метод проектов  направлен на социальное, личностное, познавательное и коммуникативное развитие ученика.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Желаю успехов!</a:t>
            </a:r>
            <a:endParaRPr lang="en-US" sz="7200" dirty="0" smtClean="0"/>
          </a:p>
          <a:p>
            <a:pPr>
              <a:buNone/>
            </a:pPr>
            <a:endParaRPr lang="ru-RU" sz="7200" dirty="0" smtClean="0"/>
          </a:p>
          <a:p>
            <a:pPr algn="ctr">
              <a:buNone/>
            </a:pPr>
            <a:r>
              <a:rPr lang="en-US" sz="4400" dirty="0" smtClean="0"/>
              <a:t>anarushevich@yanddex.ru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Формулировка темы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Название должно выражать главную идею.</a:t>
            </a:r>
          </a:p>
          <a:p>
            <a:pPr lvl="0"/>
            <a:r>
              <a:rPr lang="ru-RU" dirty="0" smtClean="0"/>
              <a:t>Название проекта не должно быть сухим, только констатирующим содержание.</a:t>
            </a:r>
          </a:p>
          <a:p>
            <a:pPr lvl="0"/>
            <a:r>
              <a:rPr lang="ru-RU" dirty="0" smtClean="0"/>
              <a:t>В названии должна быть заложена какая-то тайна, проблема или вопрос.</a:t>
            </a:r>
          </a:p>
          <a:p>
            <a:pPr lvl="0"/>
            <a:r>
              <a:rPr lang="ru-RU" dirty="0" smtClean="0"/>
              <a:t>Название должно быть коротким, ёмким по содержанию, привлекательным и, по возможности, максимально индивидуальным.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Проектный продукт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err="1" smtClean="0"/>
              <a:t>Мультимедийная</a:t>
            </a:r>
            <a:r>
              <a:rPr lang="ru-RU" dirty="0" smtClean="0"/>
              <a:t> презентация</a:t>
            </a:r>
          </a:p>
          <a:p>
            <a:pPr lvl="0"/>
            <a:r>
              <a:rPr lang="ru-RU" dirty="0" smtClean="0"/>
              <a:t>Научный доклад</a:t>
            </a:r>
          </a:p>
          <a:p>
            <a:pPr lvl="0"/>
            <a:r>
              <a:rPr lang="ru-RU" dirty="0" smtClean="0"/>
              <a:t>Сравнительно-сопоставительный анализ к.-л. явления, процесса и т.д.</a:t>
            </a:r>
          </a:p>
          <a:p>
            <a:pPr lvl="0"/>
            <a:r>
              <a:rPr lang="ru-RU" dirty="0" smtClean="0"/>
              <a:t>Отчет об исследовательской экспедиции</a:t>
            </a:r>
          </a:p>
          <a:p>
            <a:pPr lvl="0"/>
            <a:r>
              <a:rPr lang="ru-RU" dirty="0" smtClean="0"/>
              <a:t>Инструкция </a:t>
            </a:r>
          </a:p>
          <a:p>
            <a:pPr lvl="0"/>
            <a:r>
              <a:rPr lang="ru-RU" dirty="0" smtClean="0"/>
              <a:t>Законопроект</a:t>
            </a:r>
          </a:p>
          <a:p>
            <a:pPr lvl="0"/>
            <a:r>
              <a:rPr lang="ru-RU" dirty="0" smtClean="0"/>
              <a:t>Прогноз</a:t>
            </a:r>
          </a:p>
          <a:p>
            <a:pPr lvl="0"/>
            <a:r>
              <a:rPr lang="ru-RU" dirty="0" smtClean="0"/>
              <a:t>Анализ данных социологического опроса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Проектный продукт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 Реклама </a:t>
            </a:r>
          </a:p>
          <a:p>
            <a:pPr lvl="0"/>
            <a:r>
              <a:rPr lang="ru-RU" dirty="0" smtClean="0"/>
              <a:t>Справочник</a:t>
            </a:r>
          </a:p>
          <a:p>
            <a:pPr lvl="0"/>
            <a:r>
              <a:rPr lang="ru-RU" dirty="0" smtClean="0"/>
              <a:t>Учебное пособие (печатное, электронное)</a:t>
            </a:r>
          </a:p>
          <a:p>
            <a:pPr lvl="0"/>
            <a:r>
              <a:rPr lang="ru-RU" dirty="0" smtClean="0"/>
              <a:t>Тесты </a:t>
            </a:r>
          </a:p>
          <a:p>
            <a:pPr lvl="0"/>
            <a:r>
              <a:rPr lang="ru-RU" dirty="0" smtClean="0"/>
              <a:t>Газета, журнал</a:t>
            </a:r>
          </a:p>
          <a:p>
            <a:pPr lvl="0"/>
            <a:r>
              <a:rPr lang="en-US" dirty="0" smtClean="0"/>
              <a:t>Web-</a:t>
            </a:r>
            <a:r>
              <a:rPr lang="ru-RU" dirty="0" smtClean="0"/>
              <a:t>сайт</a:t>
            </a:r>
          </a:p>
          <a:p>
            <a:pPr lvl="0"/>
            <a:r>
              <a:rPr lang="ru-RU" dirty="0" smtClean="0"/>
              <a:t>Атлас, карта</a:t>
            </a:r>
          </a:p>
          <a:p>
            <a:pPr lvl="0"/>
            <a:r>
              <a:rPr lang="ru-RU" dirty="0" smtClean="0"/>
              <a:t>Видеоклип </a:t>
            </a:r>
          </a:p>
          <a:p>
            <a:pPr lvl="0"/>
            <a:r>
              <a:rPr lang="ru-RU" dirty="0" smtClean="0"/>
              <a:t>Видеофильм</a:t>
            </a:r>
          </a:p>
          <a:p>
            <a:pPr lvl="0"/>
            <a:r>
              <a:rPr lang="ru-RU" dirty="0" smtClean="0"/>
              <a:t>Гипермедиа-сочинение (озвученное сочинение, проиллюстрированное видеофрагментами, изобразительно-музыкальными материалами)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470</TotalTime>
  <Words>3358</Words>
  <Application>Microsoft Office PowerPoint</Application>
  <PresentationFormat>Экран (4:3)</PresentationFormat>
  <Paragraphs>435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Метро</vt:lpstr>
      <vt:lpstr>Проектная деятельность  как средство достижения  метапредметных результатов  освоения образовательных программ</vt:lpstr>
      <vt:lpstr>ФГОС  Метапредметные результаты освоения программы ООО </vt:lpstr>
      <vt:lpstr>Что такое проект? </vt:lpstr>
      <vt:lpstr>Что такое учебный проект?</vt:lpstr>
      <vt:lpstr>Требования к проекту (5 «П»)</vt:lpstr>
      <vt:lpstr>Как выбрать тему проекта?</vt:lpstr>
      <vt:lpstr>Формулировка темы проекта</vt:lpstr>
      <vt:lpstr>Проектный продукт</vt:lpstr>
      <vt:lpstr>Проектный продукт</vt:lpstr>
      <vt:lpstr>Проектный продукт</vt:lpstr>
      <vt:lpstr> Этапы проектной деятельности</vt:lpstr>
      <vt:lpstr>Этап 1. Подготовительный </vt:lpstr>
      <vt:lpstr>«Мозговой штурм»</vt:lpstr>
      <vt:lpstr>Этап 1. Подготовительный  </vt:lpstr>
      <vt:lpstr>Этап 2. Планирование</vt:lpstr>
      <vt:lpstr>Этап 2. Планирование</vt:lpstr>
      <vt:lpstr>Этап 2. Планирование</vt:lpstr>
      <vt:lpstr>Лист планирования</vt:lpstr>
      <vt:lpstr>Этап 3. Реализация проекта </vt:lpstr>
      <vt:lpstr>Роль учителя</vt:lpstr>
      <vt:lpstr>Этап 4. Презентация проекта </vt:lpstr>
      <vt:lpstr>Устное сообщение</vt:lpstr>
      <vt:lpstr>Публичная защита проекта</vt:lpstr>
      <vt:lpstr>Оценочный лист</vt:lpstr>
      <vt:lpstr>Критерии оценивания проекта (по М.А.Ступницкой) </vt:lpstr>
      <vt:lpstr>Критерии оценивания проекта (по М.А. Ступницкой) </vt:lpstr>
      <vt:lpstr>Критерии оценивания проекта (по М.А. Ступницкой) </vt:lpstr>
      <vt:lpstr>Критерии оценивания проекта (по М.А. Ступницкой) </vt:lpstr>
      <vt:lpstr>Критерии оценивания проекта (по М.А. Ступницкой) </vt:lpstr>
      <vt:lpstr>Критерии оценивания проекта (по М.А. Ступницкой) </vt:lpstr>
      <vt:lpstr>Критерии оценивания проекта (по М.А. Ступницкой) </vt:lpstr>
      <vt:lpstr>Программа Intel «Обучение для будущего»  www.intel.ru</vt:lpstr>
      <vt:lpstr>Этап 5. Осмысление и оценка проекта </vt:lpstr>
      <vt:lpstr>Типы проектов</vt:lpstr>
      <vt:lpstr>Типы проектов по виду деятельности</vt:lpstr>
      <vt:lpstr>Портфолио проекта</vt:lpstr>
      <vt:lpstr>Паспорт проекта</vt:lpstr>
      <vt:lpstr>  Проект «Портрет одного слова»</vt:lpstr>
      <vt:lpstr>Планирование</vt:lpstr>
      <vt:lpstr>Слайд 40</vt:lpstr>
      <vt:lpstr>Реализация проекта</vt:lpstr>
      <vt:lpstr>Презентация</vt:lpstr>
      <vt:lpstr>Осмысление и оценка</vt:lpstr>
      <vt:lpstr>Лексикографическая страница</vt:lpstr>
      <vt:lpstr>Лексикографическая страница</vt:lpstr>
      <vt:lpstr>Словообразовательная страница</vt:lpstr>
      <vt:lpstr>Словообразовательная страница</vt:lpstr>
      <vt:lpstr>Рубрика «Это интересно» </vt:lpstr>
      <vt:lpstr>Рубрика «Это интересно» </vt:lpstr>
      <vt:lpstr>Словообразовательная страница</vt:lpstr>
      <vt:lpstr>Страница сочетаемости</vt:lpstr>
      <vt:lpstr>Масти</vt:lpstr>
      <vt:lpstr> Аллюры</vt:lpstr>
      <vt:lpstr>Страница сочетаемости</vt:lpstr>
      <vt:lpstr>      Фразеологическая страница</vt:lpstr>
      <vt:lpstr>Фразеологическая страница</vt:lpstr>
      <vt:lpstr>  Nickname</vt:lpstr>
      <vt:lpstr>Слайд 58</vt:lpstr>
      <vt:lpstr>Слайд 59</vt:lpstr>
      <vt:lpstr>Советы по выбору никнеймов</vt:lpstr>
      <vt:lpstr>Слайд 61</vt:lpstr>
      <vt:lpstr>Слайд 62</vt:lpstr>
      <vt:lpstr>Преимущества метода проектов</vt:lpstr>
      <vt:lpstr>Слайд 64</vt:lpstr>
    </vt:vector>
  </TitlesOfParts>
  <Company>ГОУВПО "ТГПИ"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как средство достижения  метапредметных результатов  освоения образовательных программ</dc:title>
  <dc:creator>narush</dc:creator>
  <cp:lastModifiedBy>Asus</cp:lastModifiedBy>
  <cp:revision>51</cp:revision>
  <dcterms:created xsi:type="dcterms:W3CDTF">2013-03-26T09:18:46Z</dcterms:created>
  <dcterms:modified xsi:type="dcterms:W3CDTF">2019-08-25T15:05:52Z</dcterms:modified>
</cp:coreProperties>
</file>