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6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8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9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0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1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2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499" r:id="rId3"/>
    <p:sldId id="497" r:id="rId4"/>
    <p:sldId id="498" r:id="rId5"/>
    <p:sldId id="496" r:id="rId6"/>
    <p:sldId id="500" r:id="rId7"/>
    <p:sldId id="575" r:id="rId8"/>
    <p:sldId id="576" r:id="rId9"/>
    <p:sldId id="577" r:id="rId10"/>
    <p:sldId id="502" r:id="rId11"/>
    <p:sldId id="505" r:id="rId12"/>
    <p:sldId id="507" r:id="rId13"/>
    <p:sldId id="579" r:id="rId14"/>
    <p:sldId id="580" r:id="rId15"/>
    <p:sldId id="581" r:id="rId16"/>
    <p:sldId id="582" r:id="rId17"/>
    <p:sldId id="584" r:id="rId18"/>
    <p:sldId id="585" r:id="rId19"/>
    <p:sldId id="586" r:id="rId20"/>
    <p:sldId id="587" r:id="rId21"/>
    <p:sldId id="588" r:id="rId22"/>
    <p:sldId id="589" r:id="rId23"/>
    <p:sldId id="590" r:id="rId24"/>
    <p:sldId id="592" r:id="rId25"/>
    <p:sldId id="593" r:id="rId26"/>
    <p:sldId id="594" r:id="rId27"/>
    <p:sldId id="595" r:id="rId28"/>
    <p:sldId id="596" r:id="rId29"/>
    <p:sldId id="597" r:id="rId30"/>
    <p:sldId id="598" r:id="rId31"/>
    <p:sldId id="599" r:id="rId32"/>
    <p:sldId id="600" r:id="rId33"/>
    <p:sldId id="601" r:id="rId34"/>
    <p:sldId id="602" r:id="rId35"/>
    <p:sldId id="603" r:id="rId36"/>
    <p:sldId id="604" r:id="rId37"/>
    <p:sldId id="605" r:id="rId38"/>
    <p:sldId id="606" r:id="rId39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82514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A67BD-9B1A-4B60-B150-2012C2B41FF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F73817-BB87-4DD5-A654-2468E47D39C3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400" dirty="0"/>
            <a:t>Формирование познавательного интереса и уважительного отношения</a:t>
          </a:r>
        </a:p>
      </dgm:t>
    </dgm:pt>
    <dgm:pt modelId="{12F7DEAC-FAAA-4580-B9C6-8DF6B0138421}" type="parTrans" cxnId="{32A3BED7-7C69-4069-9E58-CF13ABB05000}">
      <dgm:prSet/>
      <dgm:spPr/>
      <dgm:t>
        <a:bodyPr/>
        <a:lstStyle/>
        <a:p>
          <a:endParaRPr lang="ru-RU"/>
        </a:p>
      </dgm:t>
    </dgm:pt>
    <dgm:pt modelId="{41071CD8-F5CD-401D-84B7-E2BB96FB07C2}" type="sibTrans" cxnId="{32A3BED7-7C69-4069-9E58-CF13ABB05000}">
      <dgm:prSet/>
      <dgm:spPr/>
      <dgm:t>
        <a:bodyPr/>
        <a:lstStyle/>
        <a:p>
          <a:endParaRPr lang="ru-RU"/>
        </a:p>
      </dgm:t>
    </dgm:pt>
    <dgm:pt modelId="{47CC4868-D697-479E-B91D-BE0043E4FFB7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400" dirty="0"/>
            <a:t>к родному языку</a:t>
          </a:r>
        </a:p>
      </dgm:t>
    </dgm:pt>
    <dgm:pt modelId="{A0F8E13A-30A9-4DE6-9E1B-B7C5F787F728}" type="parTrans" cxnId="{623D1DA8-8508-45B6-81A3-A819BDDC6497}">
      <dgm:prSet/>
      <dgm:spPr/>
      <dgm:t>
        <a:bodyPr/>
        <a:lstStyle/>
        <a:p>
          <a:endParaRPr lang="ru-RU"/>
        </a:p>
      </dgm:t>
    </dgm:pt>
    <dgm:pt modelId="{72068625-248D-48A9-8AA8-3000C18AABD6}" type="sibTrans" cxnId="{623D1DA8-8508-45B6-81A3-A819BDDC6497}">
      <dgm:prSet/>
      <dgm:spPr/>
      <dgm:t>
        <a:bodyPr/>
        <a:lstStyle/>
        <a:p>
          <a:endParaRPr lang="ru-RU"/>
        </a:p>
      </dgm:t>
    </dgm:pt>
    <dgm:pt modelId="{6C4C4BEF-85DD-433D-9BEE-5C03243D86F3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400" dirty="0"/>
            <a:t>к свершениям и традициям своего народа</a:t>
          </a:r>
        </a:p>
      </dgm:t>
    </dgm:pt>
    <dgm:pt modelId="{C75FB2FA-7198-4FF6-B590-0FCE816759F3}" type="sibTrans" cxnId="{B52313AF-73B1-4E08-9D12-18EBF1376868}">
      <dgm:prSet/>
      <dgm:spPr/>
      <dgm:t>
        <a:bodyPr/>
        <a:lstStyle/>
        <a:p>
          <a:endParaRPr lang="ru-RU"/>
        </a:p>
      </dgm:t>
    </dgm:pt>
    <dgm:pt modelId="{A68B6725-E27B-4A0F-9D95-D8C43C2C9A50}" type="parTrans" cxnId="{B52313AF-73B1-4E08-9D12-18EBF1376868}">
      <dgm:prSet/>
      <dgm:spPr/>
      <dgm:t>
        <a:bodyPr/>
        <a:lstStyle/>
        <a:p>
          <a:endParaRPr lang="ru-RU"/>
        </a:p>
      </dgm:t>
    </dgm:pt>
    <dgm:pt modelId="{1CA41E1A-E71B-4A5C-86E5-68A43D0CD722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/>
            <a:t>Осознание исторической преемственности</a:t>
          </a:r>
        </a:p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/>
            <a:t>   Осознание исторической ответственности за сохранение культуры своего народа </a:t>
          </a:r>
        </a:p>
      </dgm:t>
    </dgm:pt>
    <dgm:pt modelId="{BE408E40-E548-4DC8-8E8C-AADE76A45D7A}" type="parTrans" cxnId="{7AC67868-BF93-4408-B3D3-8B2FD01DE1B0}">
      <dgm:prSet/>
      <dgm:spPr/>
      <dgm:t>
        <a:bodyPr/>
        <a:lstStyle/>
        <a:p>
          <a:endParaRPr lang="ru-RU"/>
        </a:p>
      </dgm:t>
    </dgm:pt>
    <dgm:pt modelId="{474C2D57-0AC3-49A2-8748-82AF665C7270}" type="sibTrans" cxnId="{7AC67868-BF93-4408-B3D3-8B2FD01DE1B0}">
      <dgm:prSet/>
      <dgm:spPr/>
      <dgm:t>
        <a:bodyPr/>
        <a:lstStyle/>
        <a:p>
          <a:endParaRPr lang="ru-RU"/>
        </a:p>
      </dgm:t>
    </dgm:pt>
    <dgm:pt modelId="{F1855BEF-7C1C-4884-9C0A-51F7DC5B97E1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400" dirty="0"/>
            <a:t>к родной культуре</a:t>
          </a:r>
        </a:p>
      </dgm:t>
    </dgm:pt>
    <dgm:pt modelId="{CB6F48F3-0DC1-4E37-8BFF-1F1828987CF6}" type="sibTrans" cxnId="{62BAAA58-A7CA-4202-A948-EE19BB2D5C38}">
      <dgm:prSet/>
      <dgm:spPr/>
      <dgm:t>
        <a:bodyPr/>
        <a:lstStyle/>
        <a:p>
          <a:endParaRPr lang="ru-RU"/>
        </a:p>
      </dgm:t>
    </dgm:pt>
    <dgm:pt modelId="{1D52E2FC-2A56-4CC6-9E9C-3AE4FA7233BD}" type="parTrans" cxnId="{62BAAA58-A7CA-4202-A948-EE19BB2D5C38}">
      <dgm:prSet/>
      <dgm:spPr/>
      <dgm:t>
        <a:bodyPr/>
        <a:lstStyle/>
        <a:p>
          <a:endParaRPr lang="ru-RU"/>
        </a:p>
      </dgm:t>
    </dgm:pt>
    <dgm:pt modelId="{31CCEED2-FEE4-4D34-ABCF-C971F03E1B87}" type="pres">
      <dgm:prSet presAssocID="{AFDA67BD-9B1A-4B60-B150-2012C2B41FF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BB19C7-9382-4F0A-BEC3-8FD3C8411562}" type="pres">
      <dgm:prSet presAssocID="{ADF73817-BB87-4DD5-A654-2468E47D39C3}" presName="root1" presStyleCnt="0"/>
      <dgm:spPr/>
    </dgm:pt>
    <dgm:pt modelId="{3EDEFEBB-859D-4195-9B30-5C0C674230CC}" type="pres">
      <dgm:prSet presAssocID="{ADF73817-BB87-4DD5-A654-2468E47D39C3}" presName="LevelOneTextNode" presStyleLbl="node0" presStyleIdx="0" presStyleCnt="1" custScaleX="147258" custScaleY="114933" custLinFactX="-36439" custLinFactNeighborX="-100000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DA7CB8-0831-42C5-A94D-DA7B5A0E226D}" type="pres">
      <dgm:prSet presAssocID="{ADF73817-BB87-4DD5-A654-2468E47D39C3}" presName="level2hierChild" presStyleCnt="0"/>
      <dgm:spPr/>
    </dgm:pt>
    <dgm:pt modelId="{F6CCD398-5799-46CF-8BE5-3A7F34132B24}" type="pres">
      <dgm:prSet presAssocID="{A0F8E13A-30A9-4DE6-9E1B-B7C5F787F728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78BBA550-DCBC-451C-A81E-CCB3BF89B40C}" type="pres">
      <dgm:prSet presAssocID="{A0F8E13A-30A9-4DE6-9E1B-B7C5F787F72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E4FDE761-0917-4759-9155-22A8D4497C76}" type="pres">
      <dgm:prSet presAssocID="{47CC4868-D697-479E-B91D-BE0043E4FFB7}" presName="root2" presStyleCnt="0"/>
      <dgm:spPr/>
    </dgm:pt>
    <dgm:pt modelId="{E79CC9A3-8018-4F3F-A02E-CE9FAB2B9AF9}" type="pres">
      <dgm:prSet presAssocID="{47CC4868-D697-479E-B91D-BE0043E4FFB7}" presName="LevelTwoTextNode" presStyleLbl="node2" presStyleIdx="0" presStyleCnt="4" custScaleX="181060" custScaleY="112422" custLinFactY="-32158" custLinFactNeighborX="1225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BFC4AB-C845-4A22-A605-F565837B3E25}" type="pres">
      <dgm:prSet presAssocID="{47CC4868-D697-479E-B91D-BE0043E4FFB7}" presName="level3hierChild" presStyleCnt="0"/>
      <dgm:spPr/>
    </dgm:pt>
    <dgm:pt modelId="{D704911E-DD6C-40C6-9C2E-AE0E5D24D75A}" type="pres">
      <dgm:prSet presAssocID="{1D52E2FC-2A56-4CC6-9E9C-3AE4FA7233BD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68EC0EC2-14D4-4C0C-B92A-427418D84C72}" type="pres">
      <dgm:prSet presAssocID="{1D52E2FC-2A56-4CC6-9E9C-3AE4FA7233B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C80B2A1-CB4F-410E-A927-E9562E6E1A18}" type="pres">
      <dgm:prSet presAssocID="{F1855BEF-7C1C-4884-9C0A-51F7DC5B97E1}" presName="root2" presStyleCnt="0"/>
      <dgm:spPr/>
    </dgm:pt>
    <dgm:pt modelId="{6638B63F-0C47-432A-B4B7-3D48DC7BB1EE}" type="pres">
      <dgm:prSet presAssocID="{F1855BEF-7C1C-4884-9C0A-51F7DC5B97E1}" presName="LevelTwoTextNode" presStyleLbl="node2" presStyleIdx="1" presStyleCnt="4" custScaleX="178986" custScaleY="98988" custLinFactNeighborX="11871" custLinFactNeighborY="-48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6BFE3F-D032-4477-805D-664462D2BAB2}" type="pres">
      <dgm:prSet presAssocID="{F1855BEF-7C1C-4884-9C0A-51F7DC5B97E1}" presName="level3hierChild" presStyleCnt="0"/>
      <dgm:spPr/>
    </dgm:pt>
    <dgm:pt modelId="{79202573-F432-4E87-90A3-1096A50584A8}" type="pres">
      <dgm:prSet presAssocID="{A68B6725-E27B-4A0F-9D95-D8C43C2C9A50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B12161E0-8014-441D-A8E7-46BBBB9A8FEA}" type="pres">
      <dgm:prSet presAssocID="{A68B6725-E27B-4A0F-9D95-D8C43C2C9A50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3CD2104-4980-4276-83E0-BDF93F4967E8}" type="pres">
      <dgm:prSet presAssocID="{6C4C4BEF-85DD-433D-9BEE-5C03243D86F3}" presName="root2" presStyleCnt="0"/>
      <dgm:spPr/>
    </dgm:pt>
    <dgm:pt modelId="{D1E6CD66-1473-4D71-958C-0300FD5BC720}" type="pres">
      <dgm:prSet presAssocID="{6C4C4BEF-85DD-433D-9BEE-5C03243D86F3}" presName="LevelTwoTextNode" presStyleLbl="node2" presStyleIdx="2" presStyleCnt="4" custScaleX="179682" custScaleY="96139" custLinFactNeighborX="11871" custLinFactNeighborY="-44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D8C13B-7CC9-4042-AD2A-D5B7A50EA2B0}" type="pres">
      <dgm:prSet presAssocID="{6C4C4BEF-85DD-433D-9BEE-5C03243D86F3}" presName="level3hierChild" presStyleCnt="0"/>
      <dgm:spPr/>
    </dgm:pt>
    <dgm:pt modelId="{B5B55B8F-014A-4F64-B5C9-E7842586DAC9}" type="pres">
      <dgm:prSet presAssocID="{BE408E40-E548-4DC8-8E8C-AADE76A45D7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74159510-DB41-4EDF-B361-4DCA2A19FA7A}" type="pres">
      <dgm:prSet presAssocID="{BE408E40-E548-4DC8-8E8C-AADE76A45D7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5F86C84-9105-4611-ADA7-10BE4D05B677}" type="pres">
      <dgm:prSet presAssocID="{1CA41E1A-E71B-4A5C-86E5-68A43D0CD722}" presName="root2" presStyleCnt="0"/>
      <dgm:spPr/>
    </dgm:pt>
    <dgm:pt modelId="{786F2CE6-776D-49F7-B00B-4A1C6A303CDD}" type="pres">
      <dgm:prSet presAssocID="{1CA41E1A-E71B-4A5C-86E5-68A43D0CD722}" presName="LevelTwoTextNode" presStyleLbl="node2" presStyleIdx="3" presStyleCnt="4" custScaleX="180308" custScaleY="180323" custLinFactNeighborX="4099" custLinFactNeighborY="-221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443929-8EB8-44F2-993E-B6E65A927FA2}" type="pres">
      <dgm:prSet presAssocID="{1CA41E1A-E71B-4A5C-86E5-68A43D0CD722}" presName="level3hierChild" presStyleCnt="0"/>
      <dgm:spPr/>
    </dgm:pt>
  </dgm:ptLst>
  <dgm:cxnLst>
    <dgm:cxn modelId="{DC6A11C7-10E8-4BDB-8A8E-9710BEC58675}" type="presOf" srcId="{6C4C4BEF-85DD-433D-9BEE-5C03243D86F3}" destId="{D1E6CD66-1473-4D71-958C-0300FD5BC720}" srcOrd="0" destOrd="0" presId="urn:microsoft.com/office/officeart/2008/layout/HorizontalMultiLevelHierarchy"/>
    <dgm:cxn modelId="{4B07DC21-2555-4630-8BEA-B2A639D51C1B}" type="presOf" srcId="{BE408E40-E548-4DC8-8E8C-AADE76A45D7A}" destId="{74159510-DB41-4EDF-B361-4DCA2A19FA7A}" srcOrd="1" destOrd="0" presId="urn:microsoft.com/office/officeart/2008/layout/HorizontalMultiLevelHierarchy"/>
    <dgm:cxn modelId="{72124A13-6C72-4AD4-8FF3-7D5731770063}" type="presOf" srcId="{F1855BEF-7C1C-4884-9C0A-51F7DC5B97E1}" destId="{6638B63F-0C47-432A-B4B7-3D48DC7BB1EE}" srcOrd="0" destOrd="0" presId="urn:microsoft.com/office/officeart/2008/layout/HorizontalMultiLevelHierarchy"/>
    <dgm:cxn modelId="{E66E9DC4-6905-4397-8A48-2B4FC77859C1}" type="presOf" srcId="{AFDA67BD-9B1A-4B60-B150-2012C2B41FF8}" destId="{31CCEED2-FEE4-4D34-ABCF-C971F03E1B87}" srcOrd="0" destOrd="0" presId="urn:microsoft.com/office/officeart/2008/layout/HorizontalMultiLevelHierarchy"/>
    <dgm:cxn modelId="{91A76349-AA17-4A10-B8A8-CE5053EE80C7}" type="presOf" srcId="{1D52E2FC-2A56-4CC6-9E9C-3AE4FA7233BD}" destId="{68EC0EC2-14D4-4C0C-B92A-427418D84C72}" srcOrd="1" destOrd="0" presId="urn:microsoft.com/office/officeart/2008/layout/HorizontalMultiLevelHierarchy"/>
    <dgm:cxn modelId="{B510DD06-8BA6-476B-B539-7514B8DC0043}" type="presOf" srcId="{ADF73817-BB87-4DD5-A654-2468E47D39C3}" destId="{3EDEFEBB-859D-4195-9B30-5C0C674230CC}" srcOrd="0" destOrd="0" presId="urn:microsoft.com/office/officeart/2008/layout/HorizontalMultiLevelHierarchy"/>
    <dgm:cxn modelId="{7AC67868-BF93-4408-B3D3-8B2FD01DE1B0}" srcId="{ADF73817-BB87-4DD5-A654-2468E47D39C3}" destId="{1CA41E1A-E71B-4A5C-86E5-68A43D0CD722}" srcOrd="3" destOrd="0" parTransId="{BE408E40-E548-4DC8-8E8C-AADE76A45D7A}" sibTransId="{474C2D57-0AC3-49A2-8748-82AF665C7270}"/>
    <dgm:cxn modelId="{32A3BED7-7C69-4069-9E58-CF13ABB05000}" srcId="{AFDA67BD-9B1A-4B60-B150-2012C2B41FF8}" destId="{ADF73817-BB87-4DD5-A654-2468E47D39C3}" srcOrd="0" destOrd="0" parTransId="{12F7DEAC-FAAA-4580-B9C6-8DF6B0138421}" sibTransId="{41071CD8-F5CD-401D-84B7-E2BB96FB07C2}"/>
    <dgm:cxn modelId="{623D1DA8-8508-45B6-81A3-A819BDDC6497}" srcId="{ADF73817-BB87-4DD5-A654-2468E47D39C3}" destId="{47CC4868-D697-479E-B91D-BE0043E4FFB7}" srcOrd="0" destOrd="0" parTransId="{A0F8E13A-30A9-4DE6-9E1B-B7C5F787F728}" sibTransId="{72068625-248D-48A9-8AA8-3000C18AABD6}"/>
    <dgm:cxn modelId="{CCE3FFA4-46A3-4CB9-B328-807799188887}" type="presOf" srcId="{47CC4868-D697-479E-B91D-BE0043E4FFB7}" destId="{E79CC9A3-8018-4F3F-A02E-CE9FAB2B9AF9}" srcOrd="0" destOrd="0" presId="urn:microsoft.com/office/officeart/2008/layout/HorizontalMultiLevelHierarchy"/>
    <dgm:cxn modelId="{FCCDA49F-3AED-4A6A-ACBE-84EF28A48A68}" type="presOf" srcId="{1D52E2FC-2A56-4CC6-9E9C-3AE4FA7233BD}" destId="{D704911E-DD6C-40C6-9C2E-AE0E5D24D75A}" srcOrd="0" destOrd="0" presId="urn:microsoft.com/office/officeart/2008/layout/HorizontalMultiLevelHierarchy"/>
    <dgm:cxn modelId="{62BAAA58-A7CA-4202-A948-EE19BB2D5C38}" srcId="{ADF73817-BB87-4DD5-A654-2468E47D39C3}" destId="{F1855BEF-7C1C-4884-9C0A-51F7DC5B97E1}" srcOrd="1" destOrd="0" parTransId="{1D52E2FC-2A56-4CC6-9E9C-3AE4FA7233BD}" sibTransId="{CB6F48F3-0DC1-4E37-8BFF-1F1828987CF6}"/>
    <dgm:cxn modelId="{B52313AF-73B1-4E08-9D12-18EBF1376868}" srcId="{ADF73817-BB87-4DD5-A654-2468E47D39C3}" destId="{6C4C4BEF-85DD-433D-9BEE-5C03243D86F3}" srcOrd="2" destOrd="0" parTransId="{A68B6725-E27B-4A0F-9D95-D8C43C2C9A50}" sibTransId="{C75FB2FA-7198-4FF6-B590-0FCE816759F3}"/>
    <dgm:cxn modelId="{61E31615-79D9-41EA-91FE-F0BDB2F5F2AF}" type="presOf" srcId="{A68B6725-E27B-4A0F-9D95-D8C43C2C9A50}" destId="{B12161E0-8014-441D-A8E7-46BBBB9A8FEA}" srcOrd="1" destOrd="0" presId="urn:microsoft.com/office/officeart/2008/layout/HorizontalMultiLevelHierarchy"/>
    <dgm:cxn modelId="{F7986E21-C904-4BF1-AE84-48428821BC1A}" type="presOf" srcId="{A0F8E13A-30A9-4DE6-9E1B-B7C5F787F728}" destId="{F6CCD398-5799-46CF-8BE5-3A7F34132B24}" srcOrd="0" destOrd="0" presId="urn:microsoft.com/office/officeart/2008/layout/HorizontalMultiLevelHierarchy"/>
    <dgm:cxn modelId="{599634D0-51F3-4F69-871C-FFAB857AA804}" type="presOf" srcId="{1CA41E1A-E71B-4A5C-86E5-68A43D0CD722}" destId="{786F2CE6-776D-49F7-B00B-4A1C6A303CDD}" srcOrd="0" destOrd="0" presId="urn:microsoft.com/office/officeart/2008/layout/HorizontalMultiLevelHierarchy"/>
    <dgm:cxn modelId="{207B85C1-CEE7-40F5-B691-3B30AF8D738D}" type="presOf" srcId="{A68B6725-E27B-4A0F-9D95-D8C43C2C9A50}" destId="{79202573-F432-4E87-90A3-1096A50584A8}" srcOrd="0" destOrd="0" presId="urn:microsoft.com/office/officeart/2008/layout/HorizontalMultiLevelHierarchy"/>
    <dgm:cxn modelId="{062A5842-0B7F-4FC9-94EB-3D5CF74E9BCB}" type="presOf" srcId="{A0F8E13A-30A9-4DE6-9E1B-B7C5F787F728}" destId="{78BBA550-DCBC-451C-A81E-CCB3BF89B40C}" srcOrd="1" destOrd="0" presId="urn:microsoft.com/office/officeart/2008/layout/HorizontalMultiLevelHierarchy"/>
    <dgm:cxn modelId="{19030082-877D-4F07-8163-B27B0C807FED}" type="presOf" srcId="{BE408E40-E548-4DC8-8E8C-AADE76A45D7A}" destId="{B5B55B8F-014A-4F64-B5C9-E7842586DAC9}" srcOrd="0" destOrd="0" presId="urn:microsoft.com/office/officeart/2008/layout/HorizontalMultiLevelHierarchy"/>
    <dgm:cxn modelId="{8A0E3F40-FAF5-48F7-B604-B512A9A40FED}" type="presParOf" srcId="{31CCEED2-FEE4-4D34-ABCF-C971F03E1B87}" destId="{8BBB19C7-9382-4F0A-BEC3-8FD3C8411562}" srcOrd="0" destOrd="0" presId="urn:microsoft.com/office/officeart/2008/layout/HorizontalMultiLevelHierarchy"/>
    <dgm:cxn modelId="{D2549ED8-97D4-4769-A9D1-D6C21B257DD4}" type="presParOf" srcId="{8BBB19C7-9382-4F0A-BEC3-8FD3C8411562}" destId="{3EDEFEBB-859D-4195-9B30-5C0C674230CC}" srcOrd="0" destOrd="0" presId="urn:microsoft.com/office/officeart/2008/layout/HorizontalMultiLevelHierarchy"/>
    <dgm:cxn modelId="{E9C7436B-0EB4-48F2-BA66-8EAB0E8A2C1D}" type="presParOf" srcId="{8BBB19C7-9382-4F0A-BEC3-8FD3C8411562}" destId="{85DA7CB8-0831-42C5-A94D-DA7B5A0E226D}" srcOrd="1" destOrd="0" presId="urn:microsoft.com/office/officeart/2008/layout/HorizontalMultiLevelHierarchy"/>
    <dgm:cxn modelId="{531FAC1B-15F9-46B5-B1C4-76A2851DEBE1}" type="presParOf" srcId="{85DA7CB8-0831-42C5-A94D-DA7B5A0E226D}" destId="{F6CCD398-5799-46CF-8BE5-3A7F34132B24}" srcOrd="0" destOrd="0" presId="urn:microsoft.com/office/officeart/2008/layout/HorizontalMultiLevelHierarchy"/>
    <dgm:cxn modelId="{8730C79C-EEC7-417B-BB24-B801CF5856EE}" type="presParOf" srcId="{F6CCD398-5799-46CF-8BE5-3A7F34132B24}" destId="{78BBA550-DCBC-451C-A81E-CCB3BF89B40C}" srcOrd="0" destOrd="0" presId="urn:microsoft.com/office/officeart/2008/layout/HorizontalMultiLevelHierarchy"/>
    <dgm:cxn modelId="{3F9DCFB4-7CAD-4B65-AE47-32A8B587FD0A}" type="presParOf" srcId="{85DA7CB8-0831-42C5-A94D-DA7B5A0E226D}" destId="{E4FDE761-0917-4759-9155-22A8D4497C76}" srcOrd="1" destOrd="0" presId="urn:microsoft.com/office/officeart/2008/layout/HorizontalMultiLevelHierarchy"/>
    <dgm:cxn modelId="{08414419-477F-472D-B25E-BADE9B7D1D97}" type="presParOf" srcId="{E4FDE761-0917-4759-9155-22A8D4497C76}" destId="{E79CC9A3-8018-4F3F-A02E-CE9FAB2B9AF9}" srcOrd="0" destOrd="0" presId="urn:microsoft.com/office/officeart/2008/layout/HorizontalMultiLevelHierarchy"/>
    <dgm:cxn modelId="{E2795946-DFD3-4ADE-BCF0-BA2F3F718CF9}" type="presParOf" srcId="{E4FDE761-0917-4759-9155-22A8D4497C76}" destId="{55BFC4AB-C845-4A22-A605-F565837B3E25}" srcOrd="1" destOrd="0" presId="urn:microsoft.com/office/officeart/2008/layout/HorizontalMultiLevelHierarchy"/>
    <dgm:cxn modelId="{09F286AF-EAD8-44C7-9B4F-8756E01F50A5}" type="presParOf" srcId="{85DA7CB8-0831-42C5-A94D-DA7B5A0E226D}" destId="{D704911E-DD6C-40C6-9C2E-AE0E5D24D75A}" srcOrd="2" destOrd="0" presId="urn:microsoft.com/office/officeart/2008/layout/HorizontalMultiLevelHierarchy"/>
    <dgm:cxn modelId="{F5EF7BD5-C32F-40BD-B285-5887A0BB1F5A}" type="presParOf" srcId="{D704911E-DD6C-40C6-9C2E-AE0E5D24D75A}" destId="{68EC0EC2-14D4-4C0C-B92A-427418D84C72}" srcOrd="0" destOrd="0" presId="urn:microsoft.com/office/officeart/2008/layout/HorizontalMultiLevelHierarchy"/>
    <dgm:cxn modelId="{31DC4BCC-C9B3-4F91-BC77-23534732DD11}" type="presParOf" srcId="{85DA7CB8-0831-42C5-A94D-DA7B5A0E226D}" destId="{AC80B2A1-CB4F-410E-A927-E9562E6E1A18}" srcOrd="3" destOrd="0" presId="urn:microsoft.com/office/officeart/2008/layout/HorizontalMultiLevelHierarchy"/>
    <dgm:cxn modelId="{D60E49E4-C9BC-4BE0-AEE9-BEA516F96C76}" type="presParOf" srcId="{AC80B2A1-CB4F-410E-A927-E9562E6E1A18}" destId="{6638B63F-0C47-432A-B4B7-3D48DC7BB1EE}" srcOrd="0" destOrd="0" presId="urn:microsoft.com/office/officeart/2008/layout/HorizontalMultiLevelHierarchy"/>
    <dgm:cxn modelId="{FA2166C9-FABA-4135-AF91-924F7C7A1CE6}" type="presParOf" srcId="{AC80B2A1-CB4F-410E-A927-E9562E6E1A18}" destId="{D56BFE3F-D032-4477-805D-664462D2BAB2}" srcOrd="1" destOrd="0" presId="urn:microsoft.com/office/officeart/2008/layout/HorizontalMultiLevelHierarchy"/>
    <dgm:cxn modelId="{9F266C3E-E528-4B3E-89EA-018EA2AB5798}" type="presParOf" srcId="{85DA7CB8-0831-42C5-A94D-DA7B5A0E226D}" destId="{79202573-F432-4E87-90A3-1096A50584A8}" srcOrd="4" destOrd="0" presId="urn:microsoft.com/office/officeart/2008/layout/HorizontalMultiLevelHierarchy"/>
    <dgm:cxn modelId="{B8EB9AF7-279C-4855-8C6D-0058F5A6D3BE}" type="presParOf" srcId="{79202573-F432-4E87-90A3-1096A50584A8}" destId="{B12161E0-8014-441D-A8E7-46BBBB9A8FEA}" srcOrd="0" destOrd="0" presId="urn:microsoft.com/office/officeart/2008/layout/HorizontalMultiLevelHierarchy"/>
    <dgm:cxn modelId="{8A799AEA-585A-4955-8DE6-F34FEDED262F}" type="presParOf" srcId="{85DA7CB8-0831-42C5-A94D-DA7B5A0E226D}" destId="{D3CD2104-4980-4276-83E0-BDF93F4967E8}" srcOrd="5" destOrd="0" presId="urn:microsoft.com/office/officeart/2008/layout/HorizontalMultiLevelHierarchy"/>
    <dgm:cxn modelId="{57BAA8F8-188A-43CD-BB9A-90C0DB2137EE}" type="presParOf" srcId="{D3CD2104-4980-4276-83E0-BDF93F4967E8}" destId="{D1E6CD66-1473-4D71-958C-0300FD5BC720}" srcOrd="0" destOrd="0" presId="urn:microsoft.com/office/officeart/2008/layout/HorizontalMultiLevelHierarchy"/>
    <dgm:cxn modelId="{045C3C01-0C48-444C-8B6E-299140880C76}" type="presParOf" srcId="{D3CD2104-4980-4276-83E0-BDF93F4967E8}" destId="{15D8C13B-7CC9-4042-AD2A-D5B7A50EA2B0}" srcOrd="1" destOrd="0" presId="urn:microsoft.com/office/officeart/2008/layout/HorizontalMultiLevelHierarchy"/>
    <dgm:cxn modelId="{5F217963-B6DD-4511-A938-49E7E598B152}" type="presParOf" srcId="{85DA7CB8-0831-42C5-A94D-DA7B5A0E226D}" destId="{B5B55B8F-014A-4F64-B5C9-E7842586DAC9}" srcOrd="6" destOrd="0" presId="urn:microsoft.com/office/officeart/2008/layout/HorizontalMultiLevelHierarchy"/>
    <dgm:cxn modelId="{3C388E7F-FC59-4CBC-A154-2698DF5E3FF7}" type="presParOf" srcId="{B5B55B8F-014A-4F64-B5C9-E7842586DAC9}" destId="{74159510-DB41-4EDF-B361-4DCA2A19FA7A}" srcOrd="0" destOrd="0" presId="urn:microsoft.com/office/officeart/2008/layout/HorizontalMultiLevelHierarchy"/>
    <dgm:cxn modelId="{0C41CED1-79DF-4FDE-91CA-0617FB4076AD}" type="presParOf" srcId="{85DA7CB8-0831-42C5-A94D-DA7B5A0E226D}" destId="{B5F86C84-9105-4611-ADA7-10BE4D05B677}" srcOrd="7" destOrd="0" presId="urn:microsoft.com/office/officeart/2008/layout/HorizontalMultiLevelHierarchy"/>
    <dgm:cxn modelId="{B4AAC0C9-9D25-4186-A8D6-4C1F52F7ECC9}" type="presParOf" srcId="{B5F86C84-9105-4611-ADA7-10BE4D05B677}" destId="{786F2CE6-776D-49F7-B00B-4A1C6A303CDD}" srcOrd="0" destOrd="0" presId="urn:microsoft.com/office/officeart/2008/layout/HorizontalMultiLevelHierarchy"/>
    <dgm:cxn modelId="{A842DE7C-9205-47F9-B93C-01BAA98F8CF9}" type="presParOf" srcId="{B5F86C84-9105-4611-ADA7-10BE4D05B677}" destId="{74443929-8EB8-44F2-993E-B6E65A927FA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7AF052B-5267-4AA7-B57E-DFF35441945E}" type="presOf" srcId="{347E9712-D9AF-4BC8-95FD-4E602A7F0A9D}" destId="{59F2BD16-CA56-4C81-A606-45D7D432FE9A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BA88A0B-C0AB-48E6-BFDE-9156D03D36AF}" type="presOf" srcId="{347E9712-D9AF-4BC8-95FD-4E602A7F0A9D}" destId="{59F2BD16-CA56-4C81-A606-45D7D432FE9A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1B397A0-2741-4B94-B00B-8B6F1C8EB35D}" type="presOf" srcId="{347E9712-D9AF-4BC8-95FD-4E602A7F0A9D}" destId="{59F2BD16-CA56-4C81-A606-45D7D432FE9A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C0E1301-845A-4D5F-A14A-06F58F3809CA}" type="presOf" srcId="{347E9712-D9AF-4BC8-95FD-4E602A7F0A9D}" destId="{59F2BD16-CA56-4C81-A606-45D7D432FE9A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02BB8D0-6D28-4BA4-B542-3FE63C00E0F9}" type="presOf" srcId="{347E9712-D9AF-4BC8-95FD-4E602A7F0A9D}" destId="{59F2BD16-CA56-4C81-A606-45D7D432FE9A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610913C-49C1-4F0E-A5DE-42B51C3FE9F8}" type="presOf" srcId="{347E9712-D9AF-4BC8-95FD-4E602A7F0A9D}" destId="{59F2BD16-CA56-4C81-A606-45D7D432FE9A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40D308B-8587-4A0A-8054-197E14A4D07C}" type="presOf" srcId="{347E9712-D9AF-4BC8-95FD-4E602A7F0A9D}" destId="{59F2BD16-CA56-4C81-A606-45D7D432FE9A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711F67-75F8-4D2E-A8BD-B1F26192010F}">
      <dgm:prSet phldrT="[Текст]" custT="1"/>
      <dgm:spPr/>
      <dgm:t>
        <a:bodyPr/>
        <a:lstStyle/>
        <a:p>
          <a:r>
            <a:rPr lang="ru-RU" sz="2000" dirty="0"/>
            <a:t>Примерные проектные задания</a:t>
          </a:r>
        </a:p>
      </dgm:t>
    </dgm:pt>
    <dgm:pt modelId="{0A33130D-F5EE-45ED-9FE1-E69C923F0174}" type="parTrans" cxnId="{402560B8-3BAC-4F7E-AB48-C0EF9562E666}">
      <dgm:prSet/>
      <dgm:spPr/>
      <dgm:t>
        <a:bodyPr/>
        <a:lstStyle/>
        <a:p>
          <a:endParaRPr lang="ru-RU"/>
        </a:p>
      </dgm:t>
    </dgm:pt>
    <dgm:pt modelId="{57C6692B-70DB-413B-AC6E-E6907F26DA7D}" type="sibTrans" cxnId="{402560B8-3BAC-4F7E-AB48-C0EF9562E666}">
      <dgm:prSet/>
      <dgm:spPr/>
      <dgm:t>
        <a:bodyPr/>
        <a:lstStyle/>
        <a:p>
          <a:endParaRPr lang="ru-RU"/>
        </a:p>
      </dgm:t>
    </dgm:pt>
    <dgm:pt modelId="{9C711BCD-A556-4D4C-B515-040545D462DA}">
      <dgm:prSet phldrT="[Текст]" custT="1"/>
      <dgm:spPr/>
      <dgm:t>
        <a:bodyPr/>
        <a:lstStyle/>
        <a:p>
          <a:r>
            <a:rPr lang="ru-RU" sz="2400" dirty="0"/>
            <a:t>Слова-паразиты в нашей речи (5 </a:t>
          </a:r>
          <a:r>
            <a:rPr lang="ru-RU" sz="2400" dirty="0" err="1"/>
            <a:t>кл</a:t>
          </a:r>
          <a:r>
            <a:rPr lang="ru-RU" sz="2400" dirty="0"/>
            <a:t>.) </a:t>
          </a:r>
        </a:p>
      </dgm:t>
    </dgm:pt>
    <dgm:pt modelId="{9A56C442-E77D-4889-AED7-4F04252E7989}" type="parTrans" cxnId="{72889EBC-94A2-455C-AC32-8A5A781089EC}">
      <dgm:prSet/>
      <dgm:spPr/>
      <dgm:t>
        <a:bodyPr/>
        <a:lstStyle/>
        <a:p>
          <a:endParaRPr lang="ru-RU"/>
        </a:p>
      </dgm:t>
    </dgm:pt>
    <dgm:pt modelId="{BE5D2DD9-3043-433B-8EA6-10C58621A30E}" type="sibTrans" cxnId="{72889EBC-94A2-455C-AC32-8A5A781089EC}">
      <dgm:prSet/>
      <dgm:spPr/>
      <dgm:t>
        <a:bodyPr/>
        <a:lstStyle/>
        <a:p>
          <a:endParaRPr lang="ru-RU"/>
        </a:p>
      </dgm:t>
    </dgm:pt>
    <dgm:pt modelId="{234E7915-4BBF-4366-8978-C00F85AC8865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dirty="0"/>
            <a:t>История названия города…/ села… (6 </a:t>
          </a:r>
          <a:r>
            <a:rPr lang="ru-RU" sz="2400" dirty="0" err="1"/>
            <a:t>кл</a:t>
          </a:r>
          <a:r>
            <a:rPr lang="ru-RU" sz="2400" dirty="0"/>
            <a:t>.)</a:t>
          </a:r>
        </a:p>
      </dgm:t>
    </dgm:pt>
    <dgm:pt modelId="{2E9D04A9-2A0F-4F2F-95F5-E7279DF37517}" type="parTrans" cxnId="{14D75209-AFFC-4A31-B59B-B5C47AAF0BD3}">
      <dgm:prSet/>
      <dgm:spPr/>
      <dgm:t>
        <a:bodyPr/>
        <a:lstStyle/>
        <a:p>
          <a:endParaRPr lang="ru-RU"/>
        </a:p>
      </dgm:t>
    </dgm:pt>
    <dgm:pt modelId="{F09E4952-BB02-44C2-AF4F-B46E17725756}" type="sibTrans" cxnId="{14D75209-AFFC-4A31-B59B-B5C47AAF0BD3}">
      <dgm:prSet/>
      <dgm:spPr/>
      <dgm:t>
        <a:bodyPr/>
        <a:lstStyle/>
        <a:p>
          <a:endParaRPr lang="ru-RU"/>
        </a:p>
      </dgm:t>
    </dgm:pt>
    <dgm:pt modelId="{C502852B-3506-4F09-A423-6261985AECA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dirty="0"/>
            <a:t>Азбука русского мира (9 </a:t>
          </a:r>
          <a:r>
            <a:rPr lang="ru-RU" sz="2400" dirty="0" err="1"/>
            <a:t>кл</a:t>
          </a:r>
          <a:r>
            <a:rPr lang="ru-RU" sz="2400" dirty="0"/>
            <a:t>.)</a:t>
          </a:r>
        </a:p>
      </dgm:t>
    </dgm:pt>
    <dgm:pt modelId="{FAB5E4F2-46D3-4B98-AB5D-A902CAADD9F4}" type="parTrans" cxnId="{90ABB14F-F2E5-4055-80C9-960D9EB0A621}">
      <dgm:prSet/>
      <dgm:spPr/>
      <dgm:t>
        <a:bodyPr/>
        <a:lstStyle/>
        <a:p>
          <a:endParaRPr lang="ru-RU"/>
        </a:p>
      </dgm:t>
    </dgm:pt>
    <dgm:pt modelId="{7E8D9BFB-8CC0-4E9B-99D9-724CBF2C7244}" type="sibTrans" cxnId="{90ABB14F-F2E5-4055-80C9-960D9EB0A621}">
      <dgm:prSet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A04BBB-2DA9-4EFA-8D1D-1AA2C44C3C93}" type="pres">
      <dgm:prSet presAssocID="{75711F67-75F8-4D2E-A8BD-B1F26192010F}" presName="root1" presStyleCnt="0"/>
      <dgm:spPr/>
    </dgm:pt>
    <dgm:pt modelId="{1F0955BF-BAFD-4682-8975-53763045A5A6}" type="pres">
      <dgm:prSet presAssocID="{75711F67-75F8-4D2E-A8BD-B1F26192010F}" presName="LevelOneTextNode" presStyleLbl="node0" presStyleIdx="0" presStyleCnt="1" custScaleY="188801" custLinFactNeighborX="11002" custLinFactNeighborY="-45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5624A5-0C8F-4F9E-B0B1-0B1C5590571C}" type="pres">
      <dgm:prSet presAssocID="{75711F67-75F8-4D2E-A8BD-B1F26192010F}" presName="level2hierChild" presStyleCnt="0"/>
      <dgm:spPr/>
    </dgm:pt>
    <dgm:pt modelId="{E2407CFB-AEBC-4718-B27E-80C4E29F12AE}" type="pres">
      <dgm:prSet presAssocID="{9A56C442-E77D-4889-AED7-4F04252E798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BFCFF20-BD47-4D54-86AE-1C1EEF674C52}" type="pres">
      <dgm:prSet presAssocID="{9A56C442-E77D-4889-AED7-4F04252E798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0FA9FB0-A00E-41BE-B2A1-4C6BB65FDF64}" type="pres">
      <dgm:prSet presAssocID="{9C711BCD-A556-4D4C-B515-040545D462DA}" presName="root2" presStyleCnt="0"/>
      <dgm:spPr/>
    </dgm:pt>
    <dgm:pt modelId="{8741398E-1382-4775-AE1F-60D9C37FC571}" type="pres">
      <dgm:prSet presAssocID="{9C711BCD-A556-4D4C-B515-040545D462DA}" presName="LevelTwoTextNode" presStyleLbl="node2" presStyleIdx="0" presStyleCnt="3" custScaleX="428011" custScaleY="177831" custLinFactY="-55837" custLinFactNeighborX="723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A318C2-9DA0-4CC4-8CA6-2FDF70B2A029}" type="pres">
      <dgm:prSet presAssocID="{9C711BCD-A556-4D4C-B515-040545D462DA}" presName="level3hierChild" presStyleCnt="0"/>
      <dgm:spPr/>
    </dgm:pt>
    <dgm:pt modelId="{320B7676-3A44-4DFC-A9FA-0F517511F59D}" type="pres">
      <dgm:prSet presAssocID="{2E9D04A9-2A0F-4F2F-95F5-E7279DF3751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DED2C0E-F270-4EDA-8E47-A62EC3E1EB17}" type="pres">
      <dgm:prSet presAssocID="{2E9D04A9-2A0F-4F2F-95F5-E7279DF3751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9667703-FE6E-4D99-8083-FE3C9D1D3A26}" type="pres">
      <dgm:prSet presAssocID="{234E7915-4BBF-4366-8978-C00F85AC8865}" presName="root2" presStyleCnt="0"/>
      <dgm:spPr/>
    </dgm:pt>
    <dgm:pt modelId="{B408A42D-D91F-44ED-AE95-6C62C37E03ED}" type="pres">
      <dgm:prSet presAssocID="{234E7915-4BBF-4366-8978-C00F85AC8865}" presName="LevelTwoTextNode" presStyleLbl="node2" presStyleIdx="1" presStyleCnt="3" custScaleX="433896" custScaleY="145639" custLinFactNeighborX="23460" custLinFactNeighborY="-55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E0C788-F819-44A6-BECA-90ECBEA3A847}" type="pres">
      <dgm:prSet presAssocID="{234E7915-4BBF-4366-8978-C00F85AC8865}" presName="level3hierChild" presStyleCnt="0"/>
      <dgm:spPr/>
    </dgm:pt>
    <dgm:pt modelId="{4A0B5DDF-39F6-4D60-ABFE-5B642294AAB9}" type="pres">
      <dgm:prSet presAssocID="{FAB5E4F2-46D3-4B98-AB5D-A902CAADD9F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D3794EE1-86D4-4AD6-BC05-779974D0B9CD}" type="pres">
      <dgm:prSet presAssocID="{FAB5E4F2-46D3-4B98-AB5D-A902CAADD9F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2A35054-721E-4767-8229-EBA67EB2949C}" type="pres">
      <dgm:prSet presAssocID="{C502852B-3506-4F09-A423-6261985AECA1}" presName="root2" presStyleCnt="0"/>
      <dgm:spPr/>
    </dgm:pt>
    <dgm:pt modelId="{240F5137-4899-4950-8876-F031D41975A8}" type="pres">
      <dgm:prSet presAssocID="{C502852B-3506-4F09-A423-6261985AECA1}" presName="LevelTwoTextNode" presStyleLbl="node2" presStyleIdx="2" presStyleCnt="3" custScaleX="426588" custScaleY="178158" custLinFactNeighborX="7938" custLinFactNeighborY="991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D7B3CD-42FD-4265-8B54-05CC61C90A96}" type="pres">
      <dgm:prSet presAssocID="{C502852B-3506-4F09-A423-6261985AECA1}" presName="level3hierChild" presStyleCnt="0"/>
      <dgm:spPr/>
    </dgm:pt>
  </dgm:ptLst>
  <dgm:cxnLst>
    <dgm:cxn modelId="{BE240C45-B0DB-47FA-86A4-8108D0B6FCB0}" type="presOf" srcId="{C502852B-3506-4F09-A423-6261985AECA1}" destId="{240F5137-4899-4950-8876-F031D41975A8}" srcOrd="0" destOrd="0" presId="urn:microsoft.com/office/officeart/2008/layout/HorizontalMultiLevelHierarchy"/>
    <dgm:cxn modelId="{F8D1758A-ABD6-4207-BF0B-3E41BC8A4D96}" type="presOf" srcId="{75711F67-75F8-4D2E-A8BD-B1F26192010F}" destId="{1F0955BF-BAFD-4682-8975-53763045A5A6}" srcOrd="0" destOrd="0" presId="urn:microsoft.com/office/officeart/2008/layout/HorizontalMultiLevelHierarchy"/>
    <dgm:cxn modelId="{FA76AAEF-1276-4149-BF30-B9D14745BE96}" type="presOf" srcId="{FAB5E4F2-46D3-4B98-AB5D-A902CAADD9F4}" destId="{4A0B5DDF-39F6-4D60-ABFE-5B642294AAB9}" srcOrd="0" destOrd="0" presId="urn:microsoft.com/office/officeart/2008/layout/HorizontalMultiLevelHierarchy"/>
    <dgm:cxn modelId="{5E8094C5-BDBA-49E9-B9D0-C777558EFA30}" type="presOf" srcId="{2E9D04A9-2A0F-4F2F-95F5-E7279DF37517}" destId="{320B7676-3A44-4DFC-A9FA-0F517511F59D}" srcOrd="0" destOrd="0" presId="urn:microsoft.com/office/officeart/2008/layout/HorizontalMultiLevelHierarchy"/>
    <dgm:cxn modelId="{FE4D0C7E-6513-410E-9C92-A8CA3FD68E38}" type="presOf" srcId="{9A56C442-E77D-4889-AED7-4F04252E7989}" destId="{E2407CFB-AEBC-4718-B27E-80C4E29F12AE}" srcOrd="0" destOrd="0" presId="urn:microsoft.com/office/officeart/2008/layout/HorizontalMultiLevelHierarchy"/>
    <dgm:cxn modelId="{47CF3B58-E7F4-4F88-8582-21ABC555E724}" type="presOf" srcId="{9A56C442-E77D-4889-AED7-4F04252E7989}" destId="{BBFCFF20-BD47-4D54-86AE-1C1EEF674C52}" srcOrd="1" destOrd="0" presId="urn:microsoft.com/office/officeart/2008/layout/HorizontalMultiLevelHierarchy"/>
    <dgm:cxn modelId="{402560B8-3BAC-4F7E-AB48-C0EF9562E666}" srcId="{347E9712-D9AF-4BC8-95FD-4E602A7F0A9D}" destId="{75711F67-75F8-4D2E-A8BD-B1F26192010F}" srcOrd="0" destOrd="0" parTransId="{0A33130D-F5EE-45ED-9FE1-E69C923F0174}" sibTransId="{57C6692B-70DB-413B-AC6E-E6907F26DA7D}"/>
    <dgm:cxn modelId="{40AA3D8E-E90D-4651-BC3A-61E9462CE3F2}" type="presOf" srcId="{9C711BCD-A556-4D4C-B515-040545D462DA}" destId="{8741398E-1382-4775-AE1F-60D9C37FC571}" srcOrd="0" destOrd="0" presId="urn:microsoft.com/office/officeart/2008/layout/HorizontalMultiLevelHierarchy"/>
    <dgm:cxn modelId="{72889EBC-94A2-455C-AC32-8A5A781089EC}" srcId="{75711F67-75F8-4D2E-A8BD-B1F26192010F}" destId="{9C711BCD-A556-4D4C-B515-040545D462DA}" srcOrd="0" destOrd="0" parTransId="{9A56C442-E77D-4889-AED7-4F04252E7989}" sibTransId="{BE5D2DD9-3043-433B-8EA6-10C58621A30E}"/>
    <dgm:cxn modelId="{1C8471CB-A506-4152-8E86-C78E86AD20A6}" type="presOf" srcId="{FAB5E4F2-46D3-4B98-AB5D-A902CAADD9F4}" destId="{D3794EE1-86D4-4AD6-BC05-779974D0B9CD}" srcOrd="1" destOrd="0" presId="urn:microsoft.com/office/officeart/2008/layout/HorizontalMultiLevelHierarchy"/>
    <dgm:cxn modelId="{92D60BE6-D52D-488D-B06C-0D74917E36A0}" type="presOf" srcId="{234E7915-4BBF-4366-8978-C00F85AC8865}" destId="{B408A42D-D91F-44ED-AE95-6C62C37E03ED}" srcOrd="0" destOrd="0" presId="urn:microsoft.com/office/officeart/2008/layout/HorizontalMultiLevelHierarchy"/>
    <dgm:cxn modelId="{2E49F64F-34F3-4ACB-86E0-CFE60F26B4D0}" type="presOf" srcId="{347E9712-D9AF-4BC8-95FD-4E602A7F0A9D}" destId="{59F2BD16-CA56-4C81-A606-45D7D432FE9A}" srcOrd="0" destOrd="0" presId="urn:microsoft.com/office/officeart/2008/layout/HorizontalMultiLevelHierarchy"/>
    <dgm:cxn modelId="{14D75209-AFFC-4A31-B59B-B5C47AAF0BD3}" srcId="{75711F67-75F8-4D2E-A8BD-B1F26192010F}" destId="{234E7915-4BBF-4366-8978-C00F85AC8865}" srcOrd="1" destOrd="0" parTransId="{2E9D04A9-2A0F-4F2F-95F5-E7279DF37517}" sibTransId="{F09E4952-BB02-44C2-AF4F-B46E17725756}"/>
    <dgm:cxn modelId="{90ABB14F-F2E5-4055-80C9-960D9EB0A621}" srcId="{75711F67-75F8-4D2E-A8BD-B1F26192010F}" destId="{C502852B-3506-4F09-A423-6261985AECA1}" srcOrd="2" destOrd="0" parTransId="{FAB5E4F2-46D3-4B98-AB5D-A902CAADD9F4}" sibTransId="{7E8D9BFB-8CC0-4E9B-99D9-724CBF2C7244}"/>
    <dgm:cxn modelId="{5AE6B7C8-0BA9-4AB6-8345-E1FD460350E4}" type="presOf" srcId="{2E9D04A9-2A0F-4F2F-95F5-E7279DF37517}" destId="{9DED2C0E-F270-4EDA-8E47-A62EC3E1EB17}" srcOrd="1" destOrd="0" presId="urn:microsoft.com/office/officeart/2008/layout/HorizontalMultiLevelHierarchy"/>
    <dgm:cxn modelId="{22041285-2F6C-47C5-975C-A325557F1550}" type="presParOf" srcId="{59F2BD16-CA56-4C81-A606-45D7D432FE9A}" destId="{6FA04BBB-2DA9-4EFA-8D1D-1AA2C44C3C93}" srcOrd="0" destOrd="0" presId="urn:microsoft.com/office/officeart/2008/layout/HorizontalMultiLevelHierarchy"/>
    <dgm:cxn modelId="{088391A7-A41D-4F75-ACEB-5B50E64C0B5E}" type="presParOf" srcId="{6FA04BBB-2DA9-4EFA-8D1D-1AA2C44C3C93}" destId="{1F0955BF-BAFD-4682-8975-53763045A5A6}" srcOrd="0" destOrd="0" presId="urn:microsoft.com/office/officeart/2008/layout/HorizontalMultiLevelHierarchy"/>
    <dgm:cxn modelId="{76A2FBF4-B278-4636-BAE0-72D6227307E2}" type="presParOf" srcId="{6FA04BBB-2DA9-4EFA-8D1D-1AA2C44C3C93}" destId="{D05624A5-0C8F-4F9E-B0B1-0B1C5590571C}" srcOrd="1" destOrd="0" presId="urn:microsoft.com/office/officeart/2008/layout/HorizontalMultiLevelHierarchy"/>
    <dgm:cxn modelId="{60117D73-0259-411C-AE02-FC97E808ABEA}" type="presParOf" srcId="{D05624A5-0C8F-4F9E-B0B1-0B1C5590571C}" destId="{E2407CFB-AEBC-4718-B27E-80C4E29F12AE}" srcOrd="0" destOrd="0" presId="urn:microsoft.com/office/officeart/2008/layout/HorizontalMultiLevelHierarchy"/>
    <dgm:cxn modelId="{9F62EADF-9AE3-4E19-9F0D-87B3D6EC13E2}" type="presParOf" srcId="{E2407CFB-AEBC-4718-B27E-80C4E29F12AE}" destId="{BBFCFF20-BD47-4D54-86AE-1C1EEF674C52}" srcOrd="0" destOrd="0" presId="urn:microsoft.com/office/officeart/2008/layout/HorizontalMultiLevelHierarchy"/>
    <dgm:cxn modelId="{DF5EFB62-98B2-49E3-B695-EAC9A06E33C1}" type="presParOf" srcId="{D05624A5-0C8F-4F9E-B0B1-0B1C5590571C}" destId="{C0FA9FB0-A00E-41BE-B2A1-4C6BB65FDF64}" srcOrd="1" destOrd="0" presId="urn:microsoft.com/office/officeart/2008/layout/HorizontalMultiLevelHierarchy"/>
    <dgm:cxn modelId="{22D82262-87BF-431A-B17A-6BCD5799F8CA}" type="presParOf" srcId="{C0FA9FB0-A00E-41BE-B2A1-4C6BB65FDF64}" destId="{8741398E-1382-4775-AE1F-60D9C37FC571}" srcOrd="0" destOrd="0" presId="urn:microsoft.com/office/officeart/2008/layout/HorizontalMultiLevelHierarchy"/>
    <dgm:cxn modelId="{E4BE1DAE-AB77-44F6-BC68-033A03D92DC1}" type="presParOf" srcId="{C0FA9FB0-A00E-41BE-B2A1-4C6BB65FDF64}" destId="{E5A318C2-9DA0-4CC4-8CA6-2FDF70B2A029}" srcOrd="1" destOrd="0" presId="urn:microsoft.com/office/officeart/2008/layout/HorizontalMultiLevelHierarchy"/>
    <dgm:cxn modelId="{B91B2A30-E3B8-4E05-9E2F-18D516AD735D}" type="presParOf" srcId="{D05624A5-0C8F-4F9E-B0B1-0B1C5590571C}" destId="{320B7676-3A44-4DFC-A9FA-0F517511F59D}" srcOrd="2" destOrd="0" presId="urn:microsoft.com/office/officeart/2008/layout/HorizontalMultiLevelHierarchy"/>
    <dgm:cxn modelId="{7E0EE326-6243-4793-B8AA-63A186C522E0}" type="presParOf" srcId="{320B7676-3A44-4DFC-A9FA-0F517511F59D}" destId="{9DED2C0E-F270-4EDA-8E47-A62EC3E1EB17}" srcOrd="0" destOrd="0" presId="urn:microsoft.com/office/officeart/2008/layout/HorizontalMultiLevelHierarchy"/>
    <dgm:cxn modelId="{83E287A4-6AC0-4669-A4FD-90FA3416A6B0}" type="presParOf" srcId="{D05624A5-0C8F-4F9E-B0B1-0B1C5590571C}" destId="{19667703-FE6E-4D99-8083-FE3C9D1D3A26}" srcOrd="3" destOrd="0" presId="urn:microsoft.com/office/officeart/2008/layout/HorizontalMultiLevelHierarchy"/>
    <dgm:cxn modelId="{AFC17C86-EDAD-4D6A-A421-D67BC183F889}" type="presParOf" srcId="{19667703-FE6E-4D99-8083-FE3C9D1D3A26}" destId="{B408A42D-D91F-44ED-AE95-6C62C37E03ED}" srcOrd="0" destOrd="0" presId="urn:microsoft.com/office/officeart/2008/layout/HorizontalMultiLevelHierarchy"/>
    <dgm:cxn modelId="{ADFA7247-198F-4003-91C9-46BF6CE9B3A6}" type="presParOf" srcId="{19667703-FE6E-4D99-8083-FE3C9D1D3A26}" destId="{C6E0C788-F819-44A6-BECA-90ECBEA3A847}" srcOrd="1" destOrd="0" presId="urn:microsoft.com/office/officeart/2008/layout/HorizontalMultiLevelHierarchy"/>
    <dgm:cxn modelId="{C37C5D27-1061-423E-A522-F390374063FB}" type="presParOf" srcId="{D05624A5-0C8F-4F9E-B0B1-0B1C5590571C}" destId="{4A0B5DDF-39F6-4D60-ABFE-5B642294AAB9}" srcOrd="4" destOrd="0" presId="urn:microsoft.com/office/officeart/2008/layout/HorizontalMultiLevelHierarchy"/>
    <dgm:cxn modelId="{9EF81631-847C-4588-8AD8-87148629E599}" type="presParOf" srcId="{4A0B5DDF-39F6-4D60-ABFE-5B642294AAB9}" destId="{D3794EE1-86D4-4AD6-BC05-779974D0B9CD}" srcOrd="0" destOrd="0" presId="urn:microsoft.com/office/officeart/2008/layout/HorizontalMultiLevelHierarchy"/>
    <dgm:cxn modelId="{FC942CE1-BD30-44D4-93C2-B474C8E479E2}" type="presParOf" srcId="{D05624A5-0C8F-4F9E-B0B1-0B1C5590571C}" destId="{C2A35054-721E-4767-8229-EBA67EB2949C}" srcOrd="5" destOrd="0" presId="urn:microsoft.com/office/officeart/2008/layout/HorizontalMultiLevelHierarchy"/>
    <dgm:cxn modelId="{B5297697-5135-4AE4-B7B3-2EA2CDAFDABD}" type="presParOf" srcId="{C2A35054-721E-4767-8229-EBA67EB2949C}" destId="{240F5137-4899-4950-8876-F031D41975A8}" srcOrd="0" destOrd="0" presId="urn:microsoft.com/office/officeart/2008/layout/HorizontalMultiLevelHierarchy"/>
    <dgm:cxn modelId="{0391E9A0-F1B8-46FB-89AF-F5CEB8231F17}" type="presParOf" srcId="{C2A35054-721E-4767-8229-EBA67EB2949C}" destId="{C9D7B3CD-42FD-4265-8B54-05CC61C90A96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711F67-75F8-4D2E-A8BD-B1F26192010F}">
      <dgm:prSet phldrT="[Текст]" custT="1"/>
      <dgm:spPr/>
      <dgm:t>
        <a:bodyPr/>
        <a:lstStyle/>
        <a:p>
          <a:r>
            <a:rPr lang="ru-RU" sz="2000" dirty="0"/>
            <a:t>Компоненты проектной деятельности</a:t>
          </a:r>
        </a:p>
      </dgm:t>
    </dgm:pt>
    <dgm:pt modelId="{0A33130D-F5EE-45ED-9FE1-E69C923F0174}" type="parTrans" cxnId="{402560B8-3BAC-4F7E-AB48-C0EF9562E666}">
      <dgm:prSet/>
      <dgm:spPr/>
      <dgm:t>
        <a:bodyPr/>
        <a:lstStyle/>
        <a:p>
          <a:endParaRPr lang="ru-RU"/>
        </a:p>
      </dgm:t>
    </dgm:pt>
    <dgm:pt modelId="{57C6692B-70DB-413B-AC6E-E6907F26DA7D}" type="sibTrans" cxnId="{402560B8-3BAC-4F7E-AB48-C0EF9562E666}">
      <dgm:prSet/>
      <dgm:spPr/>
      <dgm:t>
        <a:bodyPr/>
        <a:lstStyle/>
        <a:p>
          <a:endParaRPr lang="ru-RU"/>
        </a:p>
      </dgm:t>
    </dgm:pt>
    <dgm:pt modelId="{9C711BCD-A556-4D4C-B515-040545D462DA}">
      <dgm:prSet phldrT="[Текст]" custT="1"/>
      <dgm:spPr/>
      <dgm:t>
        <a:bodyPr/>
        <a:lstStyle/>
        <a:p>
          <a:r>
            <a:rPr lang="ru-RU" sz="2400" dirty="0"/>
            <a:t>Содержательный компонент</a:t>
          </a:r>
        </a:p>
      </dgm:t>
    </dgm:pt>
    <dgm:pt modelId="{9A56C442-E77D-4889-AED7-4F04252E7989}" type="parTrans" cxnId="{72889EBC-94A2-455C-AC32-8A5A781089EC}">
      <dgm:prSet/>
      <dgm:spPr/>
      <dgm:t>
        <a:bodyPr/>
        <a:lstStyle/>
        <a:p>
          <a:endParaRPr lang="ru-RU"/>
        </a:p>
      </dgm:t>
    </dgm:pt>
    <dgm:pt modelId="{BE5D2DD9-3043-433B-8EA6-10C58621A30E}" type="sibTrans" cxnId="{72889EBC-94A2-455C-AC32-8A5A781089EC}">
      <dgm:prSet/>
      <dgm:spPr/>
      <dgm:t>
        <a:bodyPr/>
        <a:lstStyle/>
        <a:p>
          <a:endParaRPr lang="ru-RU"/>
        </a:p>
      </dgm:t>
    </dgm:pt>
    <dgm:pt modelId="{234E7915-4BBF-4366-8978-C00F85AC8865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dirty="0" err="1"/>
            <a:t>Деятельностный</a:t>
          </a:r>
          <a:r>
            <a:rPr lang="ru-RU" sz="2400" dirty="0"/>
            <a:t> компонент</a:t>
          </a:r>
        </a:p>
      </dgm:t>
    </dgm:pt>
    <dgm:pt modelId="{2E9D04A9-2A0F-4F2F-95F5-E7279DF37517}" type="parTrans" cxnId="{14D75209-AFFC-4A31-B59B-B5C47AAF0BD3}">
      <dgm:prSet/>
      <dgm:spPr/>
      <dgm:t>
        <a:bodyPr/>
        <a:lstStyle/>
        <a:p>
          <a:endParaRPr lang="ru-RU"/>
        </a:p>
      </dgm:t>
    </dgm:pt>
    <dgm:pt modelId="{F09E4952-BB02-44C2-AF4F-B46E17725756}" type="sibTrans" cxnId="{14D75209-AFFC-4A31-B59B-B5C47AAF0BD3}">
      <dgm:prSet/>
      <dgm:spPr/>
      <dgm:t>
        <a:bodyPr/>
        <a:lstStyle/>
        <a:p>
          <a:endParaRPr lang="ru-RU"/>
        </a:p>
      </dgm:t>
    </dgm:pt>
    <dgm:pt modelId="{C502852B-3506-4F09-A423-6261985AECA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dirty="0"/>
            <a:t>Результативный компонент</a:t>
          </a:r>
        </a:p>
      </dgm:t>
    </dgm:pt>
    <dgm:pt modelId="{FAB5E4F2-46D3-4B98-AB5D-A902CAADD9F4}" type="parTrans" cxnId="{90ABB14F-F2E5-4055-80C9-960D9EB0A621}">
      <dgm:prSet/>
      <dgm:spPr/>
      <dgm:t>
        <a:bodyPr/>
        <a:lstStyle/>
        <a:p>
          <a:endParaRPr lang="ru-RU"/>
        </a:p>
      </dgm:t>
    </dgm:pt>
    <dgm:pt modelId="{7E8D9BFB-8CC0-4E9B-99D9-724CBF2C7244}" type="sibTrans" cxnId="{90ABB14F-F2E5-4055-80C9-960D9EB0A621}">
      <dgm:prSet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A04BBB-2DA9-4EFA-8D1D-1AA2C44C3C93}" type="pres">
      <dgm:prSet presAssocID="{75711F67-75F8-4D2E-A8BD-B1F26192010F}" presName="root1" presStyleCnt="0"/>
      <dgm:spPr/>
    </dgm:pt>
    <dgm:pt modelId="{1F0955BF-BAFD-4682-8975-53763045A5A6}" type="pres">
      <dgm:prSet presAssocID="{75711F67-75F8-4D2E-A8BD-B1F26192010F}" presName="LevelOneTextNode" presStyleLbl="node0" presStyleIdx="0" presStyleCnt="1" custScaleY="188801" custLinFactNeighborX="11002" custLinFactNeighborY="-45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5624A5-0C8F-4F9E-B0B1-0B1C5590571C}" type="pres">
      <dgm:prSet presAssocID="{75711F67-75F8-4D2E-A8BD-B1F26192010F}" presName="level2hierChild" presStyleCnt="0"/>
      <dgm:spPr/>
    </dgm:pt>
    <dgm:pt modelId="{E2407CFB-AEBC-4718-B27E-80C4E29F12AE}" type="pres">
      <dgm:prSet presAssocID="{9A56C442-E77D-4889-AED7-4F04252E798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BFCFF20-BD47-4D54-86AE-1C1EEF674C52}" type="pres">
      <dgm:prSet presAssocID="{9A56C442-E77D-4889-AED7-4F04252E798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0FA9FB0-A00E-41BE-B2A1-4C6BB65FDF64}" type="pres">
      <dgm:prSet presAssocID="{9C711BCD-A556-4D4C-B515-040545D462DA}" presName="root2" presStyleCnt="0"/>
      <dgm:spPr/>
    </dgm:pt>
    <dgm:pt modelId="{8741398E-1382-4775-AE1F-60D9C37FC571}" type="pres">
      <dgm:prSet presAssocID="{9C711BCD-A556-4D4C-B515-040545D462DA}" presName="LevelTwoTextNode" presStyleLbl="node2" presStyleIdx="0" presStyleCnt="3" custScaleX="411967" custScaleY="177831" custLinFactY="-79692" custLinFactNeighborX="1272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A318C2-9DA0-4CC4-8CA6-2FDF70B2A029}" type="pres">
      <dgm:prSet presAssocID="{9C711BCD-A556-4D4C-B515-040545D462DA}" presName="level3hierChild" presStyleCnt="0"/>
      <dgm:spPr/>
    </dgm:pt>
    <dgm:pt modelId="{320B7676-3A44-4DFC-A9FA-0F517511F59D}" type="pres">
      <dgm:prSet presAssocID="{2E9D04A9-2A0F-4F2F-95F5-E7279DF3751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DED2C0E-F270-4EDA-8E47-A62EC3E1EB17}" type="pres">
      <dgm:prSet presAssocID="{2E9D04A9-2A0F-4F2F-95F5-E7279DF3751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9667703-FE6E-4D99-8083-FE3C9D1D3A26}" type="pres">
      <dgm:prSet presAssocID="{234E7915-4BBF-4366-8978-C00F85AC8865}" presName="root2" presStyleCnt="0"/>
      <dgm:spPr/>
    </dgm:pt>
    <dgm:pt modelId="{B408A42D-D91F-44ED-AE95-6C62C37E03ED}" type="pres">
      <dgm:prSet presAssocID="{234E7915-4BBF-4366-8978-C00F85AC8865}" presName="LevelTwoTextNode" presStyleLbl="node2" presStyleIdx="1" presStyleCnt="3" custScaleX="415829" custScaleY="145639" custLinFactNeighborX="12727" custLinFactNeighborY="-906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E0C788-F819-44A6-BECA-90ECBEA3A847}" type="pres">
      <dgm:prSet presAssocID="{234E7915-4BBF-4366-8978-C00F85AC8865}" presName="level3hierChild" presStyleCnt="0"/>
      <dgm:spPr/>
    </dgm:pt>
    <dgm:pt modelId="{4A0B5DDF-39F6-4D60-ABFE-5B642294AAB9}" type="pres">
      <dgm:prSet presAssocID="{FAB5E4F2-46D3-4B98-AB5D-A902CAADD9F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D3794EE1-86D4-4AD6-BC05-779974D0B9CD}" type="pres">
      <dgm:prSet presAssocID="{FAB5E4F2-46D3-4B98-AB5D-A902CAADD9F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2A35054-721E-4767-8229-EBA67EB2949C}" type="pres">
      <dgm:prSet presAssocID="{C502852B-3506-4F09-A423-6261985AECA1}" presName="root2" presStyleCnt="0"/>
      <dgm:spPr/>
    </dgm:pt>
    <dgm:pt modelId="{240F5137-4899-4950-8876-F031D41975A8}" type="pres">
      <dgm:prSet presAssocID="{C502852B-3506-4F09-A423-6261985AECA1}" presName="LevelTwoTextNode" presStyleLbl="node2" presStyleIdx="2" presStyleCnt="3" custScaleX="420902" custScaleY="178158" custLinFactNeighborX="4280" custLinFactNeighborY="487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D7B3CD-42FD-4265-8B54-05CC61C90A96}" type="pres">
      <dgm:prSet presAssocID="{C502852B-3506-4F09-A423-6261985AECA1}" presName="level3hierChild" presStyleCnt="0"/>
      <dgm:spPr/>
    </dgm:pt>
  </dgm:ptLst>
  <dgm:cxnLst>
    <dgm:cxn modelId="{94EE35A8-A198-4C8F-A6EA-8B8BF77C29E4}" type="presOf" srcId="{234E7915-4BBF-4366-8978-C00F85AC8865}" destId="{B408A42D-D91F-44ED-AE95-6C62C37E03ED}" srcOrd="0" destOrd="0" presId="urn:microsoft.com/office/officeart/2008/layout/HorizontalMultiLevelHierarchy"/>
    <dgm:cxn modelId="{2E0307F5-C990-4B53-8D9D-06E3F5B32418}" type="presOf" srcId="{2E9D04A9-2A0F-4F2F-95F5-E7279DF37517}" destId="{320B7676-3A44-4DFC-A9FA-0F517511F59D}" srcOrd="0" destOrd="0" presId="urn:microsoft.com/office/officeart/2008/layout/HorizontalMultiLevelHierarchy"/>
    <dgm:cxn modelId="{1E919C3F-11A1-4B0A-B467-C022ABDC340C}" type="presOf" srcId="{9A56C442-E77D-4889-AED7-4F04252E7989}" destId="{BBFCFF20-BD47-4D54-86AE-1C1EEF674C52}" srcOrd="1" destOrd="0" presId="urn:microsoft.com/office/officeart/2008/layout/HorizontalMultiLevelHierarchy"/>
    <dgm:cxn modelId="{F552DA35-0C6E-46B8-BA8C-BEF78D1E00CB}" type="presOf" srcId="{FAB5E4F2-46D3-4B98-AB5D-A902CAADD9F4}" destId="{D3794EE1-86D4-4AD6-BC05-779974D0B9CD}" srcOrd="1" destOrd="0" presId="urn:microsoft.com/office/officeart/2008/layout/HorizontalMultiLevelHierarchy"/>
    <dgm:cxn modelId="{3A09F2EC-5275-493C-948E-985D4F37EAF3}" type="presOf" srcId="{FAB5E4F2-46D3-4B98-AB5D-A902CAADD9F4}" destId="{4A0B5DDF-39F6-4D60-ABFE-5B642294AAB9}" srcOrd="0" destOrd="0" presId="urn:microsoft.com/office/officeart/2008/layout/HorizontalMultiLevelHierarchy"/>
    <dgm:cxn modelId="{32D49523-FFE4-4987-8812-5297A1C2E1B7}" type="presOf" srcId="{75711F67-75F8-4D2E-A8BD-B1F26192010F}" destId="{1F0955BF-BAFD-4682-8975-53763045A5A6}" srcOrd="0" destOrd="0" presId="urn:microsoft.com/office/officeart/2008/layout/HorizontalMultiLevelHierarchy"/>
    <dgm:cxn modelId="{402560B8-3BAC-4F7E-AB48-C0EF9562E666}" srcId="{347E9712-D9AF-4BC8-95FD-4E602A7F0A9D}" destId="{75711F67-75F8-4D2E-A8BD-B1F26192010F}" srcOrd="0" destOrd="0" parTransId="{0A33130D-F5EE-45ED-9FE1-E69C923F0174}" sibTransId="{57C6692B-70DB-413B-AC6E-E6907F26DA7D}"/>
    <dgm:cxn modelId="{72889EBC-94A2-455C-AC32-8A5A781089EC}" srcId="{75711F67-75F8-4D2E-A8BD-B1F26192010F}" destId="{9C711BCD-A556-4D4C-B515-040545D462DA}" srcOrd="0" destOrd="0" parTransId="{9A56C442-E77D-4889-AED7-4F04252E7989}" sibTransId="{BE5D2DD9-3043-433B-8EA6-10C58621A30E}"/>
    <dgm:cxn modelId="{80FB2016-65C9-45D2-B01C-AEF62163A711}" type="presOf" srcId="{9C711BCD-A556-4D4C-B515-040545D462DA}" destId="{8741398E-1382-4775-AE1F-60D9C37FC571}" srcOrd="0" destOrd="0" presId="urn:microsoft.com/office/officeart/2008/layout/HorizontalMultiLevelHierarchy"/>
    <dgm:cxn modelId="{3654D6FB-0696-499E-B420-63E9F5943B30}" type="presOf" srcId="{9A56C442-E77D-4889-AED7-4F04252E7989}" destId="{E2407CFB-AEBC-4718-B27E-80C4E29F12AE}" srcOrd="0" destOrd="0" presId="urn:microsoft.com/office/officeart/2008/layout/HorizontalMultiLevelHierarchy"/>
    <dgm:cxn modelId="{14D75209-AFFC-4A31-B59B-B5C47AAF0BD3}" srcId="{75711F67-75F8-4D2E-A8BD-B1F26192010F}" destId="{234E7915-4BBF-4366-8978-C00F85AC8865}" srcOrd="1" destOrd="0" parTransId="{2E9D04A9-2A0F-4F2F-95F5-E7279DF37517}" sibTransId="{F09E4952-BB02-44C2-AF4F-B46E17725756}"/>
    <dgm:cxn modelId="{90ABB14F-F2E5-4055-80C9-960D9EB0A621}" srcId="{75711F67-75F8-4D2E-A8BD-B1F26192010F}" destId="{C502852B-3506-4F09-A423-6261985AECA1}" srcOrd="2" destOrd="0" parTransId="{FAB5E4F2-46D3-4B98-AB5D-A902CAADD9F4}" sibTransId="{7E8D9BFB-8CC0-4E9B-99D9-724CBF2C7244}"/>
    <dgm:cxn modelId="{7F685B53-7CAE-4EB2-BBA2-1D120E7C1C5B}" type="presOf" srcId="{C502852B-3506-4F09-A423-6261985AECA1}" destId="{240F5137-4899-4950-8876-F031D41975A8}" srcOrd="0" destOrd="0" presId="urn:microsoft.com/office/officeart/2008/layout/HorizontalMultiLevelHierarchy"/>
    <dgm:cxn modelId="{E6975DD3-4537-464D-8C54-2848565896AB}" type="presOf" srcId="{347E9712-D9AF-4BC8-95FD-4E602A7F0A9D}" destId="{59F2BD16-CA56-4C81-A606-45D7D432FE9A}" srcOrd="0" destOrd="0" presId="urn:microsoft.com/office/officeart/2008/layout/HorizontalMultiLevelHierarchy"/>
    <dgm:cxn modelId="{1404B0E8-131C-4411-991A-56FEC61981D3}" type="presOf" srcId="{2E9D04A9-2A0F-4F2F-95F5-E7279DF37517}" destId="{9DED2C0E-F270-4EDA-8E47-A62EC3E1EB17}" srcOrd="1" destOrd="0" presId="urn:microsoft.com/office/officeart/2008/layout/HorizontalMultiLevelHierarchy"/>
    <dgm:cxn modelId="{96CDD389-E237-4490-8890-E6E82438BA18}" type="presParOf" srcId="{59F2BD16-CA56-4C81-A606-45D7D432FE9A}" destId="{6FA04BBB-2DA9-4EFA-8D1D-1AA2C44C3C93}" srcOrd="0" destOrd="0" presId="urn:microsoft.com/office/officeart/2008/layout/HorizontalMultiLevelHierarchy"/>
    <dgm:cxn modelId="{FEEE0B8D-1375-40B4-AE45-7D5C9E9E1312}" type="presParOf" srcId="{6FA04BBB-2DA9-4EFA-8D1D-1AA2C44C3C93}" destId="{1F0955BF-BAFD-4682-8975-53763045A5A6}" srcOrd="0" destOrd="0" presId="urn:microsoft.com/office/officeart/2008/layout/HorizontalMultiLevelHierarchy"/>
    <dgm:cxn modelId="{F240603F-64DF-42FC-8A7E-F34E2E2546C8}" type="presParOf" srcId="{6FA04BBB-2DA9-4EFA-8D1D-1AA2C44C3C93}" destId="{D05624A5-0C8F-4F9E-B0B1-0B1C5590571C}" srcOrd="1" destOrd="0" presId="urn:microsoft.com/office/officeart/2008/layout/HorizontalMultiLevelHierarchy"/>
    <dgm:cxn modelId="{D2508160-B865-45C1-9FB2-83462A4A6A2F}" type="presParOf" srcId="{D05624A5-0C8F-4F9E-B0B1-0B1C5590571C}" destId="{E2407CFB-AEBC-4718-B27E-80C4E29F12AE}" srcOrd="0" destOrd="0" presId="urn:microsoft.com/office/officeart/2008/layout/HorizontalMultiLevelHierarchy"/>
    <dgm:cxn modelId="{F2D5AABF-81B3-46AE-8FA9-9EFA0818F89C}" type="presParOf" srcId="{E2407CFB-AEBC-4718-B27E-80C4E29F12AE}" destId="{BBFCFF20-BD47-4D54-86AE-1C1EEF674C52}" srcOrd="0" destOrd="0" presId="urn:microsoft.com/office/officeart/2008/layout/HorizontalMultiLevelHierarchy"/>
    <dgm:cxn modelId="{AE76D947-83D3-44C6-9FF6-FA94DCA8E7C2}" type="presParOf" srcId="{D05624A5-0C8F-4F9E-B0B1-0B1C5590571C}" destId="{C0FA9FB0-A00E-41BE-B2A1-4C6BB65FDF64}" srcOrd="1" destOrd="0" presId="urn:microsoft.com/office/officeart/2008/layout/HorizontalMultiLevelHierarchy"/>
    <dgm:cxn modelId="{3D3B285E-21B3-4E74-B242-CE1E8ADAE8F8}" type="presParOf" srcId="{C0FA9FB0-A00E-41BE-B2A1-4C6BB65FDF64}" destId="{8741398E-1382-4775-AE1F-60D9C37FC571}" srcOrd="0" destOrd="0" presId="urn:microsoft.com/office/officeart/2008/layout/HorizontalMultiLevelHierarchy"/>
    <dgm:cxn modelId="{9E2EAD03-DE8A-4927-A901-1598D35FEA82}" type="presParOf" srcId="{C0FA9FB0-A00E-41BE-B2A1-4C6BB65FDF64}" destId="{E5A318C2-9DA0-4CC4-8CA6-2FDF70B2A029}" srcOrd="1" destOrd="0" presId="urn:microsoft.com/office/officeart/2008/layout/HorizontalMultiLevelHierarchy"/>
    <dgm:cxn modelId="{A7099236-9022-4607-968E-24AF5C3DA3B4}" type="presParOf" srcId="{D05624A5-0C8F-4F9E-B0B1-0B1C5590571C}" destId="{320B7676-3A44-4DFC-A9FA-0F517511F59D}" srcOrd="2" destOrd="0" presId="urn:microsoft.com/office/officeart/2008/layout/HorizontalMultiLevelHierarchy"/>
    <dgm:cxn modelId="{0EA95D80-0913-4D25-90F0-7BBF59593829}" type="presParOf" srcId="{320B7676-3A44-4DFC-A9FA-0F517511F59D}" destId="{9DED2C0E-F270-4EDA-8E47-A62EC3E1EB17}" srcOrd="0" destOrd="0" presId="urn:microsoft.com/office/officeart/2008/layout/HorizontalMultiLevelHierarchy"/>
    <dgm:cxn modelId="{83EE608C-067C-4CB0-96AA-BB36834B4F49}" type="presParOf" srcId="{D05624A5-0C8F-4F9E-B0B1-0B1C5590571C}" destId="{19667703-FE6E-4D99-8083-FE3C9D1D3A26}" srcOrd="3" destOrd="0" presId="urn:microsoft.com/office/officeart/2008/layout/HorizontalMultiLevelHierarchy"/>
    <dgm:cxn modelId="{A531C05E-CEE0-4974-BDDB-E2AA7FBA83C5}" type="presParOf" srcId="{19667703-FE6E-4D99-8083-FE3C9D1D3A26}" destId="{B408A42D-D91F-44ED-AE95-6C62C37E03ED}" srcOrd="0" destOrd="0" presId="urn:microsoft.com/office/officeart/2008/layout/HorizontalMultiLevelHierarchy"/>
    <dgm:cxn modelId="{F18CEA27-17FA-4008-AC63-E26A14C51780}" type="presParOf" srcId="{19667703-FE6E-4D99-8083-FE3C9D1D3A26}" destId="{C6E0C788-F819-44A6-BECA-90ECBEA3A847}" srcOrd="1" destOrd="0" presId="urn:microsoft.com/office/officeart/2008/layout/HorizontalMultiLevelHierarchy"/>
    <dgm:cxn modelId="{0FF720D7-4AB4-4194-B8E4-A5047980E775}" type="presParOf" srcId="{D05624A5-0C8F-4F9E-B0B1-0B1C5590571C}" destId="{4A0B5DDF-39F6-4D60-ABFE-5B642294AAB9}" srcOrd="4" destOrd="0" presId="urn:microsoft.com/office/officeart/2008/layout/HorizontalMultiLevelHierarchy"/>
    <dgm:cxn modelId="{BC65277E-450F-4742-B5FF-25E2C0CAB5DE}" type="presParOf" srcId="{4A0B5DDF-39F6-4D60-ABFE-5B642294AAB9}" destId="{D3794EE1-86D4-4AD6-BC05-779974D0B9CD}" srcOrd="0" destOrd="0" presId="urn:microsoft.com/office/officeart/2008/layout/HorizontalMultiLevelHierarchy"/>
    <dgm:cxn modelId="{DD63E7A6-0122-45E0-B597-6B8430ED0CE5}" type="presParOf" srcId="{D05624A5-0C8F-4F9E-B0B1-0B1C5590571C}" destId="{C2A35054-721E-4767-8229-EBA67EB2949C}" srcOrd="5" destOrd="0" presId="urn:microsoft.com/office/officeart/2008/layout/HorizontalMultiLevelHierarchy"/>
    <dgm:cxn modelId="{373A0161-CB1F-4EB5-BB55-1783ED7BB007}" type="presParOf" srcId="{C2A35054-721E-4767-8229-EBA67EB2949C}" destId="{240F5137-4899-4950-8876-F031D41975A8}" srcOrd="0" destOrd="0" presId="urn:microsoft.com/office/officeart/2008/layout/HorizontalMultiLevelHierarchy"/>
    <dgm:cxn modelId="{6FAD6343-7E2E-4138-B9D1-4B3C4C81A7C8}" type="presParOf" srcId="{C2A35054-721E-4767-8229-EBA67EB2949C}" destId="{C9D7B3CD-42FD-4265-8B54-05CC61C90A96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945C5BE-9E75-4FA5-8AD5-6953F51DF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CFA196-8787-40BC-B694-69F67DF74F66}">
      <dgm:prSet phldrT="[Текст]" custT="1"/>
      <dgm:spPr/>
      <dgm:t>
        <a:bodyPr/>
        <a:lstStyle/>
        <a:p>
          <a:r>
            <a:rPr lang="ru-RU" sz="2400" dirty="0"/>
            <a:t>Содержательный компонент</a:t>
          </a:r>
        </a:p>
        <a:p>
          <a:r>
            <a:rPr lang="ru-RU" sz="2400" dirty="0"/>
            <a:t>Критерии</a:t>
          </a:r>
        </a:p>
      </dgm:t>
    </dgm:pt>
    <dgm:pt modelId="{030B76EA-DB65-486B-BF9F-5AE712419F94}" type="parTrans" cxnId="{636D188F-3F2D-4717-87B7-287DD5050142}">
      <dgm:prSet/>
      <dgm:spPr/>
      <dgm:t>
        <a:bodyPr/>
        <a:lstStyle/>
        <a:p>
          <a:endParaRPr lang="ru-RU"/>
        </a:p>
      </dgm:t>
    </dgm:pt>
    <dgm:pt modelId="{3CC75680-BAA1-441A-9806-1148C679FE51}" type="sibTrans" cxnId="{636D188F-3F2D-4717-87B7-287DD5050142}">
      <dgm:prSet/>
      <dgm:spPr/>
      <dgm:t>
        <a:bodyPr/>
        <a:lstStyle/>
        <a:p>
          <a:endParaRPr lang="ru-RU"/>
        </a:p>
      </dgm:t>
    </dgm:pt>
    <dgm:pt modelId="{4EBC8338-9CB5-4C76-B897-C6B0EF882FA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значимость выдвинутой проблемы и её адекватность изучаемой тематике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62A52CEC-5B6E-438A-A057-98111F6D69F8}" type="parTrans" cxnId="{511B19CE-75A9-4B0C-ABF2-4527D4F5F556}">
      <dgm:prSet/>
      <dgm:spPr/>
      <dgm:t>
        <a:bodyPr/>
        <a:lstStyle/>
        <a:p>
          <a:endParaRPr lang="ru-RU"/>
        </a:p>
      </dgm:t>
    </dgm:pt>
    <dgm:pt modelId="{5BE06576-BD09-4683-92FD-37F1FF305B57}" type="sibTrans" cxnId="{511B19CE-75A9-4B0C-ABF2-4527D4F5F556}">
      <dgm:prSet/>
      <dgm:spPr/>
      <dgm:t>
        <a:bodyPr/>
        <a:lstStyle/>
        <a:p>
          <a:endParaRPr lang="ru-RU"/>
        </a:p>
      </dgm:t>
    </dgm:pt>
    <dgm:pt modelId="{9EAB4A9B-7332-4C9E-94D3-39C9B0E28463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правильность выбора используемых методов исследования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E01FEEC5-12A4-4C93-BB07-85E8CE3A25C1}" type="parTrans" cxnId="{AFB8C84B-B84F-4B00-A55A-7A4FE4D9F9DD}">
      <dgm:prSet/>
      <dgm:spPr/>
      <dgm:t>
        <a:bodyPr/>
        <a:lstStyle/>
        <a:p>
          <a:endParaRPr lang="ru-RU"/>
        </a:p>
      </dgm:t>
    </dgm:pt>
    <dgm:pt modelId="{F6AC4696-75A8-481F-B447-2FD12E2D7C8A}" type="sibTrans" cxnId="{AFB8C84B-B84F-4B00-A55A-7A4FE4D9F9DD}">
      <dgm:prSet/>
      <dgm:spPr/>
      <dgm:t>
        <a:bodyPr/>
        <a:lstStyle/>
        <a:p>
          <a:endParaRPr lang="ru-RU"/>
        </a:p>
      </dgm:t>
    </dgm:pt>
    <dgm:pt modelId="{F9996D15-DF77-4FE9-86FE-4DF992FDA8DD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доказательность принимаемых решений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F14234D-C273-44B3-A0B0-631A1DA941C8}" type="parTrans" cxnId="{01156186-AC69-4591-AC86-054D2F18EAB6}">
      <dgm:prSet/>
      <dgm:spPr/>
      <dgm:t>
        <a:bodyPr/>
        <a:lstStyle/>
        <a:p>
          <a:endParaRPr lang="ru-RU"/>
        </a:p>
      </dgm:t>
    </dgm:pt>
    <dgm:pt modelId="{646FE86D-00A3-4614-ACFA-5DEA31253D4B}" type="sibTrans" cxnId="{01156186-AC69-4591-AC86-054D2F18EAB6}">
      <dgm:prSet/>
      <dgm:spPr/>
      <dgm:t>
        <a:bodyPr/>
        <a:lstStyle/>
        <a:p>
          <a:endParaRPr lang="ru-RU"/>
        </a:p>
      </dgm:t>
    </dgm:pt>
    <dgm:pt modelId="{77C89F51-FA3C-4489-801A-3588AF23425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/>
            <a:t>наличие аргументации, выводов и заключений</a:t>
          </a:r>
        </a:p>
      </dgm:t>
    </dgm:pt>
    <dgm:pt modelId="{C83E4A0E-B587-4360-A6E6-DF394BA802D2}" type="parTrans" cxnId="{C8AAFDD2-3F14-4FF3-825E-038CD15F0277}">
      <dgm:prSet/>
      <dgm:spPr/>
      <dgm:t>
        <a:bodyPr/>
        <a:lstStyle/>
        <a:p>
          <a:endParaRPr lang="ru-RU"/>
        </a:p>
      </dgm:t>
    </dgm:pt>
    <dgm:pt modelId="{D99B8621-79BF-4A8E-8F53-996DD88F13B5}" type="sibTrans" cxnId="{C8AAFDD2-3F14-4FF3-825E-038CD15F0277}">
      <dgm:prSet/>
      <dgm:spPr/>
      <dgm:t>
        <a:bodyPr/>
        <a:lstStyle/>
        <a:p>
          <a:endParaRPr lang="ru-RU"/>
        </a:p>
      </dgm:t>
    </dgm:pt>
    <dgm:pt modelId="{F7178ED9-529C-4FB6-8AA1-A35904796BDF}" type="pres">
      <dgm:prSet presAssocID="{F945C5BE-9E75-4FA5-8AD5-6953F51DF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EB67CC-B86E-4F2F-A614-D68BE76FABFA}" type="pres">
      <dgm:prSet presAssocID="{7BCFA196-8787-40BC-B694-69F67DF74F66}" presName="root1" presStyleCnt="0"/>
      <dgm:spPr/>
    </dgm:pt>
    <dgm:pt modelId="{53CB76AC-18BD-4D26-8465-2288C0F26BC5}" type="pres">
      <dgm:prSet presAssocID="{7BCFA196-8787-40BC-B694-69F67DF74F66}" presName="LevelOneTextNode" presStyleLbl="node0" presStyleIdx="0" presStyleCnt="1" custScaleX="174607" custLinFactX="-100000" custLinFactNeighborX="-1167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F87816-0B36-4CE8-9717-221CC13C271E}" type="pres">
      <dgm:prSet presAssocID="{7BCFA196-8787-40BC-B694-69F67DF74F66}" presName="level2hierChild" presStyleCnt="0"/>
      <dgm:spPr/>
    </dgm:pt>
    <dgm:pt modelId="{B38AB2B7-34E2-44CC-9B99-754572D6F694}" type="pres">
      <dgm:prSet presAssocID="{62A52CEC-5B6E-438A-A057-98111F6D69F8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DD3DE57B-3148-42BF-89AF-BF59206D3065}" type="pres">
      <dgm:prSet presAssocID="{62A52CEC-5B6E-438A-A057-98111F6D69F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A1C1468-8487-4A5D-8191-1057C589B7A1}" type="pres">
      <dgm:prSet presAssocID="{4EBC8338-9CB5-4C76-B897-C6B0EF882FAD}" presName="root2" presStyleCnt="0"/>
      <dgm:spPr/>
    </dgm:pt>
    <dgm:pt modelId="{F8359448-E47F-4F35-84C8-62964C9C1553}" type="pres">
      <dgm:prSet presAssocID="{4EBC8338-9CB5-4C76-B897-C6B0EF882FAD}" presName="LevelTwoTextNode" presStyleLbl="node2" presStyleIdx="0" presStyleCnt="4" custScaleX="224183" custScaleY="126473" custLinFactNeighborX="-362" custLinFactNeighborY="-510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8C48F9-F30D-4150-8D60-B146E8A81CD4}" type="pres">
      <dgm:prSet presAssocID="{4EBC8338-9CB5-4C76-B897-C6B0EF882FAD}" presName="level3hierChild" presStyleCnt="0"/>
      <dgm:spPr/>
    </dgm:pt>
    <dgm:pt modelId="{D29DA931-A160-4140-ACD5-03EC67FE157D}" type="pres">
      <dgm:prSet presAssocID="{E01FEEC5-12A4-4C93-BB07-85E8CE3A25C1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0AA56743-3BCB-4CFC-A08A-16F39DEFB660}" type="pres">
      <dgm:prSet presAssocID="{E01FEEC5-12A4-4C93-BB07-85E8CE3A25C1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E2305FA-B64F-49A9-BE7A-F80AD846A4FA}" type="pres">
      <dgm:prSet presAssocID="{9EAB4A9B-7332-4C9E-94D3-39C9B0E28463}" presName="root2" presStyleCnt="0"/>
      <dgm:spPr/>
    </dgm:pt>
    <dgm:pt modelId="{B02B36FE-37CD-46CE-9C59-05A193A08235}" type="pres">
      <dgm:prSet presAssocID="{9EAB4A9B-7332-4C9E-94D3-39C9B0E28463}" presName="LevelTwoTextNode" presStyleLbl="node2" presStyleIdx="1" presStyleCnt="4" custScaleX="223132" custScaleY="129517" custLinFactNeighborX="812" custLinFactNeighborY="37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2BE546-99A1-43B5-AC7E-E2433F6E1C54}" type="pres">
      <dgm:prSet presAssocID="{9EAB4A9B-7332-4C9E-94D3-39C9B0E28463}" presName="level3hierChild" presStyleCnt="0"/>
      <dgm:spPr/>
    </dgm:pt>
    <dgm:pt modelId="{D0DC04F9-0CD3-4DCF-9A83-A6F6BE46931D}" type="pres">
      <dgm:prSet presAssocID="{5F14234D-C273-44B3-A0B0-631A1DA941C8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17F4D6A6-821D-4535-AA31-69E055AE50DF}" type="pres">
      <dgm:prSet presAssocID="{5F14234D-C273-44B3-A0B0-631A1DA941C8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5A58A66-8674-4806-BC0F-C01895BE374A}" type="pres">
      <dgm:prSet presAssocID="{F9996D15-DF77-4FE9-86FE-4DF992FDA8DD}" presName="root2" presStyleCnt="0"/>
      <dgm:spPr/>
    </dgm:pt>
    <dgm:pt modelId="{3EA53A7B-F705-49D4-9292-B7402DAC0CC6}" type="pres">
      <dgm:prSet presAssocID="{F9996D15-DF77-4FE9-86FE-4DF992FDA8DD}" presName="LevelTwoTextNode" presStyleLbl="node2" presStyleIdx="2" presStyleCnt="4" custScaleX="225521" custScaleY="1179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6D12F5-5CEB-4788-B4D9-91DCA5A26125}" type="pres">
      <dgm:prSet presAssocID="{F9996D15-DF77-4FE9-86FE-4DF992FDA8DD}" presName="level3hierChild" presStyleCnt="0"/>
      <dgm:spPr/>
    </dgm:pt>
    <dgm:pt modelId="{8358F51B-DA9B-439B-AAC8-AF45C3F87D9D}" type="pres">
      <dgm:prSet presAssocID="{C83E4A0E-B587-4360-A6E6-DF394BA802D2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DD47F0C9-C65C-4B15-B446-3BE23F28C0E6}" type="pres">
      <dgm:prSet presAssocID="{C83E4A0E-B587-4360-A6E6-DF394BA802D2}" presName="connTx" presStyleLbl="parChTrans1D2" presStyleIdx="3" presStyleCnt="4"/>
      <dgm:spPr/>
      <dgm:t>
        <a:bodyPr/>
        <a:lstStyle/>
        <a:p>
          <a:endParaRPr lang="ru-RU"/>
        </a:p>
      </dgm:t>
    </dgm:pt>
    <dgm:pt modelId="{AC08EDAE-D160-4667-9167-92A083F5192D}" type="pres">
      <dgm:prSet presAssocID="{77C89F51-FA3C-4489-801A-3588AF234256}" presName="root2" presStyleCnt="0"/>
      <dgm:spPr/>
    </dgm:pt>
    <dgm:pt modelId="{A23DC28F-C659-41DE-97BC-DB8937702560}" type="pres">
      <dgm:prSet presAssocID="{77C89F51-FA3C-4489-801A-3588AF234256}" presName="LevelTwoTextNode" presStyleLbl="node2" presStyleIdx="3" presStyleCnt="4" custScaleX="224739" custLinFactNeighborX="15389" custLinFactNeighborY="-9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71DC2A-3823-4F4E-B190-ACA129C7C67B}" type="pres">
      <dgm:prSet presAssocID="{77C89F51-FA3C-4489-801A-3588AF234256}" presName="level3hierChild" presStyleCnt="0"/>
      <dgm:spPr/>
    </dgm:pt>
  </dgm:ptLst>
  <dgm:cxnLst>
    <dgm:cxn modelId="{AFB8C84B-B84F-4B00-A55A-7A4FE4D9F9DD}" srcId="{7BCFA196-8787-40BC-B694-69F67DF74F66}" destId="{9EAB4A9B-7332-4C9E-94D3-39C9B0E28463}" srcOrd="1" destOrd="0" parTransId="{E01FEEC5-12A4-4C93-BB07-85E8CE3A25C1}" sibTransId="{F6AC4696-75A8-481F-B447-2FD12E2D7C8A}"/>
    <dgm:cxn modelId="{3E1F7733-BF7D-4FE0-9C78-7E5CFF2C785B}" type="presOf" srcId="{9EAB4A9B-7332-4C9E-94D3-39C9B0E28463}" destId="{B02B36FE-37CD-46CE-9C59-05A193A08235}" srcOrd="0" destOrd="0" presId="urn:microsoft.com/office/officeart/2008/layout/HorizontalMultiLevelHierarchy"/>
    <dgm:cxn modelId="{7339840D-67CF-4D27-B206-6DA2C99C3D2A}" type="presOf" srcId="{E01FEEC5-12A4-4C93-BB07-85E8CE3A25C1}" destId="{D29DA931-A160-4140-ACD5-03EC67FE157D}" srcOrd="0" destOrd="0" presId="urn:microsoft.com/office/officeart/2008/layout/HorizontalMultiLevelHierarchy"/>
    <dgm:cxn modelId="{511B19CE-75A9-4B0C-ABF2-4527D4F5F556}" srcId="{7BCFA196-8787-40BC-B694-69F67DF74F66}" destId="{4EBC8338-9CB5-4C76-B897-C6B0EF882FAD}" srcOrd="0" destOrd="0" parTransId="{62A52CEC-5B6E-438A-A057-98111F6D69F8}" sibTransId="{5BE06576-BD09-4683-92FD-37F1FF305B57}"/>
    <dgm:cxn modelId="{5B9125E2-4A75-4BED-A7CA-1B48D0D5FB7B}" type="presOf" srcId="{77C89F51-FA3C-4489-801A-3588AF234256}" destId="{A23DC28F-C659-41DE-97BC-DB8937702560}" srcOrd="0" destOrd="0" presId="urn:microsoft.com/office/officeart/2008/layout/HorizontalMultiLevelHierarchy"/>
    <dgm:cxn modelId="{95C52D4E-59C9-456C-882A-6EB403C152F5}" type="presOf" srcId="{62A52CEC-5B6E-438A-A057-98111F6D69F8}" destId="{B38AB2B7-34E2-44CC-9B99-754572D6F694}" srcOrd="0" destOrd="0" presId="urn:microsoft.com/office/officeart/2008/layout/HorizontalMultiLevelHierarchy"/>
    <dgm:cxn modelId="{01156186-AC69-4591-AC86-054D2F18EAB6}" srcId="{7BCFA196-8787-40BC-B694-69F67DF74F66}" destId="{F9996D15-DF77-4FE9-86FE-4DF992FDA8DD}" srcOrd="2" destOrd="0" parTransId="{5F14234D-C273-44B3-A0B0-631A1DA941C8}" sibTransId="{646FE86D-00A3-4614-ACFA-5DEA31253D4B}"/>
    <dgm:cxn modelId="{CB103837-6E28-49BD-B7DE-2B3325D844BB}" type="presOf" srcId="{62A52CEC-5B6E-438A-A057-98111F6D69F8}" destId="{DD3DE57B-3148-42BF-89AF-BF59206D3065}" srcOrd="1" destOrd="0" presId="urn:microsoft.com/office/officeart/2008/layout/HorizontalMultiLevelHierarchy"/>
    <dgm:cxn modelId="{9C8D9183-5F47-4BAF-BCC1-E0823EBFEC6C}" type="presOf" srcId="{4EBC8338-9CB5-4C76-B897-C6B0EF882FAD}" destId="{F8359448-E47F-4F35-84C8-62964C9C1553}" srcOrd="0" destOrd="0" presId="urn:microsoft.com/office/officeart/2008/layout/HorizontalMultiLevelHierarchy"/>
    <dgm:cxn modelId="{2AE00ED8-E5E9-4C18-991A-D10C131D5AA6}" type="presOf" srcId="{C83E4A0E-B587-4360-A6E6-DF394BA802D2}" destId="{DD47F0C9-C65C-4B15-B446-3BE23F28C0E6}" srcOrd="1" destOrd="0" presId="urn:microsoft.com/office/officeart/2008/layout/HorizontalMultiLevelHierarchy"/>
    <dgm:cxn modelId="{EEF00BD2-83F3-4BE4-AAD1-5364395171E0}" type="presOf" srcId="{C83E4A0E-B587-4360-A6E6-DF394BA802D2}" destId="{8358F51B-DA9B-439B-AAC8-AF45C3F87D9D}" srcOrd="0" destOrd="0" presId="urn:microsoft.com/office/officeart/2008/layout/HorizontalMultiLevelHierarchy"/>
    <dgm:cxn modelId="{6F231B2E-3503-49C2-BBB1-6DA72977B2FF}" type="presOf" srcId="{5F14234D-C273-44B3-A0B0-631A1DA941C8}" destId="{D0DC04F9-0CD3-4DCF-9A83-A6F6BE46931D}" srcOrd="0" destOrd="0" presId="urn:microsoft.com/office/officeart/2008/layout/HorizontalMultiLevelHierarchy"/>
    <dgm:cxn modelId="{9DD4F15D-C1FD-4BD2-8944-2E2C2E65ED1D}" type="presOf" srcId="{F9996D15-DF77-4FE9-86FE-4DF992FDA8DD}" destId="{3EA53A7B-F705-49D4-9292-B7402DAC0CC6}" srcOrd="0" destOrd="0" presId="urn:microsoft.com/office/officeart/2008/layout/HorizontalMultiLevelHierarchy"/>
    <dgm:cxn modelId="{2D95336A-3CB0-41A7-9350-7320CF82DEB9}" type="presOf" srcId="{F945C5BE-9E75-4FA5-8AD5-6953F51DF965}" destId="{F7178ED9-529C-4FB6-8AA1-A35904796BDF}" srcOrd="0" destOrd="0" presId="urn:microsoft.com/office/officeart/2008/layout/HorizontalMultiLevelHierarchy"/>
    <dgm:cxn modelId="{5F4FB0B0-21E1-4838-BC59-0E380C184AB0}" type="presOf" srcId="{5F14234D-C273-44B3-A0B0-631A1DA941C8}" destId="{17F4D6A6-821D-4535-AA31-69E055AE50DF}" srcOrd="1" destOrd="0" presId="urn:microsoft.com/office/officeart/2008/layout/HorizontalMultiLevelHierarchy"/>
    <dgm:cxn modelId="{6485A71B-4455-45F1-8B9C-152F29568029}" type="presOf" srcId="{E01FEEC5-12A4-4C93-BB07-85E8CE3A25C1}" destId="{0AA56743-3BCB-4CFC-A08A-16F39DEFB660}" srcOrd="1" destOrd="0" presId="urn:microsoft.com/office/officeart/2008/layout/HorizontalMultiLevelHierarchy"/>
    <dgm:cxn modelId="{C8AAFDD2-3F14-4FF3-825E-038CD15F0277}" srcId="{7BCFA196-8787-40BC-B694-69F67DF74F66}" destId="{77C89F51-FA3C-4489-801A-3588AF234256}" srcOrd="3" destOrd="0" parTransId="{C83E4A0E-B587-4360-A6E6-DF394BA802D2}" sibTransId="{D99B8621-79BF-4A8E-8F53-996DD88F13B5}"/>
    <dgm:cxn modelId="{AFCA660B-B6FB-472E-A88A-88283BDD8E39}" type="presOf" srcId="{7BCFA196-8787-40BC-B694-69F67DF74F66}" destId="{53CB76AC-18BD-4D26-8465-2288C0F26BC5}" srcOrd="0" destOrd="0" presId="urn:microsoft.com/office/officeart/2008/layout/HorizontalMultiLevelHierarchy"/>
    <dgm:cxn modelId="{636D188F-3F2D-4717-87B7-287DD5050142}" srcId="{F945C5BE-9E75-4FA5-8AD5-6953F51DF965}" destId="{7BCFA196-8787-40BC-B694-69F67DF74F66}" srcOrd="0" destOrd="0" parTransId="{030B76EA-DB65-486B-BF9F-5AE712419F94}" sibTransId="{3CC75680-BAA1-441A-9806-1148C679FE51}"/>
    <dgm:cxn modelId="{DCFB0F73-6DA5-4A98-A6EE-49DAD43E7D4C}" type="presParOf" srcId="{F7178ED9-529C-4FB6-8AA1-A35904796BDF}" destId="{9EEB67CC-B86E-4F2F-A614-D68BE76FABFA}" srcOrd="0" destOrd="0" presId="urn:microsoft.com/office/officeart/2008/layout/HorizontalMultiLevelHierarchy"/>
    <dgm:cxn modelId="{DDC7CF45-4AB3-48D9-B417-ABECB3B148E1}" type="presParOf" srcId="{9EEB67CC-B86E-4F2F-A614-D68BE76FABFA}" destId="{53CB76AC-18BD-4D26-8465-2288C0F26BC5}" srcOrd="0" destOrd="0" presId="urn:microsoft.com/office/officeart/2008/layout/HorizontalMultiLevelHierarchy"/>
    <dgm:cxn modelId="{A99EBA68-E478-44F0-9C98-3512E15234C4}" type="presParOf" srcId="{9EEB67CC-B86E-4F2F-A614-D68BE76FABFA}" destId="{6FF87816-0B36-4CE8-9717-221CC13C271E}" srcOrd="1" destOrd="0" presId="urn:microsoft.com/office/officeart/2008/layout/HorizontalMultiLevelHierarchy"/>
    <dgm:cxn modelId="{0ADD690F-D676-4D4C-A5BB-EAAC0FF4E8EC}" type="presParOf" srcId="{6FF87816-0B36-4CE8-9717-221CC13C271E}" destId="{B38AB2B7-34E2-44CC-9B99-754572D6F694}" srcOrd="0" destOrd="0" presId="urn:microsoft.com/office/officeart/2008/layout/HorizontalMultiLevelHierarchy"/>
    <dgm:cxn modelId="{0FCF77A0-0FE9-449B-89CF-E51772FAF9B8}" type="presParOf" srcId="{B38AB2B7-34E2-44CC-9B99-754572D6F694}" destId="{DD3DE57B-3148-42BF-89AF-BF59206D3065}" srcOrd="0" destOrd="0" presId="urn:microsoft.com/office/officeart/2008/layout/HorizontalMultiLevelHierarchy"/>
    <dgm:cxn modelId="{AF995080-891B-433C-98EC-ACF76BCC7246}" type="presParOf" srcId="{6FF87816-0B36-4CE8-9717-221CC13C271E}" destId="{AA1C1468-8487-4A5D-8191-1057C589B7A1}" srcOrd="1" destOrd="0" presId="urn:microsoft.com/office/officeart/2008/layout/HorizontalMultiLevelHierarchy"/>
    <dgm:cxn modelId="{0228DF95-CF2B-4B83-993B-D14C52C88B85}" type="presParOf" srcId="{AA1C1468-8487-4A5D-8191-1057C589B7A1}" destId="{F8359448-E47F-4F35-84C8-62964C9C1553}" srcOrd="0" destOrd="0" presId="urn:microsoft.com/office/officeart/2008/layout/HorizontalMultiLevelHierarchy"/>
    <dgm:cxn modelId="{113C2716-D194-4A60-AB0B-B4F01D8C74EC}" type="presParOf" srcId="{AA1C1468-8487-4A5D-8191-1057C589B7A1}" destId="{AD8C48F9-F30D-4150-8D60-B146E8A81CD4}" srcOrd="1" destOrd="0" presId="urn:microsoft.com/office/officeart/2008/layout/HorizontalMultiLevelHierarchy"/>
    <dgm:cxn modelId="{23770B71-B496-4AD4-9628-D608D4BC6BB7}" type="presParOf" srcId="{6FF87816-0B36-4CE8-9717-221CC13C271E}" destId="{D29DA931-A160-4140-ACD5-03EC67FE157D}" srcOrd="2" destOrd="0" presId="urn:microsoft.com/office/officeart/2008/layout/HorizontalMultiLevelHierarchy"/>
    <dgm:cxn modelId="{75636FDF-9133-4EB9-A86F-E41F8861E952}" type="presParOf" srcId="{D29DA931-A160-4140-ACD5-03EC67FE157D}" destId="{0AA56743-3BCB-4CFC-A08A-16F39DEFB660}" srcOrd="0" destOrd="0" presId="urn:microsoft.com/office/officeart/2008/layout/HorizontalMultiLevelHierarchy"/>
    <dgm:cxn modelId="{E46EF35C-725B-4014-9387-517A793BAA18}" type="presParOf" srcId="{6FF87816-0B36-4CE8-9717-221CC13C271E}" destId="{6E2305FA-B64F-49A9-BE7A-F80AD846A4FA}" srcOrd="3" destOrd="0" presId="urn:microsoft.com/office/officeart/2008/layout/HorizontalMultiLevelHierarchy"/>
    <dgm:cxn modelId="{3E023607-A3CB-400C-B7C5-40A9A37A68BF}" type="presParOf" srcId="{6E2305FA-B64F-49A9-BE7A-F80AD846A4FA}" destId="{B02B36FE-37CD-46CE-9C59-05A193A08235}" srcOrd="0" destOrd="0" presId="urn:microsoft.com/office/officeart/2008/layout/HorizontalMultiLevelHierarchy"/>
    <dgm:cxn modelId="{910D509C-5DCC-4573-873D-880A3FE06E05}" type="presParOf" srcId="{6E2305FA-B64F-49A9-BE7A-F80AD846A4FA}" destId="{532BE546-99A1-43B5-AC7E-E2433F6E1C54}" srcOrd="1" destOrd="0" presId="urn:microsoft.com/office/officeart/2008/layout/HorizontalMultiLevelHierarchy"/>
    <dgm:cxn modelId="{BE2E705C-68C5-444F-82C3-93AA1A1C5F48}" type="presParOf" srcId="{6FF87816-0B36-4CE8-9717-221CC13C271E}" destId="{D0DC04F9-0CD3-4DCF-9A83-A6F6BE46931D}" srcOrd="4" destOrd="0" presId="urn:microsoft.com/office/officeart/2008/layout/HorizontalMultiLevelHierarchy"/>
    <dgm:cxn modelId="{D729791D-6D30-4149-BAF8-AEBFB9AFEF2A}" type="presParOf" srcId="{D0DC04F9-0CD3-4DCF-9A83-A6F6BE46931D}" destId="{17F4D6A6-821D-4535-AA31-69E055AE50DF}" srcOrd="0" destOrd="0" presId="urn:microsoft.com/office/officeart/2008/layout/HorizontalMultiLevelHierarchy"/>
    <dgm:cxn modelId="{37CDCAA4-3AD3-4445-86A1-D58CA3D86FF3}" type="presParOf" srcId="{6FF87816-0B36-4CE8-9717-221CC13C271E}" destId="{55A58A66-8674-4806-BC0F-C01895BE374A}" srcOrd="5" destOrd="0" presId="urn:microsoft.com/office/officeart/2008/layout/HorizontalMultiLevelHierarchy"/>
    <dgm:cxn modelId="{422013C7-78AB-4B8E-8DB7-61A9345D0B17}" type="presParOf" srcId="{55A58A66-8674-4806-BC0F-C01895BE374A}" destId="{3EA53A7B-F705-49D4-9292-B7402DAC0CC6}" srcOrd="0" destOrd="0" presId="urn:microsoft.com/office/officeart/2008/layout/HorizontalMultiLevelHierarchy"/>
    <dgm:cxn modelId="{063AC484-81A2-47BD-B773-25EF52D822EF}" type="presParOf" srcId="{55A58A66-8674-4806-BC0F-C01895BE374A}" destId="{9F6D12F5-5CEB-4788-B4D9-91DCA5A26125}" srcOrd="1" destOrd="0" presId="urn:microsoft.com/office/officeart/2008/layout/HorizontalMultiLevelHierarchy"/>
    <dgm:cxn modelId="{DD947B2A-15B8-46BD-BC59-223776B7F194}" type="presParOf" srcId="{6FF87816-0B36-4CE8-9717-221CC13C271E}" destId="{8358F51B-DA9B-439B-AAC8-AF45C3F87D9D}" srcOrd="6" destOrd="0" presId="urn:microsoft.com/office/officeart/2008/layout/HorizontalMultiLevelHierarchy"/>
    <dgm:cxn modelId="{A4106667-3DA6-4C54-A919-2B123078524D}" type="presParOf" srcId="{8358F51B-DA9B-439B-AAC8-AF45C3F87D9D}" destId="{DD47F0C9-C65C-4B15-B446-3BE23F28C0E6}" srcOrd="0" destOrd="0" presId="urn:microsoft.com/office/officeart/2008/layout/HorizontalMultiLevelHierarchy"/>
    <dgm:cxn modelId="{0F80F9A4-77ED-443F-BBEF-0F9613AA42BC}" type="presParOf" srcId="{6FF87816-0B36-4CE8-9717-221CC13C271E}" destId="{AC08EDAE-D160-4667-9167-92A083F5192D}" srcOrd="7" destOrd="0" presId="urn:microsoft.com/office/officeart/2008/layout/HorizontalMultiLevelHierarchy"/>
    <dgm:cxn modelId="{06EA4153-D8B1-4D91-B97D-FC44F4D38BF5}" type="presParOf" srcId="{AC08EDAE-D160-4667-9167-92A083F5192D}" destId="{A23DC28F-C659-41DE-97BC-DB8937702560}" srcOrd="0" destOrd="0" presId="urn:microsoft.com/office/officeart/2008/layout/HorizontalMultiLevelHierarchy"/>
    <dgm:cxn modelId="{6AF380BF-2C4C-42B4-AE81-60959100EEB7}" type="presParOf" srcId="{AC08EDAE-D160-4667-9167-92A083F5192D}" destId="{2171DC2A-3823-4F4E-B190-ACA129C7C67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A67BD-9B1A-4B60-B150-2012C2B41FF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F73817-BB87-4DD5-A654-2468E47D39C3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Основной подход</a:t>
          </a:r>
        </a:p>
      </dgm:t>
    </dgm:pt>
    <dgm:pt modelId="{12F7DEAC-FAAA-4580-B9C6-8DF6B0138421}" type="parTrans" cxnId="{32A3BED7-7C69-4069-9E58-CF13ABB05000}">
      <dgm:prSet/>
      <dgm:spPr/>
      <dgm:t>
        <a:bodyPr/>
        <a:lstStyle/>
        <a:p>
          <a:endParaRPr lang="ru-RU"/>
        </a:p>
      </dgm:t>
    </dgm:pt>
    <dgm:pt modelId="{41071CD8-F5CD-401D-84B7-E2BB96FB07C2}" type="sibTrans" cxnId="{32A3BED7-7C69-4069-9E58-CF13ABB05000}">
      <dgm:prSet/>
      <dgm:spPr/>
      <dgm:t>
        <a:bodyPr/>
        <a:lstStyle/>
        <a:p>
          <a:endParaRPr lang="ru-RU"/>
        </a:p>
      </dgm:t>
    </dgm:pt>
    <dgm:pt modelId="{47CC4868-D697-479E-B91D-BE0043E4FFB7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800" b="1" dirty="0"/>
            <a:t>  </a:t>
          </a:r>
          <a:r>
            <a:rPr lang="ru-RU" sz="2400" b="1" dirty="0"/>
            <a:t>Историко-культурный </a:t>
          </a:r>
        </a:p>
        <a:p>
          <a:pPr algn="ctr"/>
          <a:r>
            <a:rPr lang="ru-RU" sz="2400" b="1" dirty="0"/>
            <a:t>(с целью познания национальной культуры и самореализации в ней)</a:t>
          </a:r>
          <a:endParaRPr lang="ru-RU" sz="2400" dirty="0"/>
        </a:p>
      </dgm:t>
    </dgm:pt>
    <dgm:pt modelId="{A0F8E13A-30A9-4DE6-9E1B-B7C5F787F728}" type="parTrans" cxnId="{623D1DA8-8508-45B6-81A3-A819BDDC6497}">
      <dgm:prSet/>
      <dgm:spPr/>
      <dgm:t>
        <a:bodyPr/>
        <a:lstStyle/>
        <a:p>
          <a:endParaRPr lang="ru-RU"/>
        </a:p>
      </dgm:t>
    </dgm:pt>
    <dgm:pt modelId="{72068625-248D-48A9-8AA8-3000C18AABD6}" type="sibTrans" cxnId="{623D1DA8-8508-45B6-81A3-A819BDDC6497}">
      <dgm:prSet/>
      <dgm:spPr/>
      <dgm:t>
        <a:bodyPr/>
        <a:lstStyle/>
        <a:p>
          <a:endParaRPr lang="ru-RU"/>
        </a:p>
      </dgm:t>
    </dgm:pt>
    <dgm:pt modelId="{31CCEED2-FEE4-4D34-ABCF-C971F03E1B87}" type="pres">
      <dgm:prSet presAssocID="{AFDA67BD-9B1A-4B60-B150-2012C2B41FF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BB19C7-9382-4F0A-BEC3-8FD3C8411562}" type="pres">
      <dgm:prSet presAssocID="{ADF73817-BB87-4DD5-A654-2468E47D39C3}" presName="root1" presStyleCnt="0"/>
      <dgm:spPr/>
    </dgm:pt>
    <dgm:pt modelId="{3EDEFEBB-859D-4195-9B30-5C0C674230CC}" type="pres">
      <dgm:prSet presAssocID="{ADF73817-BB87-4DD5-A654-2468E47D39C3}" presName="LevelOneTextNode" presStyleLbl="node0" presStyleIdx="0" presStyleCnt="1" custScaleX="184916" custScaleY="153143" custLinFactX="-36439" custLinFactNeighborX="-100000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DA7CB8-0831-42C5-A94D-DA7B5A0E226D}" type="pres">
      <dgm:prSet presAssocID="{ADF73817-BB87-4DD5-A654-2468E47D39C3}" presName="level2hierChild" presStyleCnt="0"/>
      <dgm:spPr/>
    </dgm:pt>
    <dgm:pt modelId="{F6CCD398-5799-46CF-8BE5-3A7F34132B24}" type="pres">
      <dgm:prSet presAssocID="{A0F8E13A-30A9-4DE6-9E1B-B7C5F787F728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78BBA550-DCBC-451C-A81E-CCB3BF89B40C}" type="pres">
      <dgm:prSet presAssocID="{A0F8E13A-30A9-4DE6-9E1B-B7C5F787F728}" presName="connTx" presStyleLbl="parChTrans1D2" presStyleIdx="0" presStyleCnt="1"/>
      <dgm:spPr/>
      <dgm:t>
        <a:bodyPr/>
        <a:lstStyle/>
        <a:p>
          <a:endParaRPr lang="ru-RU"/>
        </a:p>
      </dgm:t>
    </dgm:pt>
    <dgm:pt modelId="{E4FDE761-0917-4759-9155-22A8D4497C76}" type="pres">
      <dgm:prSet presAssocID="{47CC4868-D697-479E-B91D-BE0043E4FFB7}" presName="root2" presStyleCnt="0"/>
      <dgm:spPr/>
    </dgm:pt>
    <dgm:pt modelId="{E79CC9A3-8018-4F3F-A02E-CE9FAB2B9AF9}" type="pres">
      <dgm:prSet presAssocID="{47CC4868-D697-479E-B91D-BE0043E4FFB7}" presName="LevelTwoTextNode" presStyleLbl="node2" presStyleIdx="0" presStyleCnt="1" custScaleX="320475" custScaleY="324589" custLinFactNeighborX="-3045" custLinFactNeighborY="-760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BFC4AB-C845-4A22-A605-F565837B3E25}" type="pres">
      <dgm:prSet presAssocID="{47CC4868-D697-479E-B91D-BE0043E4FFB7}" presName="level3hierChild" presStyleCnt="0"/>
      <dgm:spPr/>
    </dgm:pt>
  </dgm:ptLst>
  <dgm:cxnLst>
    <dgm:cxn modelId="{4FAD0B26-1F40-4484-A6FA-DBFB8DDC146C}" type="presOf" srcId="{47CC4868-D697-479E-B91D-BE0043E4FFB7}" destId="{E79CC9A3-8018-4F3F-A02E-CE9FAB2B9AF9}" srcOrd="0" destOrd="0" presId="urn:microsoft.com/office/officeart/2008/layout/HorizontalMultiLevelHierarchy"/>
    <dgm:cxn modelId="{25C6FFAC-D3A9-4BA9-B020-FC422B13AA1E}" type="presOf" srcId="{A0F8E13A-30A9-4DE6-9E1B-B7C5F787F728}" destId="{78BBA550-DCBC-451C-A81E-CCB3BF89B40C}" srcOrd="1" destOrd="0" presId="urn:microsoft.com/office/officeart/2008/layout/HorizontalMultiLevelHierarchy"/>
    <dgm:cxn modelId="{91551F9F-A811-4BBC-9905-A21CBFAD23F0}" type="presOf" srcId="{A0F8E13A-30A9-4DE6-9E1B-B7C5F787F728}" destId="{F6CCD398-5799-46CF-8BE5-3A7F34132B24}" srcOrd="0" destOrd="0" presId="urn:microsoft.com/office/officeart/2008/layout/HorizontalMultiLevelHierarchy"/>
    <dgm:cxn modelId="{85AC9D32-9769-4C44-B884-12BAE9FFE4D0}" type="presOf" srcId="{ADF73817-BB87-4DD5-A654-2468E47D39C3}" destId="{3EDEFEBB-859D-4195-9B30-5C0C674230CC}" srcOrd="0" destOrd="0" presId="urn:microsoft.com/office/officeart/2008/layout/HorizontalMultiLevelHierarchy"/>
    <dgm:cxn modelId="{32A3BED7-7C69-4069-9E58-CF13ABB05000}" srcId="{AFDA67BD-9B1A-4B60-B150-2012C2B41FF8}" destId="{ADF73817-BB87-4DD5-A654-2468E47D39C3}" srcOrd="0" destOrd="0" parTransId="{12F7DEAC-FAAA-4580-B9C6-8DF6B0138421}" sibTransId="{41071CD8-F5CD-401D-84B7-E2BB96FB07C2}"/>
    <dgm:cxn modelId="{A7908584-7ADA-408F-87B9-C3F702EF5833}" type="presOf" srcId="{AFDA67BD-9B1A-4B60-B150-2012C2B41FF8}" destId="{31CCEED2-FEE4-4D34-ABCF-C971F03E1B87}" srcOrd="0" destOrd="0" presId="urn:microsoft.com/office/officeart/2008/layout/HorizontalMultiLevelHierarchy"/>
    <dgm:cxn modelId="{623D1DA8-8508-45B6-81A3-A819BDDC6497}" srcId="{ADF73817-BB87-4DD5-A654-2468E47D39C3}" destId="{47CC4868-D697-479E-B91D-BE0043E4FFB7}" srcOrd="0" destOrd="0" parTransId="{A0F8E13A-30A9-4DE6-9E1B-B7C5F787F728}" sibTransId="{72068625-248D-48A9-8AA8-3000C18AABD6}"/>
    <dgm:cxn modelId="{1573CCBE-F692-40C8-BDB5-79F8635490AF}" type="presParOf" srcId="{31CCEED2-FEE4-4D34-ABCF-C971F03E1B87}" destId="{8BBB19C7-9382-4F0A-BEC3-8FD3C8411562}" srcOrd="0" destOrd="0" presId="urn:microsoft.com/office/officeart/2008/layout/HorizontalMultiLevelHierarchy"/>
    <dgm:cxn modelId="{B00245BE-E0DB-4A2E-9850-EAC8AEA128B5}" type="presParOf" srcId="{8BBB19C7-9382-4F0A-BEC3-8FD3C8411562}" destId="{3EDEFEBB-859D-4195-9B30-5C0C674230CC}" srcOrd="0" destOrd="0" presId="urn:microsoft.com/office/officeart/2008/layout/HorizontalMultiLevelHierarchy"/>
    <dgm:cxn modelId="{F898A8E9-EA5D-4E1F-87AE-EC73AC787E1E}" type="presParOf" srcId="{8BBB19C7-9382-4F0A-BEC3-8FD3C8411562}" destId="{85DA7CB8-0831-42C5-A94D-DA7B5A0E226D}" srcOrd="1" destOrd="0" presId="urn:microsoft.com/office/officeart/2008/layout/HorizontalMultiLevelHierarchy"/>
    <dgm:cxn modelId="{0E9917D4-20D8-4A41-874D-4B200D76DD5B}" type="presParOf" srcId="{85DA7CB8-0831-42C5-A94D-DA7B5A0E226D}" destId="{F6CCD398-5799-46CF-8BE5-3A7F34132B24}" srcOrd="0" destOrd="0" presId="urn:microsoft.com/office/officeart/2008/layout/HorizontalMultiLevelHierarchy"/>
    <dgm:cxn modelId="{6FD33F4F-ADFB-426E-A379-A879B0A3D3AD}" type="presParOf" srcId="{F6CCD398-5799-46CF-8BE5-3A7F34132B24}" destId="{78BBA550-DCBC-451C-A81E-CCB3BF89B40C}" srcOrd="0" destOrd="0" presId="urn:microsoft.com/office/officeart/2008/layout/HorizontalMultiLevelHierarchy"/>
    <dgm:cxn modelId="{A8FC9D51-9BB1-47E0-B8CD-B1BC4E1B87BD}" type="presParOf" srcId="{85DA7CB8-0831-42C5-A94D-DA7B5A0E226D}" destId="{E4FDE761-0917-4759-9155-22A8D4497C76}" srcOrd="1" destOrd="0" presId="urn:microsoft.com/office/officeart/2008/layout/HorizontalMultiLevelHierarchy"/>
    <dgm:cxn modelId="{C9ED45C2-BA73-494B-A0BE-BD640DFD53D3}" type="presParOf" srcId="{E4FDE761-0917-4759-9155-22A8D4497C76}" destId="{E79CC9A3-8018-4F3F-A02E-CE9FAB2B9AF9}" srcOrd="0" destOrd="0" presId="urn:microsoft.com/office/officeart/2008/layout/HorizontalMultiLevelHierarchy"/>
    <dgm:cxn modelId="{C4998762-7ACF-4795-B8EA-28D783F7198F}" type="presParOf" srcId="{E4FDE761-0917-4759-9155-22A8D4497C76}" destId="{55BFC4AB-C845-4A22-A605-F565837B3E2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945C5BE-9E75-4FA5-8AD5-6953F51DF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CFA196-8787-40BC-B694-69F67DF74F66}">
      <dgm:prSet phldrT="[Текст]" custT="1"/>
      <dgm:spPr/>
      <dgm:t>
        <a:bodyPr/>
        <a:lstStyle/>
        <a:p>
          <a:r>
            <a:rPr lang="ru-RU" sz="2400" dirty="0" err="1"/>
            <a:t>Деятельностный</a:t>
          </a:r>
          <a:r>
            <a:rPr lang="ru-RU" sz="2400" dirty="0"/>
            <a:t> компонент</a:t>
          </a:r>
        </a:p>
        <a:p>
          <a:r>
            <a:rPr lang="ru-RU" sz="2400" dirty="0"/>
            <a:t>Критерии</a:t>
          </a:r>
        </a:p>
      </dgm:t>
    </dgm:pt>
    <dgm:pt modelId="{030B76EA-DB65-486B-BF9F-5AE712419F94}" type="parTrans" cxnId="{636D188F-3F2D-4717-87B7-287DD5050142}">
      <dgm:prSet/>
      <dgm:spPr/>
      <dgm:t>
        <a:bodyPr/>
        <a:lstStyle/>
        <a:p>
          <a:endParaRPr lang="ru-RU"/>
        </a:p>
      </dgm:t>
    </dgm:pt>
    <dgm:pt modelId="{3CC75680-BAA1-441A-9806-1148C679FE51}" type="sibTrans" cxnId="{636D188F-3F2D-4717-87B7-287DD5050142}">
      <dgm:prSet/>
      <dgm:spPr/>
      <dgm:t>
        <a:bodyPr/>
        <a:lstStyle/>
        <a:p>
          <a:endParaRPr lang="ru-RU"/>
        </a:p>
      </dgm:t>
    </dgm:pt>
    <dgm:pt modelId="{9EAB4A9B-7332-4C9E-94D3-39C9B0E2846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/>
            <a:t>характер взаимодействия участников проекта</a:t>
          </a:r>
        </a:p>
      </dgm:t>
    </dgm:pt>
    <dgm:pt modelId="{E01FEEC5-12A4-4C93-BB07-85E8CE3A25C1}" type="parTrans" cxnId="{AFB8C84B-B84F-4B00-A55A-7A4FE4D9F9DD}">
      <dgm:prSet/>
      <dgm:spPr/>
      <dgm:t>
        <a:bodyPr/>
        <a:lstStyle/>
        <a:p>
          <a:endParaRPr lang="ru-RU"/>
        </a:p>
      </dgm:t>
    </dgm:pt>
    <dgm:pt modelId="{F6AC4696-75A8-481F-B447-2FD12E2D7C8A}" type="sibTrans" cxnId="{AFB8C84B-B84F-4B00-A55A-7A4FE4D9F9DD}">
      <dgm:prSet/>
      <dgm:spPr/>
      <dgm:t>
        <a:bodyPr/>
        <a:lstStyle/>
        <a:p>
          <a:endParaRPr lang="ru-RU"/>
        </a:p>
      </dgm:t>
    </dgm:pt>
    <dgm:pt modelId="{E2ECF263-B518-4220-82C7-CE880467F7A3}">
      <dgm:prSet custT="1"/>
      <dgm:spPr/>
      <dgm:t>
        <a:bodyPr/>
        <a:lstStyle/>
        <a:p>
          <a:r>
            <a:rPr lang="ru-RU" sz="2000" dirty="0"/>
            <a:t>степень участия каждого исполнителя в выполнении проекта</a:t>
          </a:r>
        </a:p>
      </dgm:t>
    </dgm:pt>
    <dgm:pt modelId="{DF967D7F-59FD-423C-B63C-EBB99711F608}" type="parTrans" cxnId="{544CFFAB-C74B-4569-92E0-7D1D4C1B0FF4}">
      <dgm:prSet/>
      <dgm:spPr/>
      <dgm:t>
        <a:bodyPr/>
        <a:lstStyle/>
        <a:p>
          <a:endParaRPr lang="ru-RU"/>
        </a:p>
      </dgm:t>
    </dgm:pt>
    <dgm:pt modelId="{CB5A67B3-4006-414E-88AE-EDDF148BFA65}" type="sibTrans" cxnId="{544CFFAB-C74B-4569-92E0-7D1D4C1B0FF4}">
      <dgm:prSet/>
      <dgm:spPr/>
      <dgm:t>
        <a:bodyPr/>
        <a:lstStyle/>
        <a:p>
          <a:endParaRPr lang="ru-RU"/>
        </a:p>
      </dgm:t>
    </dgm:pt>
    <dgm:pt modelId="{F7178ED9-529C-4FB6-8AA1-A35904796BDF}" type="pres">
      <dgm:prSet presAssocID="{F945C5BE-9E75-4FA5-8AD5-6953F51DF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EB67CC-B86E-4F2F-A614-D68BE76FABFA}" type="pres">
      <dgm:prSet presAssocID="{7BCFA196-8787-40BC-B694-69F67DF74F66}" presName="root1" presStyleCnt="0"/>
      <dgm:spPr/>
    </dgm:pt>
    <dgm:pt modelId="{53CB76AC-18BD-4D26-8465-2288C0F26BC5}" type="pres">
      <dgm:prSet presAssocID="{7BCFA196-8787-40BC-B694-69F67DF74F66}" presName="LevelOneTextNode" presStyleLbl="node0" presStyleIdx="0" presStyleCnt="1" custScaleX="174607" custScaleY="118577" custLinFactX="-100000" custLinFactNeighborX="-1167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F87816-0B36-4CE8-9717-221CC13C271E}" type="pres">
      <dgm:prSet presAssocID="{7BCFA196-8787-40BC-B694-69F67DF74F66}" presName="level2hierChild" presStyleCnt="0"/>
      <dgm:spPr/>
    </dgm:pt>
    <dgm:pt modelId="{78C77B0D-0957-428A-A21A-9713A5014353}" type="pres">
      <dgm:prSet presAssocID="{DF967D7F-59FD-423C-B63C-EBB99711F608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4ECCD405-0097-473D-8060-17DA6DE79A3A}" type="pres">
      <dgm:prSet presAssocID="{DF967D7F-59FD-423C-B63C-EBB99711F60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4FF07A29-0BB8-4BAA-BB30-F52AA10A9641}" type="pres">
      <dgm:prSet presAssocID="{E2ECF263-B518-4220-82C7-CE880467F7A3}" presName="root2" presStyleCnt="0"/>
      <dgm:spPr/>
    </dgm:pt>
    <dgm:pt modelId="{37DB5C5E-5C4B-4631-957B-53A72F7CA1F1}" type="pres">
      <dgm:prSet presAssocID="{E2ECF263-B518-4220-82C7-CE880467F7A3}" presName="LevelTwoTextNode" presStyleLbl="node2" presStyleIdx="0" presStyleCnt="2" custScaleX="260454" custScaleY="162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3BFDF3-DA8A-4F16-87D7-CE54A2708B53}" type="pres">
      <dgm:prSet presAssocID="{E2ECF263-B518-4220-82C7-CE880467F7A3}" presName="level3hierChild" presStyleCnt="0"/>
      <dgm:spPr/>
    </dgm:pt>
    <dgm:pt modelId="{D29DA931-A160-4140-ACD5-03EC67FE157D}" type="pres">
      <dgm:prSet presAssocID="{E01FEEC5-12A4-4C93-BB07-85E8CE3A25C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0AA56743-3BCB-4CFC-A08A-16F39DEFB660}" type="pres">
      <dgm:prSet presAssocID="{E01FEEC5-12A4-4C93-BB07-85E8CE3A25C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E2305FA-B64F-49A9-BE7A-F80AD846A4FA}" type="pres">
      <dgm:prSet presAssocID="{9EAB4A9B-7332-4C9E-94D3-39C9B0E28463}" presName="root2" presStyleCnt="0"/>
      <dgm:spPr/>
    </dgm:pt>
    <dgm:pt modelId="{B02B36FE-37CD-46CE-9C59-05A193A08235}" type="pres">
      <dgm:prSet presAssocID="{9EAB4A9B-7332-4C9E-94D3-39C9B0E28463}" presName="LevelTwoTextNode" presStyleLbl="node2" presStyleIdx="1" presStyleCnt="2" custScaleX="262326" custScaleY="186936" custLinFactNeighborX="936" custLinFactNeighborY="38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2BE546-99A1-43B5-AC7E-E2433F6E1C54}" type="pres">
      <dgm:prSet presAssocID="{9EAB4A9B-7332-4C9E-94D3-39C9B0E28463}" presName="level3hierChild" presStyleCnt="0"/>
      <dgm:spPr/>
    </dgm:pt>
  </dgm:ptLst>
  <dgm:cxnLst>
    <dgm:cxn modelId="{AFB8C84B-B84F-4B00-A55A-7A4FE4D9F9DD}" srcId="{7BCFA196-8787-40BC-B694-69F67DF74F66}" destId="{9EAB4A9B-7332-4C9E-94D3-39C9B0E28463}" srcOrd="1" destOrd="0" parTransId="{E01FEEC5-12A4-4C93-BB07-85E8CE3A25C1}" sibTransId="{F6AC4696-75A8-481F-B447-2FD12E2D7C8A}"/>
    <dgm:cxn modelId="{997AFFD8-1467-4E0B-B2E5-055365548A4D}" type="presOf" srcId="{DF967D7F-59FD-423C-B63C-EBB99711F608}" destId="{78C77B0D-0957-428A-A21A-9713A5014353}" srcOrd="0" destOrd="0" presId="urn:microsoft.com/office/officeart/2008/layout/HorizontalMultiLevelHierarchy"/>
    <dgm:cxn modelId="{E46ACB59-E7D7-476D-AB9D-98CF306D4AB6}" type="presOf" srcId="{F945C5BE-9E75-4FA5-8AD5-6953F51DF965}" destId="{F7178ED9-529C-4FB6-8AA1-A35904796BDF}" srcOrd="0" destOrd="0" presId="urn:microsoft.com/office/officeart/2008/layout/HorizontalMultiLevelHierarchy"/>
    <dgm:cxn modelId="{997137A6-2972-4A77-8D94-644D93425CD0}" type="presOf" srcId="{E01FEEC5-12A4-4C93-BB07-85E8CE3A25C1}" destId="{D29DA931-A160-4140-ACD5-03EC67FE157D}" srcOrd="0" destOrd="0" presId="urn:microsoft.com/office/officeart/2008/layout/HorizontalMultiLevelHierarchy"/>
    <dgm:cxn modelId="{9CBA58B5-6E3B-4968-A840-8F353CC63654}" type="presOf" srcId="{9EAB4A9B-7332-4C9E-94D3-39C9B0E28463}" destId="{B02B36FE-37CD-46CE-9C59-05A193A08235}" srcOrd="0" destOrd="0" presId="urn:microsoft.com/office/officeart/2008/layout/HorizontalMultiLevelHierarchy"/>
    <dgm:cxn modelId="{544CFFAB-C74B-4569-92E0-7D1D4C1B0FF4}" srcId="{7BCFA196-8787-40BC-B694-69F67DF74F66}" destId="{E2ECF263-B518-4220-82C7-CE880467F7A3}" srcOrd="0" destOrd="0" parTransId="{DF967D7F-59FD-423C-B63C-EBB99711F608}" sibTransId="{CB5A67B3-4006-414E-88AE-EDDF148BFA65}"/>
    <dgm:cxn modelId="{A549B3FA-4B83-49F1-B08B-DBBA6BC4CBDF}" type="presOf" srcId="{E01FEEC5-12A4-4C93-BB07-85E8CE3A25C1}" destId="{0AA56743-3BCB-4CFC-A08A-16F39DEFB660}" srcOrd="1" destOrd="0" presId="urn:microsoft.com/office/officeart/2008/layout/HorizontalMultiLevelHierarchy"/>
    <dgm:cxn modelId="{A5C2A962-A7A6-4D2A-A003-48026012222E}" type="presOf" srcId="{DF967D7F-59FD-423C-B63C-EBB99711F608}" destId="{4ECCD405-0097-473D-8060-17DA6DE79A3A}" srcOrd="1" destOrd="0" presId="urn:microsoft.com/office/officeart/2008/layout/HorizontalMultiLevelHierarchy"/>
    <dgm:cxn modelId="{78EC7447-A1FA-4458-A852-D83E6687BD33}" type="presOf" srcId="{E2ECF263-B518-4220-82C7-CE880467F7A3}" destId="{37DB5C5E-5C4B-4631-957B-53A72F7CA1F1}" srcOrd="0" destOrd="0" presId="urn:microsoft.com/office/officeart/2008/layout/HorizontalMultiLevelHierarchy"/>
    <dgm:cxn modelId="{636D188F-3F2D-4717-87B7-287DD5050142}" srcId="{F945C5BE-9E75-4FA5-8AD5-6953F51DF965}" destId="{7BCFA196-8787-40BC-B694-69F67DF74F66}" srcOrd="0" destOrd="0" parTransId="{030B76EA-DB65-486B-BF9F-5AE712419F94}" sibTransId="{3CC75680-BAA1-441A-9806-1148C679FE51}"/>
    <dgm:cxn modelId="{36A30329-8D9F-4D73-B610-FCFC4D545D49}" type="presOf" srcId="{7BCFA196-8787-40BC-B694-69F67DF74F66}" destId="{53CB76AC-18BD-4D26-8465-2288C0F26BC5}" srcOrd="0" destOrd="0" presId="urn:microsoft.com/office/officeart/2008/layout/HorizontalMultiLevelHierarchy"/>
    <dgm:cxn modelId="{7E6E91E8-4EAF-4F63-91ED-2B4FBBF37CBD}" type="presParOf" srcId="{F7178ED9-529C-4FB6-8AA1-A35904796BDF}" destId="{9EEB67CC-B86E-4F2F-A614-D68BE76FABFA}" srcOrd="0" destOrd="0" presId="urn:microsoft.com/office/officeart/2008/layout/HorizontalMultiLevelHierarchy"/>
    <dgm:cxn modelId="{7401FEB4-05F8-4B84-B704-D10DB24CB718}" type="presParOf" srcId="{9EEB67CC-B86E-4F2F-A614-D68BE76FABFA}" destId="{53CB76AC-18BD-4D26-8465-2288C0F26BC5}" srcOrd="0" destOrd="0" presId="urn:microsoft.com/office/officeart/2008/layout/HorizontalMultiLevelHierarchy"/>
    <dgm:cxn modelId="{53B47CEB-1176-47AB-8371-93E6EB150CFC}" type="presParOf" srcId="{9EEB67CC-B86E-4F2F-A614-D68BE76FABFA}" destId="{6FF87816-0B36-4CE8-9717-221CC13C271E}" srcOrd="1" destOrd="0" presId="urn:microsoft.com/office/officeart/2008/layout/HorizontalMultiLevelHierarchy"/>
    <dgm:cxn modelId="{8DBCD38C-CFD4-4740-A01B-BB92A231F552}" type="presParOf" srcId="{6FF87816-0B36-4CE8-9717-221CC13C271E}" destId="{78C77B0D-0957-428A-A21A-9713A5014353}" srcOrd="0" destOrd="0" presId="urn:microsoft.com/office/officeart/2008/layout/HorizontalMultiLevelHierarchy"/>
    <dgm:cxn modelId="{C8EA8DDE-A00E-4579-BDFD-0CA68C9BA172}" type="presParOf" srcId="{78C77B0D-0957-428A-A21A-9713A5014353}" destId="{4ECCD405-0097-473D-8060-17DA6DE79A3A}" srcOrd="0" destOrd="0" presId="urn:microsoft.com/office/officeart/2008/layout/HorizontalMultiLevelHierarchy"/>
    <dgm:cxn modelId="{F4DBCF61-7DE0-4949-B4E4-497EFC5B6183}" type="presParOf" srcId="{6FF87816-0B36-4CE8-9717-221CC13C271E}" destId="{4FF07A29-0BB8-4BAA-BB30-F52AA10A9641}" srcOrd="1" destOrd="0" presId="urn:microsoft.com/office/officeart/2008/layout/HorizontalMultiLevelHierarchy"/>
    <dgm:cxn modelId="{72BA040C-696B-405C-AA1F-179660B6258A}" type="presParOf" srcId="{4FF07A29-0BB8-4BAA-BB30-F52AA10A9641}" destId="{37DB5C5E-5C4B-4631-957B-53A72F7CA1F1}" srcOrd="0" destOrd="0" presId="urn:microsoft.com/office/officeart/2008/layout/HorizontalMultiLevelHierarchy"/>
    <dgm:cxn modelId="{84A11CF2-D346-4C7D-AFB8-18C642276E01}" type="presParOf" srcId="{4FF07A29-0BB8-4BAA-BB30-F52AA10A9641}" destId="{DA3BFDF3-DA8A-4F16-87D7-CE54A2708B53}" srcOrd="1" destOrd="0" presId="urn:microsoft.com/office/officeart/2008/layout/HorizontalMultiLevelHierarchy"/>
    <dgm:cxn modelId="{877C2861-DA26-4B49-8249-7714A4486D52}" type="presParOf" srcId="{6FF87816-0B36-4CE8-9717-221CC13C271E}" destId="{D29DA931-A160-4140-ACD5-03EC67FE157D}" srcOrd="2" destOrd="0" presId="urn:microsoft.com/office/officeart/2008/layout/HorizontalMultiLevelHierarchy"/>
    <dgm:cxn modelId="{BE86F349-2717-424B-A9DA-779952DE192B}" type="presParOf" srcId="{D29DA931-A160-4140-ACD5-03EC67FE157D}" destId="{0AA56743-3BCB-4CFC-A08A-16F39DEFB660}" srcOrd="0" destOrd="0" presId="urn:microsoft.com/office/officeart/2008/layout/HorizontalMultiLevelHierarchy"/>
    <dgm:cxn modelId="{00154DFE-82BE-42B9-AFF4-867E6777C5A6}" type="presParOf" srcId="{6FF87816-0B36-4CE8-9717-221CC13C271E}" destId="{6E2305FA-B64F-49A9-BE7A-F80AD846A4FA}" srcOrd="3" destOrd="0" presId="urn:microsoft.com/office/officeart/2008/layout/HorizontalMultiLevelHierarchy"/>
    <dgm:cxn modelId="{E6825633-BC81-4194-A5C5-EC0061460238}" type="presParOf" srcId="{6E2305FA-B64F-49A9-BE7A-F80AD846A4FA}" destId="{B02B36FE-37CD-46CE-9C59-05A193A08235}" srcOrd="0" destOrd="0" presId="urn:microsoft.com/office/officeart/2008/layout/HorizontalMultiLevelHierarchy"/>
    <dgm:cxn modelId="{B94B39B9-EB8C-42A8-99D3-A3EBF2EA4DA4}" type="presParOf" srcId="{6E2305FA-B64F-49A9-BE7A-F80AD846A4FA}" destId="{532BE546-99A1-43B5-AC7E-E2433F6E1C5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945C5BE-9E75-4FA5-8AD5-6953F51DF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CFA196-8787-40BC-B694-69F67DF74F66}">
      <dgm:prSet phldrT="[Текст]" custT="1"/>
      <dgm:spPr/>
      <dgm:t>
        <a:bodyPr/>
        <a:lstStyle/>
        <a:p>
          <a:r>
            <a:rPr lang="ru-RU" sz="2400" dirty="0"/>
            <a:t>Результативный компонент</a:t>
          </a:r>
        </a:p>
        <a:p>
          <a:r>
            <a:rPr lang="ru-RU" sz="2400" dirty="0"/>
            <a:t>Критерии</a:t>
          </a:r>
        </a:p>
      </dgm:t>
    </dgm:pt>
    <dgm:pt modelId="{030B76EA-DB65-486B-BF9F-5AE712419F94}" type="parTrans" cxnId="{636D188F-3F2D-4717-87B7-287DD5050142}">
      <dgm:prSet/>
      <dgm:spPr/>
      <dgm:t>
        <a:bodyPr/>
        <a:lstStyle/>
        <a:p>
          <a:endParaRPr lang="ru-RU"/>
        </a:p>
      </dgm:t>
    </dgm:pt>
    <dgm:pt modelId="{3CC75680-BAA1-441A-9806-1148C679FE51}" type="sibTrans" cxnId="{636D188F-3F2D-4717-87B7-287DD5050142}">
      <dgm:prSet/>
      <dgm:spPr/>
      <dgm:t>
        <a:bodyPr/>
        <a:lstStyle/>
        <a:p>
          <a:endParaRPr lang="ru-RU"/>
        </a:p>
      </dgm:t>
    </dgm:pt>
    <dgm:pt modelId="{4EBC8338-9CB5-4C76-B897-C6B0EF882FA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/>
        </a:p>
        <a:p>
          <a:pPr marL="0" marR="0" indent="0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качество формы предъявления и оформления проекта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62A52CEC-5B6E-438A-A057-98111F6D69F8}" type="parTrans" cxnId="{511B19CE-75A9-4B0C-ABF2-4527D4F5F556}">
      <dgm:prSet/>
      <dgm:spPr/>
      <dgm:t>
        <a:bodyPr/>
        <a:lstStyle/>
        <a:p>
          <a:endParaRPr lang="ru-RU"/>
        </a:p>
      </dgm:t>
    </dgm:pt>
    <dgm:pt modelId="{5BE06576-BD09-4683-92FD-37F1FF305B57}" type="sibTrans" cxnId="{511B19CE-75A9-4B0C-ABF2-4527D4F5F556}">
      <dgm:prSet/>
      <dgm:spPr/>
      <dgm:t>
        <a:bodyPr/>
        <a:lstStyle/>
        <a:p>
          <a:endParaRPr lang="ru-RU"/>
        </a:p>
      </dgm:t>
    </dgm:pt>
    <dgm:pt modelId="{9EAB4A9B-7332-4C9E-94D3-39C9B0E28463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/>
            <a:t>содержательность и аргументированность ответов на вопросы оппонентов</a:t>
          </a:r>
        </a:p>
      </dgm:t>
    </dgm:pt>
    <dgm:pt modelId="{E01FEEC5-12A4-4C93-BB07-85E8CE3A25C1}" type="parTrans" cxnId="{AFB8C84B-B84F-4B00-A55A-7A4FE4D9F9DD}">
      <dgm:prSet/>
      <dgm:spPr/>
      <dgm:t>
        <a:bodyPr/>
        <a:lstStyle/>
        <a:p>
          <a:endParaRPr lang="ru-RU"/>
        </a:p>
      </dgm:t>
    </dgm:pt>
    <dgm:pt modelId="{F6AC4696-75A8-481F-B447-2FD12E2D7C8A}" type="sibTrans" cxnId="{AFB8C84B-B84F-4B00-A55A-7A4FE4D9F9DD}">
      <dgm:prSet/>
      <dgm:spPr/>
      <dgm:t>
        <a:bodyPr/>
        <a:lstStyle/>
        <a:p>
          <a:endParaRPr lang="ru-RU"/>
        </a:p>
      </dgm:t>
    </dgm:pt>
    <dgm:pt modelId="{F9996D15-DF77-4FE9-86FE-4DF992FDA8DD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/>
            <a:t>грамотность изложения хода исследования и его результатов</a:t>
          </a:r>
        </a:p>
      </dgm:t>
    </dgm:pt>
    <dgm:pt modelId="{5F14234D-C273-44B3-A0B0-631A1DA941C8}" type="parTrans" cxnId="{01156186-AC69-4591-AC86-054D2F18EAB6}">
      <dgm:prSet/>
      <dgm:spPr/>
      <dgm:t>
        <a:bodyPr/>
        <a:lstStyle/>
        <a:p>
          <a:endParaRPr lang="ru-RU"/>
        </a:p>
      </dgm:t>
    </dgm:pt>
    <dgm:pt modelId="{646FE86D-00A3-4614-ACFA-5DEA31253D4B}" type="sibTrans" cxnId="{01156186-AC69-4591-AC86-054D2F18EAB6}">
      <dgm:prSet/>
      <dgm:spPr/>
      <dgm:t>
        <a:bodyPr/>
        <a:lstStyle/>
        <a:p>
          <a:endParaRPr lang="ru-RU"/>
        </a:p>
      </dgm:t>
    </dgm:pt>
    <dgm:pt modelId="{77C89F51-FA3C-4489-801A-3588AF23425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dirty="0"/>
            <a:t>новизна представляемого проекта</a:t>
          </a:r>
        </a:p>
      </dgm:t>
    </dgm:pt>
    <dgm:pt modelId="{C83E4A0E-B587-4360-A6E6-DF394BA802D2}" type="parTrans" cxnId="{C8AAFDD2-3F14-4FF3-825E-038CD15F0277}">
      <dgm:prSet/>
      <dgm:spPr/>
      <dgm:t>
        <a:bodyPr/>
        <a:lstStyle/>
        <a:p>
          <a:endParaRPr lang="ru-RU"/>
        </a:p>
      </dgm:t>
    </dgm:pt>
    <dgm:pt modelId="{D99B8621-79BF-4A8E-8F53-996DD88F13B5}" type="sibTrans" cxnId="{C8AAFDD2-3F14-4FF3-825E-038CD15F0277}">
      <dgm:prSet/>
      <dgm:spPr/>
      <dgm:t>
        <a:bodyPr/>
        <a:lstStyle/>
        <a:p>
          <a:endParaRPr lang="ru-RU"/>
        </a:p>
      </dgm:t>
    </dgm:pt>
    <dgm:pt modelId="{F9ACBFD9-0EC8-4D0F-864E-A4E1C29B24CB}">
      <dgm:prSet custT="1"/>
      <dgm:spPr/>
      <dgm:t>
        <a:bodyPr/>
        <a:lstStyle/>
        <a:p>
          <a:r>
            <a:rPr lang="ru-RU" sz="2000" dirty="0"/>
            <a:t>презентация проекта</a:t>
          </a:r>
        </a:p>
      </dgm:t>
    </dgm:pt>
    <dgm:pt modelId="{93D277A0-69FD-4E46-B8B7-9BC3435EC4DE}" type="parTrans" cxnId="{A1F5C359-1FAC-4C5D-A982-81BEDB988012}">
      <dgm:prSet/>
      <dgm:spPr/>
      <dgm:t>
        <a:bodyPr/>
        <a:lstStyle/>
        <a:p>
          <a:endParaRPr lang="ru-RU"/>
        </a:p>
      </dgm:t>
    </dgm:pt>
    <dgm:pt modelId="{548A611B-EACD-4761-ABF0-C4753D6EEB57}" type="sibTrans" cxnId="{A1F5C359-1FAC-4C5D-A982-81BEDB988012}">
      <dgm:prSet/>
      <dgm:spPr/>
      <dgm:t>
        <a:bodyPr/>
        <a:lstStyle/>
        <a:p>
          <a:endParaRPr lang="ru-RU"/>
        </a:p>
      </dgm:t>
    </dgm:pt>
    <dgm:pt modelId="{F7178ED9-529C-4FB6-8AA1-A35904796BDF}" type="pres">
      <dgm:prSet presAssocID="{F945C5BE-9E75-4FA5-8AD5-6953F51DF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EB67CC-B86E-4F2F-A614-D68BE76FABFA}" type="pres">
      <dgm:prSet presAssocID="{7BCFA196-8787-40BC-B694-69F67DF74F66}" presName="root1" presStyleCnt="0"/>
      <dgm:spPr/>
    </dgm:pt>
    <dgm:pt modelId="{53CB76AC-18BD-4D26-8465-2288C0F26BC5}" type="pres">
      <dgm:prSet presAssocID="{7BCFA196-8787-40BC-B694-69F67DF74F66}" presName="LevelOneTextNode" presStyleLbl="node0" presStyleIdx="0" presStyleCnt="1" custScaleX="174607" custScaleY="128285" custLinFactX="-47720" custLinFactNeighborX="-100000" custLinFactNeighborY="-59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F87816-0B36-4CE8-9717-221CC13C271E}" type="pres">
      <dgm:prSet presAssocID="{7BCFA196-8787-40BC-B694-69F67DF74F66}" presName="level2hierChild" presStyleCnt="0"/>
      <dgm:spPr/>
    </dgm:pt>
    <dgm:pt modelId="{B38AB2B7-34E2-44CC-9B99-754572D6F694}" type="pres">
      <dgm:prSet presAssocID="{62A52CEC-5B6E-438A-A057-98111F6D69F8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DD3DE57B-3148-42BF-89AF-BF59206D3065}" type="pres">
      <dgm:prSet presAssocID="{62A52CEC-5B6E-438A-A057-98111F6D69F8}" presName="connTx" presStyleLbl="parChTrans1D2" presStyleIdx="0" presStyleCnt="5"/>
      <dgm:spPr/>
      <dgm:t>
        <a:bodyPr/>
        <a:lstStyle/>
        <a:p>
          <a:endParaRPr lang="ru-RU"/>
        </a:p>
      </dgm:t>
    </dgm:pt>
    <dgm:pt modelId="{AA1C1468-8487-4A5D-8191-1057C589B7A1}" type="pres">
      <dgm:prSet presAssocID="{4EBC8338-9CB5-4C76-B897-C6B0EF882FAD}" presName="root2" presStyleCnt="0"/>
      <dgm:spPr/>
    </dgm:pt>
    <dgm:pt modelId="{F8359448-E47F-4F35-84C8-62964C9C1553}" type="pres">
      <dgm:prSet presAssocID="{4EBC8338-9CB5-4C76-B897-C6B0EF882FAD}" presName="LevelTwoTextNode" presStyleLbl="node2" presStyleIdx="0" presStyleCnt="5" custScaleX="288546" custScaleY="126473" custLinFactNeighborX="-362" custLinFactNeighborY="-510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8C48F9-F30D-4150-8D60-B146E8A81CD4}" type="pres">
      <dgm:prSet presAssocID="{4EBC8338-9CB5-4C76-B897-C6B0EF882FAD}" presName="level3hierChild" presStyleCnt="0"/>
      <dgm:spPr/>
    </dgm:pt>
    <dgm:pt modelId="{3A8206C8-D956-40C4-99EA-214246EEBADD}" type="pres">
      <dgm:prSet presAssocID="{93D277A0-69FD-4E46-B8B7-9BC3435EC4DE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D10FEA7B-F39F-4594-A102-371BDFCEB34A}" type="pres">
      <dgm:prSet presAssocID="{93D277A0-69FD-4E46-B8B7-9BC3435EC4DE}" presName="connTx" presStyleLbl="parChTrans1D2" presStyleIdx="1" presStyleCnt="5"/>
      <dgm:spPr/>
      <dgm:t>
        <a:bodyPr/>
        <a:lstStyle/>
        <a:p>
          <a:endParaRPr lang="ru-RU"/>
        </a:p>
      </dgm:t>
    </dgm:pt>
    <dgm:pt modelId="{3FE59809-20A9-4020-802D-39B8217AF134}" type="pres">
      <dgm:prSet presAssocID="{F9ACBFD9-0EC8-4D0F-864E-A4E1C29B24CB}" presName="root2" presStyleCnt="0"/>
      <dgm:spPr/>
    </dgm:pt>
    <dgm:pt modelId="{8FB6CFC0-9C3A-44D4-BAAF-1BD575476F90}" type="pres">
      <dgm:prSet presAssocID="{F9ACBFD9-0EC8-4D0F-864E-A4E1C29B24CB}" presName="LevelTwoTextNode" presStyleLbl="node2" presStyleIdx="1" presStyleCnt="5" custScaleX="289226" custScaleY="117801" custLinFactNeighborX="2555" custLinFactNeighborY="-148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73DCA1-768B-4373-A6AE-4F38A704E2E6}" type="pres">
      <dgm:prSet presAssocID="{F9ACBFD9-0EC8-4D0F-864E-A4E1C29B24CB}" presName="level3hierChild" presStyleCnt="0"/>
      <dgm:spPr/>
    </dgm:pt>
    <dgm:pt modelId="{D29DA931-A160-4140-ACD5-03EC67FE157D}" type="pres">
      <dgm:prSet presAssocID="{E01FEEC5-12A4-4C93-BB07-85E8CE3A25C1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0AA56743-3BCB-4CFC-A08A-16F39DEFB660}" type="pres">
      <dgm:prSet presAssocID="{E01FEEC5-12A4-4C93-BB07-85E8CE3A25C1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E2305FA-B64F-49A9-BE7A-F80AD846A4FA}" type="pres">
      <dgm:prSet presAssocID="{9EAB4A9B-7332-4C9E-94D3-39C9B0E28463}" presName="root2" presStyleCnt="0"/>
      <dgm:spPr/>
    </dgm:pt>
    <dgm:pt modelId="{B02B36FE-37CD-46CE-9C59-05A193A08235}" type="pres">
      <dgm:prSet presAssocID="{9EAB4A9B-7332-4C9E-94D3-39C9B0E28463}" presName="LevelTwoTextNode" presStyleLbl="node2" presStyleIdx="2" presStyleCnt="5" custScaleX="283913" custScaleY="113682" custLinFactNeighborX="6887" custLinFactNeighborY="-135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2BE546-99A1-43B5-AC7E-E2433F6E1C54}" type="pres">
      <dgm:prSet presAssocID="{9EAB4A9B-7332-4C9E-94D3-39C9B0E28463}" presName="level3hierChild" presStyleCnt="0"/>
      <dgm:spPr/>
    </dgm:pt>
    <dgm:pt modelId="{D0DC04F9-0CD3-4DCF-9A83-A6F6BE46931D}" type="pres">
      <dgm:prSet presAssocID="{5F14234D-C273-44B3-A0B0-631A1DA941C8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17F4D6A6-821D-4535-AA31-69E055AE50DF}" type="pres">
      <dgm:prSet presAssocID="{5F14234D-C273-44B3-A0B0-631A1DA941C8}" presName="connTx" presStyleLbl="parChTrans1D2" presStyleIdx="3" presStyleCnt="5"/>
      <dgm:spPr/>
      <dgm:t>
        <a:bodyPr/>
        <a:lstStyle/>
        <a:p>
          <a:endParaRPr lang="ru-RU"/>
        </a:p>
      </dgm:t>
    </dgm:pt>
    <dgm:pt modelId="{55A58A66-8674-4806-BC0F-C01895BE374A}" type="pres">
      <dgm:prSet presAssocID="{F9996D15-DF77-4FE9-86FE-4DF992FDA8DD}" presName="root2" presStyleCnt="0"/>
      <dgm:spPr/>
    </dgm:pt>
    <dgm:pt modelId="{3EA53A7B-F705-49D4-9292-B7402DAC0CC6}" type="pres">
      <dgm:prSet presAssocID="{F9996D15-DF77-4FE9-86FE-4DF992FDA8DD}" presName="LevelTwoTextNode" presStyleLbl="node2" presStyleIdx="3" presStyleCnt="5" custAng="0" custScaleX="278623" custScaleY="100908" custLinFactNeighborX="6887" custLinFactNeighborY="-191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6D12F5-5CEB-4788-B4D9-91DCA5A26125}" type="pres">
      <dgm:prSet presAssocID="{F9996D15-DF77-4FE9-86FE-4DF992FDA8DD}" presName="level3hierChild" presStyleCnt="0"/>
      <dgm:spPr/>
    </dgm:pt>
    <dgm:pt modelId="{8358F51B-DA9B-439B-AAC8-AF45C3F87D9D}" type="pres">
      <dgm:prSet presAssocID="{C83E4A0E-B587-4360-A6E6-DF394BA802D2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DD47F0C9-C65C-4B15-B446-3BE23F28C0E6}" type="pres">
      <dgm:prSet presAssocID="{C83E4A0E-B587-4360-A6E6-DF394BA802D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AC08EDAE-D160-4667-9167-92A083F5192D}" type="pres">
      <dgm:prSet presAssocID="{77C89F51-FA3C-4489-801A-3588AF234256}" presName="root2" presStyleCnt="0"/>
      <dgm:spPr/>
    </dgm:pt>
    <dgm:pt modelId="{A23DC28F-C659-41DE-97BC-DB8937702560}" type="pres">
      <dgm:prSet presAssocID="{77C89F51-FA3C-4489-801A-3588AF234256}" presName="LevelTwoTextNode" presStyleLbl="node2" presStyleIdx="4" presStyleCnt="5" custScaleX="279302" custScaleY="102511" custLinFactNeighborX="4617" custLinFactNeighborY="2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71DC2A-3823-4F4E-B190-ACA129C7C67B}" type="pres">
      <dgm:prSet presAssocID="{77C89F51-FA3C-4489-801A-3588AF234256}" presName="level3hierChild" presStyleCnt="0"/>
      <dgm:spPr/>
    </dgm:pt>
  </dgm:ptLst>
  <dgm:cxnLst>
    <dgm:cxn modelId="{636D188F-3F2D-4717-87B7-287DD5050142}" srcId="{F945C5BE-9E75-4FA5-8AD5-6953F51DF965}" destId="{7BCFA196-8787-40BC-B694-69F67DF74F66}" srcOrd="0" destOrd="0" parTransId="{030B76EA-DB65-486B-BF9F-5AE712419F94}" sibTransId="{3CC75680-BAA1-441A-9806-1148C679FE51}"/>
    <dgm:cxn modelId="{96772DEA-D602-486B-BC65-25F859FCE8C4}" type="presOf" srcId="{5F14234D-C273-44B3-A0B0-631A1DA941C8}" destId="{17F4D6A6-821D-4535-AA31-69E055AE50DF}" srcOrd="1" destOrd="0" presId="urn:microsoft.com/office/officeart/2008/layout/HorizontalMultiLevelHierarchy"/>
    <dgm:cxn modelId="{A87927E0-9F65-4FBE-9B03-F04B8D19691F}" type="presOf" srcId="{62A52CEC-5B6E-438A-A057-98111F6D69F8}" destId="{B38AB2B7-34E2-44CC-9B99-754572D6F694}" srcOrd="0" destOrd="0" presId="urn:microsoft.com/office/officeart/2008/layout/HorizontalMultiLevelHierarchy"/>
    <dgm:cxn modelId="{A1F5C359-1FAC-4C5D-A982-81BEDB988012}" srcId="{7BCFA196-8787-40BC-B694-69F67DF74F66}" destId="{F9ACBFD9-0EC8-4D0F-864E-A4E1C29B24CB}" srcOrd="1" destOrd="0" parTransId="{93D277A0-69FD-4E46-B8B7-9BC3435EC4DE}" sibTransId="{548A611B-EACD-4761-ABF0-C4753D6EEB57}"/>
    <dgm:cxn modelId="{7048180D-0EEE-46EE-81BC-D9A47EB2548B}" type="presOf" srcId="{C83E4A0E-B587-4360-A6E6-DF394BA802D2}" destId="{8358F51B-DA9B-439B-AAC8-AF45C3F87D9D}" srcOrd="0" destOrd="0" presId="urn:microsoft.com/office/officeart/2008/layout/HorizontalMultiLevelHierarchy"/>
    <dgm:cxn modelId="{80B713B0-419C-4C2D-8501-50D25B51BFE8}" type="presOf" srcId="{E01FEEC5-12A4-4C93-BB07-85E8CE3A25C1}" destId="{D29DA931-A160-4140-ACD5-03EC67FE157D}" srcOrd="0" destOrd="0" presId="urn:microsoft.com/office/officeart/2008/layout/HorizontalMultiLevelHierarchy"/>
    <dgm:cxn modelId="{9648FD22-FDD2-4723-BDB4-DE4326BA35ED}" type="presOf" srcId="{C83E4A0E-B587-4360-A6E6-DF394BA802D2}" destId="{DD47F0C9-C65C-4B15-B446-3BE23F28C0E6}" srcOrd="1" destOrd="0" presId="urn:microsoft.com/office/officeart/2008/layout/HorizontalMultiLevelHierarchy"/>
    <dgm:cxn modelId="{F7BF044A-3AC2-4E0E-8BAD-DDFE439D5D32}" type="presOf" srcId="{93D277A0-69FD-4E46-B8B7-9BC3435EC4DE}" destId="{3A8206C8-D956-40C4-99EA-214246EEBADD}" srcOrd="0" destOrd="0" presId="urn:microsoft.com/office/officeart/2008/layout/HorizontalMultiLevelHierarchy"/>
    <dgm:cxn modelId="{4FEA0E64-EFD3-4C19-A48B-A474DF0F1DF1}" type="presOf" srcId="{F9996D15-DF77-4FE9-86FE-4DF992FDA8DD}" destId="{3EA53A7B-F705-49D4-9292-B7402DAC0CC6}" srcOrd="0" destOrd="0" presId="urn:microsoft.com/office/officeart/2008/layout/HorizontalMultiLevelHierarchy"/>
    <dgm:cxn modelId="{EE65788C-7B94-42A8-93E7-DC0E282F16A8}" type="presOf" srcId="{93D277A0-69FD-4E46-B8B7-9BC3435EC4DE}" destId="{D10FEA7B-F39F-4594-A102-371BDFCEB34A}" srcOrd="1" destOrd="0" presId="urn:microsoft.com/office/officeart/2008/layout/HorizontalMultiLevelHierarchy"/>
    <dgm:cxn modelId="{35728FBA-F9E8-41E0-ABAD-4BD0ADFF7477}" type="presOf" srcId="{77C89F51-FA3C-4489-801A-3588AF234256}" destId="{A23DC28F-C659-41DE-97BC-DB8937702560}" srcOrd="0" destOrd="0" presId="urn:microsoft.com/office/officeart/2008/layout/HorizontalMultiLevelHierarchy"/>
    <dgm:cxn modelId="{01156186-AC69-4591-AC86-054D2F18EAB6}" srcId="{7BCFA196-8787-40BC-B694-69F67DF74F66}" destId="{F9996D15-DF77-4FE9-86FE-4DF992FDA8DD}" srcOrd="3" destOrd="0" parTransId="{5F14234D-C273-44B3-A0B0-631A1DA941C8}" sibTransId="{646FE86D-00A3-4614-ACFA-5DEA31253D4B}"/>
    <dgm:cxn modelId="{511B19CE-75A9-4B0C-ABF2-4527D4F5F556}" srcId="{7BCFA196-8787-40BC-B694-69F67DF74F66}" destId="{4EBC8338-9CB5-4C76-B897-C6B0EF882FAD}" srcOrd="0" destOrd="0" parTransId="{62A52CEC-5B6E-438A-A057-98111F6D69F8}" sibTransId="{5BE06576-BD09-4683-92FD-37F1FF305B57}"/>
    <dgm:cxn modelId="{DB1160BF-79D8-41F6-9D8D-83D728E96F43}" type="presOf" srcId="{62A52CEC-5B6E-438A-A057-98111F6D69F8}" destId="{DD3DE57B-3148-42BF-89AF-BF59206D3065}" srcOrd="1" destOrd="0" presId="urn:microsoft.com/office/officeart/2008/layout/HorizontalMultiLevelHierarchy"/>
    <dgm:cxn modelId="{FCE9CAAC-830B-4B83-A90B-46E5794BB40D}" type="presOf" srcId="{F945C5BE-9E75-4FA5-8AD5-6953F51DF965}" destId="{F7178ED9-529C-4FB6-8AA1-A35904796BDF}" srcOrd="0" destOrd="0" presId="urn:microsoft.com/office/officeart/2008/layout/HorizontalMultiLevelHierarchy"/>
    <dgm:cxn modelId="{E0C3A5A9-DBCC-4691-AFAD-C1E55C8AC4A1}" type="presOf" srcId="{7BCFA196-8787-40BC-B694-69F67DF74F66}" destId="{53CB76AC-18BD-4D26-8465-2288C0F26BC5}" srcOrd="0" destOrd="0" presId="urn:microsoft.com/office/officeart/2008/layout/HorizontalMultiLevelHierarchy"/>
    <dgm:cxn modelId="{08C220AD-53A1-4A1F-92CA-6EA30709D4C6}" type="presOf" srcId="{5F14234D-C273-44B3-A0B0-631A1DA941C8}" destId="{D0DC04F9-0CD3-4DCF-9A83-A6F6BE46931D}" srcOrd="0" destOrd="0" presId="urn:microsoft.com/office/officeart/2008/layout/HorizontalMultiLevelHierarchy"/>
    <dgm:cxn modelId="{5744DC6B-36C8-4DA5-B5CC-46B2C36FDF1D}" type="presOf" srcId="{F9ACBFD9-0EC8-4D0F-864E-A4E1C29B24CB}" destId="{8FB6CFC0-9C3A-44D4-BAAF-1BD575476F90}" srcOrd="0" destOrd="0" presId="urn:microsoft.com/office/officeart/2008/layout/HorizontalMultiLevelHierarchy"/>
    <dgm:cxn modelId="{C8AAFDD2-3F14-4FF3-825E-038CD15F0277}" srcId="{7BCFA196-8787-40BC-B694-69F67DF74F66}" destId="{77C89F51-FA3C-4489-801A-3588AF234256}" srcOrd="4" destOrd="0" parTransId="{C83E4A0E-B587-4360-A6E6-DF394BA802D2}" sibTransId="{D99B8621-79BF-4A8E-8F53-996DD88F13B5}"/>
    <dgm:cxn modelId="{D526AFE1-6E2B-4F22-AFC1-4F423D3E82A2}" type="presOf" srcId="{4EBC8338-9CB5-4C76-B897-C6B0EF882FAD}" destId="{F8359448-E47F-4F35-84C8-62964C9C1553}" srcOrd="0" destOrd="0" presId="urn:microsoft.com/office/officeart/2008/layout/HorizontalMultiLevelHierarchy"/>
    <dgm:cxn modelId="{7312EF5D-1C89-4739-922E-91E4B8065E63}" type="presOf" srcId="{9EAB4A9B-7332-4C9E-94D3-39C9B0E28463}" destId="{B02B36FE-37CD-46CE-9C59-05A193A08235}" srcOrd="0" destOrd="0" presId="urn:microsoft.com/office/officeart/2008/layout/HorizontalMultiLevelHierarchy"/>
    <dgm:cxn modelId="{AFB8C84B-B84F-4B00-A55A-7A4FE4D9F9DD}" srcId="{7BCFA196-8787-40BC-B694-69F67DF74F66}" destId="{9EAB4A9B-7332-4C9E-94D3-39C9B0E28463}" srcOrd="2" destOrd="0" parTransId="{E01FEEC5-12A4-4C93-BB07-85E8CE3A25C1}" sibTransId="{F6AC4696-75A8-481F-B447-2FD12E2D7C8A}"/>
    <dgm:cxn modelId="{353FD42B-A8BA-4298-B066-DD8CC1A51469}" type="presOf" srcId="{E01FEEC5-12A4-4C93-BB07-85E8CE3A25C1}" destId="{0AA56743-3BCB-4CFC-A08A-16F39DEFB660}" srcOrd="1" destOrd="0" presId="urn:microsoft.com/office/officeart/2008/layout/HorizontalMultiLevelHierarchy"/>
    <dgm:cxn modelId="{60F1459B-9D06-45BE-BC86-87EEE63E7E46}" type="presParOf" srcId="{F7178ED9-529C-4FB6-8AA1-A35904796BDF}" destId="{9EEB67CC-B86E-4F2F-A614-D68BE76FABFA}" srcOrd="0" destOrd="0" presId="urn:microsoft.com/office/officeart/2008/layout/HorizontalMultiLevelHierarchy"/>
    <dgm:cxn modelId="{925EBAA2-87AB-4750-ABC4-273A1E1355E7}" type="presParOf" srcId="{9EEB67CC-B86E-4F2F-A614-D68BE76FABFA}" destId="{53CB76AC-18BD-4D26-8465-2288C0F26BC5}" srcOrd="0" destOrd="0" presId="urn:microsoft.com/office/officeart/2008/layout/HorizontalMultiLevelHierarchy"/>
    <dgm:cxn modelId="{1C21053D-A6B1-42AA-8ECF-219C1A6A3D6B}" type="presParOf" srcId="{9EEB67CC-B86E-4F2F-A614-D68BE76FABFA}" destId="{6FF87816-0B36-4CE8-9717-221CC13C271E}" srcOrd="1" destOrd="0" presId="urn:microsoft.com/office/officeart/2008/layout/HorizontalMultiLevelHierarchy"/>
    <dgm:cxn modelId="{1595FF88-C139-4E3D-9312-D399B5A24FD6}" type="presParOf" srcId="{6FF87816-0B36-4CE8-9717-221CC13C271E}" destId="{B38AB2B7-34E2-44CC-9B99-754572D6F694}" srcOrd="0" destOrd="0" presId="urn:microsoft.com/office/officeart/2008/layout/HorizontalMultiLevelHierarchy"/>
    <dgm:cxn modelId="{1C073265-B9A4-4560-B8EE-EF17371B09FB}" type="presParOf" srcId="{B38AB2B7-34E2-44CC-9B99-754572D6F694}" destId="{DD3DE57B-3148-42BF-89AF-BF59206D3065}" srcOrd="0" destOrd="0" presId="urn:microsoft.com/office/officeart/2008/layout/HorizontalMultiLevelHierarchy"/>
    <dgm:cxn modelId="{F774F241-B753-4E5A-B798-E10510FF930F}" type="presParOf" srcId="{6FF87816-0B36-4CE8-9717-221CC13C271E}" destId="{AA1C1468-8487-4A5D-8191-1057C589B7A1}" srcOrd="1" destOrd="0" presId="urn:microsoft.com/office/officeart/2008/layout/HorizontalMultiLevelHierarchy"/>
    <dgm:cxn modelId="{CF299F88-5BE1-4F68-B853-11819917FA1D}" type="presParOf" srcId="{AA1C1468-8487-4A5D-8191-1057C589B7A1}" destId="{F8359448-E47F-4F35-84C8-62964C9C1553}" srcOrd="0" destOrd="0" presId="urn:microsoft.com/office/officeart/2008/layout/HorizontalMultiLevelHierarchy"/>
    <dgm:cxn modelId="{CA7360C9-514A-490F-86A1-28690C1CC7A8}" type="presParOf" srcId="{AA1C1468-8487-4A5D-8191-1057C589B7A1}" destId="{AD8C48F9-F30D-4150-8D60-B146E8A81CD4}" srcOrd="1" destOrd="0" presId="urn:microsoft.com/office/officeart/2008/layout/HorizontalMultiLevelHierarchy"/>
    <dgm:cxn modelId="{20428313-0FB1-4C75-8898-BE745ED2F6E8}" type="presParOf" srcId="{6FF87816-0B36-4CE8-9717-221CC13C271E}" destId="{3A8206C8-D956-40C4-99EA-214246EEBADD}" srcOrd="2" destOrd="0" presId="urn:microsoft.com/office/officeart/2008/layout/HorizontalMultiLevelHierarchy"/>
    <dgm:cxn modelId="{B24DCAED-F56B-4B90-8F58-F1FD70757412}" type="presParOf" srcId="{3A8206C8-D956-40C4-99EA-214246EEBADD}" destId="{D10FEA7B-F39F-4594-A102-371BDFCEB34A}" srcOrd="0" destOrd="0" presId="urn:microsoft.com/office/officeart/2008/layout/HorizontalMultiLevelHierarchy"/>
    <dgm:cxn modelId="{846E06FC-C06A-43AE-9038-0F64C61F6F24}" type="presParOf" srcId="{6FF87816-0B36-4CE8-9717-221CC13C271E}" destId="{3FE59809-20A9-4020-802D-39B8217AF134}" srcOrd="3" destOrd="0" presId="urn:microsoft.com/office/officeart/2008/layout/HorizontalMultiLevelHierarchy"/>
    <dgm:cxn modelId="{303332F5-F30C-478B-94AF-1C97A18BE73C}" type="presParOf" srcId="{3FE59809-20A9-4020-802D-39B8217AF134}" destId="{8FB6CFC0-9C3A-44D4-BAAF-1BD575476F90}" srcOrd="0" destOrd="0" presId="urn:microsoft.com/office/officeart/2008/layout/HorizontalMultiLevelHierarchy"/>
    <dgm:cxn modelId="{DC294560-4B57-404F-BFB9-6E9411ACD6F3}" type="presParOf" srcId="{3FE59809-20A9-4020-802D-39B8217AF134}" destId="{4773DCA1-768B-4373-A6AE-4F38A704E2E6}" srcOrd="1" destOrd="0" presId="urn:microsoft.com/office/officeart/2008/layout/HorizontalMultiLevelHierarchy"/>
    <dgm:cxn modelId="{0272CCF5-C5EE-4B1F-847D-E2149F85DCAC}" type="presParOf" srcId="{6FF87816-0B36-4CE8-9717-221CC13C271E}" destId="{D29DA931-A160-4140-ACD5-03EC67FE157D}" srcOrd="4" destOrd="0" presId="urn:microsoft.com/office/officeart/2008/layout/HorizontalMultiLevelHierarchy"/>
    <dgm:cxn modelId="{C86E5E6E-90B1-4E68-A6E8-6DC791FACFD7}" type="presParOf" srcId="{D29DA931-A160-4140-ACD5-03EC67FE157D}" destId="{0AA56743-3BCB-4CFC-A08A-16F39DEFB660}" srcOrd="0" destOrd="0" presId="urn:microsoft.com/office/officeart/2008/layout/HorizontalMultiLevelHierarchy"/>
    <dgm:cxn modelId="{1FF28E3E-1891-4DBF-B07B-060B4D763C9A}" type="presParOf" srcId="{6FF87816-0B36-4CE8-9717-221CC13C271E}" destId="{6E2305FA-B64F-49A9-BE7A-F80AD846A4FA}" srcOrd="5" destOrd="0" presId="urn:microsoft.com/office/officeart/2008/layout/HorizontalMultiLevelHierarchy"/>
    <dgm:cxn modelId="{10917E84-98F1-4D2C-BC35-2360FF8188C7}" type="presParOf" srcId="{6E2305FA-B64F-49A9-BE7A-F80AD846A4FA}" destId="{B02B36FE-37CD-46CE-9C59-05A193A08235}" srcOrd="0" destOrd="0" presId="urn:microsoft.com/office/officeart/2008/layout/HorizontalMultiLevelHierarchy"/>
    <dgm:cxn modelId="{B28F718C-D05D-4760-80A8-192BB4DEB1C9}" type="presParOf" srcId="{6E2305FA-B64F-49A9-BE7A-F80AD846A4FA}" destId="{532BE546-99A1-43B5-AC7E-E2433F6E1C54}" srcOrd="1" destOrd="0" presId="urn:microsoft.com/office/officeart/2008/layout/HorizontalMultiLevelHierarchy"/>
    <dgm:cxn modelId="{5B287E93-DA68-4B44-96AE-A4263F3F4CFB}" type="presParOf" srcId="{6FF87816-0B36-4CE8-9717-221CC13C271E}" destId="{D0DC04F9-0CD3-4DCF-9A83-A6F6BE46931D}" srcOrd="6" destOrd="0" presId="urn:microsoft.com/office/officeart/2008/layout/HorizontalMultiLevelHierarchy"/>
    <dgm:cxn modelId="{943B8B11-68F5-467D-9FCC-CA19A4B39312}" type="presParOf" srcId="{D0DC04F9-0CD3-4DCF-9A83-A6F6BE46931D}" destId="{17F4D6A6-821D-4535-AA31-69E055AE50DF}" srcOrd="0" destOrd="0" presId="urn:microsoft.com/office/officeart/2008/layout/HorizontalMultiLevelHierarchy"/>
    <dgm:cxn modelId="{564AD4B1-8457-4DB1-8CF5-2E535880645D}" type="presParOf" srcId="{6FF87816-0B36-4CE8-9717-221CC13C271E}" destId="{55A58A66-8674-4806-BC0F-C01895BE374A}" srcOrd="7" destOrd="0" presId="urn:microsoft.com/office/officeart/2008/layout/HorizontalMultiLevelHierarchy"/>
    <dgm:cxn modelId="{6913FB2D-2E60-4146-B325-9DD6FD2192FE}" type="presParOf" srcId="{55A58A66-8674-4806-BC0F-C01895BE374A}" destId="{3EA53A7B-F705-49D4-9292-B7402DAC0CC6}" srcOrd="0" destOrd="0" presId="urn:microsoft.com/office/officeart/2008/layout/HorizontalMultiLevelHierarchy"/>
    <dgm:cxn modelId="{7B2E2F89-2B57-4D1C-99FA-78174038A379}" type="presParOf" srcId="{55A58A66-8674-4806-BC0F-C01895BE374A}" destId="{9F6D12F5-5CEB-4788-B4D9-91DCA5A26125}" srcOrd="1" destOrd="0" presId="urn:microsoft.com/office/officeart/2008/layout/HorizontalMultiLevelHierarchy"/>
    <dgm:cxn modelId="{AB184CF1-8980-4E92-9D8D-4EE9EEDF36BE}" type="presParOf" srcId="{6FF87816-0B36-4CE8-9717-221CC13C271E}" destId="{8358F51B-DA9B-439B-AAC8-AF45C3F87D9D}" srcOrd="8" destOrd="0" presId="urn:microsoft.com/office/officeart/2008/layout/HorizontalMultiLevelHierarchy"/>
    <dgm:cxn modelId="{FCFB7B55-EFBD-4FC6-A13B-913FCD51BA81}" type="presParOf" srcId="{8358F51B-DA9B-439B-AAC8-AF45C3F87D9D}" destId="{DD47F0C9-C65C-4B15-B446-3BE23F28C0E6}" srcOrd="0" destOrd="0" presId="urn:microsoft.com/office/officeart/2008/layout/HorizontalMultiLevelHierarchy"/>
    <dgm:cxn modelId="{C64A3564-D301-427D-BAE9-B7BF8FE8B88D}" type="presParOf" srcId="{6FF87816-0B36-4CE8-9717-221CC13C271E}" destId="{AC08EDAE-D160-4667-9167-92A083F5192D}" srcOrd="9" destOrd="0" presId="urn:microsoft.com/office/officeart/2008/layout/HorizontalMultiLevelHierarchy"/>
    <dgm:cxn modelId="{7CA0F975-37F3-4827-A628-16AEDADF4F45}" type="presParOf" srcId="{AC08EDAE-D160-4667-9167-92A083F5192D}" destId="{A23DC28F-C659-41DE-97BC-DB8937702560}" srcOrd="0" destOrd="0" presId="urn:microsoft.com/office/officeart/2008/layout/HorizontalMultiLevelHierarchy"/>
    <dgm:cxn modelId="{49FF1EF0-4D23-4EBF-8219-D0B513BB0163}" type="presParOf" srcId="{AC08EDAE-D160-4667-9167-92A083F5192D}" destId="{2171DC2A-3823-4F4E-B190-ACA129C7C67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945C5BE-9E75-4FA5-8AD5-6953F51DF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178ED9-529C-4FB6-8AA1-A35904796BDF}" type="pres">
      <dgm:prSet presAssocID="{F945C5BE-9E75-4FA5-8AD5-6953F51DF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67E08-1B56-42F5-9F51-C9821AA236B9}" type="presOf" srcId="{F945C5BE-9E75-4FA5-8AD5-6953F51DF965}" destId="{F7178ED9-529C-4FB6-8AA1-A35904796BDF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945C5BE-9E75-4FA5-8AD5-6953F51DF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178ED9-529C-4FB6-8AA1-A35904796BDF}" type="pres">
      <dgm:prSet presAssocID="{F945C5BE-9E75-4FA5-8AD5-6953F51DF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CACEAC5-812E-430C-B111-A03B8EEA9DF4}" type="presOf" srcId="{F945C5BE-9E75-4FA5-8AD5-6953F51DF965}" destId="{F7178ED9-529C-4FB6-8AA1-A35904796BDF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945C5BE-9E75-4FA5-8AD5-6953F51DF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178ED9-529C-4FB6-8AA1-A35904796BDF}" type="pres">
      <dgm:prSet presAssocID="{F945C5BE-9E75-4FA5-8AD5-6953F51DF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374AAF9-8E3E-4442-88B3-C8989C1546F6}" type="presOf" srcId="{F945C5BE-9E75-4FA5-8AD5-6953F51DF965}" destId="{F7178ED9-529C-4FB6-8AA1-A35904796BDF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945C5BE-9E75-4FA5-8AD5-6953F51DF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178ED9-529C-4FB6-8AA1-A35904796BDF}" type="pres">
      <dgm:prSet presAssocID="{F945C5BE-9E75-4FA5-8AD5-6953F51DF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A1A0B0E-C655-48D8-9E50-BAA04063D3A5}" type="presOf" srcId="{F945C5BE-9E75-4FA5-8AD5-6953F51DF965}" destId="{F7178ED9-529C-4FB6-8AA1-A35904796BDF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945C5BE-9E75-4FA5-8AD5-6953F51DF9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178ED9-529C-4FB6-8AA1-A35904796BDF}" type="pres">
      <dgm:prSet presAssocID="{F945C5BE-9E75-4FA5-8AD5-6953F51DF9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745043D-3189-4CE9-8BBB-74E9A41DF5F5}" type="presOf" srcId="{F945C5BE-9E75-4FA5-8AD5-6953F51DF965}" destId="{F7178ED9-529C-4FB6-8AA1-A35904796BDF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59C203-7B53-4B7B-AB0C-6C2FF33F1B5A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0C7FC4-794D-47B9-B778-733876E99BAF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dirty="0"/>
            <a:t>Основные различия курсов</a:t>
          </a:r>
        </a:p>
      </dgm:t>
    </dgm:pt>
    <dgm:pt modelId="{BF8009F4-0D90-4461-8BDD-AD3061C156C5}" type="parTrans" cxnId="{E7C39E8A-42CC-45C8-9242-3BB0222322E8}">
      <dgm:prSet/>
      <dgm:spPr/>
      <dgm:t>
        <a:bodyPr/>
        <a:lstStyle/>
        <a:p>
          <a:endParaRPr lang="ru-RU"/>
        </a:p>
      </dgm:t>
    </dgm:pt>
    <dgm:pt modelId="{FF5D98F5-C7DA-4A7E-95CC-C7BE858AD15C}" type="sibTrans" cxnId="{E7C39E8A-42CC-45C8-9242-3BB0222322E8}">
      <dgm:prSet/>
      <dgm:spPr/>
      <dgm:t>
        <a:bodyPr/>
        <a:lstStyle/>
        <a:p>
          <a:endParaRPr lang="ru-RU"/>
        </a:p>
      </dgm:t>
    </dgm:pt>
    <dgm:pt modelId="{AFF75C82-DEF5-43E8-83E0-D60CF1B164EC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dirty="0"/>
            <a:t>Курс Русский родной язык</a:t>
          </a:r>
        </a:p>
      </dgm:t>
    </dgm:pt>
    <dgm:pt modelId="{DB3AB7A8-6F04-42F5-851B-910207799BB8}" type="parTrans" cxnId="{19C11336-17E2-4374-AD0C-9392E1F671C9}">
      <dgm:prSet/>
      <dgm:spPr/>
      <dgm:t>
        <a:bodyPr/>
        <a:lstStyle/>
        <a:p>
          <a:endParaRPr lang="ru-RU"/>
        </a:p>
      </dgm:t>
    </dgm:pt>
    <dgm:pt modelId="{B369BE62-B64B-4375-9E98-F37AAE7194FC}" type="sibTrans" cxnId="{19C11336-17E2-4374-AD0C-9392E1F671C9}">
      <dgm:prSet/>
      <dgm:spPr/>
      <dgm:t>
        <a:bodyPr/>
        <a:lstStyle/>
        <a:p>
          <a:endParaRPr lang="ru-RU"/>
        </a:p>
      </dgm:t>
    </dgm:pt>
    <dgm:pt modelId="{22047D91-9E24-4FE7-8581-7786FA9DEE38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dirty="0"/>
            <a:t>Курс Русский язык в школе</a:t>
          </a:r>
        </a:p>
      </dgm:t>
    </dgm:pt>
    <dgm:pt modelId="{638A0454-0C1E-456F-BBB6-A36E80D9CE83}" type="parTrans" cxnId="{57598E89-1ABF-431F-A436-C529EE4673B6}">
      <dgm:prSet/>
      <dgm:spPr/>
      <dgm:t>
        <a:bodyPr/>
        <a:lstStyle/>
        <a:p>
          <a:endParaRPr lang="ru-RU"/>
        </a:p>
      </dgm:t>
    </dgm:pt>
    <dgm:pt modelId="{FB064E4E-E645-4E45-A074-9D4515DDD283}" type="sibTrans" cxnId="{57598E89-1ABF-431F-A436-C529EE4673B6}">
      <dgm:prSet/>
      <dgm:spPr/>
      <dgm:t>
        <a:bodyPr/>
        <a:lstStyle/>
        <a:p>
          <a:endParaRPr lang="ru-RU"/>
        </a:p>
      </dgm:t>
    </dgm:pt>
    <dgm:pt modelId="{8E44482F-2A3D-4B31-A276-A0E868289F73}" type="pres">
      <dgm:prSet presAssocID="{9E59C203-7B53-4B7B-AB0C-6C2FF33F1B5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5B0607-F910-4386-905B-96FC0847D104}" type="pres">
      <dgm:prSet presAssocID="{7D0C7FC4-794D-47B9-B778-733876E99BAF}" presName="root1" presStyleCnt="0"/>
      <dgm:spPr/>
    </dgm:pt>
    <dgm:pt modelId="{5F23D3F8-C8C1-4284-8F06-71AEFCC882C9}" type="pres">
      <dgm:prSet presAssocID="{7D0C7FC4-794D-47B9-B778-733876E99BAF}" presName="LevelOneTextNode" presStyleLbl="node0" presStyleIdx="0" presStyleCnt="1" custLinFactNeighborX="-4016" custLinFactNeighborY="-34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8F0EA3-D613-4BF4-A6CF-19AEB9D7963E}" type="pres">
      <dgm:prSet presAssocID="{7D0C7FC4-794D-47B9-B778-733876E99BAF}" presName="level2hierChild" presStyleCnt="0"/>
      <dgm:spPr/>
    </dgm:pt>
    <dgm:pt modelId="{FB642F2D-AFBD-4944-84E0-A544991A39D6}" type="pres">
      <dgm:prSet presAssocID="{DB3AB7A8-6F04-42F5-851B-910207799BB8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C1CF227-8F96-4A97-A672-00BEEF016A8C}" type="pres">
      <dgm:prSet presAssocID="{DB3AB7A8-6F04-42F5-851B-910207799BB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1F4D5D87-60A2-4B49-B683-DD8D50DFB86C}" type="pres">
      <dgm:prSet presAssocID="{AFF75C82-DEF5-43E8-83E0-D60CF1B164EC}" presName="root2" presStyleCnt="0"/>
      <dgm:spPr/>
    </dgm:pt>
    <dgm:pt modelId="{159AFA19-F341-42D1-8517-AABD85D7CC7A}" type="pres">
      <dgm:prSet presAssocID="{AFF75C82-DEF5-43E8-83E0-D60CF1B164EC}" presName="LevelTwoTextNode" presStyleLbl="node2" presStyleIdx="0" presStyleCnt="2" custScaleX="230294" custScaleY="100701" custLinFactNeighborX="-6842" custLinFactNeighborY="-534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372975-D1EF-4AB7-88BF-7F352E8F07E0}" type="pres">
      <dgm:prSet presAssocID="{AFF75C82-DEF5-43E8-83E0-D60CF1B164EC}" presName="level3hierChild" presStyleCnt="0"/>
      <dgm:spPr/>
    </dgm:pt>
    <dgm:pt modelId="{9A989522-27F6-43AA-9E53-300B457F487C}" type="pres">
      <dgm:prSet presAssocID="{638A0454-0C1E-456F-BBB6-A36E80D9CE83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0D2A0D3-B6D2-408D-BC53-C71ADEC46FEE}" type="pres">
      <dgm:prSet presAssocID="{638A0454-0C1E-456F-BBB6-A36E80D9CE83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073A98B-3558-4755-9578-834DA9D2C0B4}" type="pres">
      <dgm:prSet presAssocID="{22047D91-9E24-4FE7-8581-7786FA9DEE38}" presName="root2" presStyleCnt="0"/>
      <dgm:spPr/>
    </dgm:pt>
    <dgm:pt modelId="{59B64E15-CD9F-4733-B0E2-DA3D7B554370}" type="pres">
      <dgm:prSet presAssocID="{22047D91-9E24-4FE7-8581-7786FA9DEE38}" presName="LevelTwoTextNode" presStyleLbl="node2" presStyleIdx="1" presStyleCnt="2" custScaleX="214722" custScaleY="132930" custLinFactNeighborX="8127" custLinFactNeighborY="153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B1698F-D6B4-44BD-BB18-810AD91A092F}" type="pres">
      <dgm:prSet presAssocID="{22047D91-9E24-4FE7-8581-7786FA9DEE38}" presName="level3hierChild" presStyleCnt="0"/>
      <dgm:spPr/>
    </dgm:pt>
  </dgm:ptLst>
  <dgm:cxnLst>
    <dgm:cxn modelId="{E7C39E8A-42CC-45C8-9242-3BB0222322E8}" srcId="{9E59C203-7B53-4B7B-AB0C-6C2FF33F1B5A}" destId="{7D0C7FC4-794D-47B9-B778-733876E99BAF}" srcOrd="0" destOrd="0" parTransId="{BF8009F4-0D90-4461-8BDD-AD3061C156C5}" sibTransId="{FF5D98F5-C7DA-4A7E-95CC-C7BE858AD15C}"/>
    <dgm:cxn modelId="{FC124413-995D-4B79-94F5-05B287D03672}" type="presOf" srcId="{AFF75C82-DEF5-43E8-83E0-D60CF1B164EC}" destId="{159AFA19-F341-42D1-8517-AABD85D7CC7A}" srcOrd="0" destOrd="0" presId="urn:microsoft.com/office/officeart/2008/layout/HorizontalMultiLevelHierarchy"/>
    <dgm:cxn modelId="{D4F72A6F-9C17-4BDB-990B-A67A1652EBAA}" type="presOf" srcId="{22047D91-9E24-4FE7-8581-7786FA9DEE38}" destId="{59B64E15-CD9F-4733-B0E2-DA3D7B554370}" srcOrd="0" destOrd="0" presId="urn:microsoft.com/office/officeart/2008/layout/HorizontalMultiLevelHierarchy"/>
    <dgm:cxn modelId="{2444141B-68D6-4A00-B304-C6D00BF57DA8}" type="presOf" srcId="{638A0454-0C1E-456F-BBB6-A36E80D9CE83}" destId="{30D2A0D3-B6D2-408D-BC53-C71ADEC46FEE}" srcOrd="1" destOrd="0" presId="urn:microsoft.com/office/officeart/2008/layout/HorizontalMultiLevelHierarchy"/>
    <dgm:cxn modelId="{19C11336-17E2-4374-AD0C-9392E1F671C9}" srcId="{7D0C7FC4-794D-47B9-B778-733876E99BAF}" destId="{AFF75C82-DEF5-43E8-83E0-D60CF1B164EC}" srcOrd="0" destOrd="0" parTransId="{DB3AB7A8-6F04-42F5-851B-910207799BB8}" sibTransId="{B369BE62-B64B-4375-9E98-F37AAE7194FC}"/>
    <dgm:cxn modelId="{57598E89-1ABF-431F-A436-C529EE4673B6}" srcId="{7D0C7FC4-794D-47B9-B778-733876E99BAF}" destId="{22047D91-9E24-4FE7-8581-7786FA9DEE38}" srcOrd="1" destOrd="0" parTransId="{638A0454-0C1E-456F-BBB6-A36E80D9CE83}" sibTransId="{FB064E4E-E645-4E45-A074-9D4515DDD283}"/>
    <dgm:cxn modelId="{50F05A6B-991D-40E6-9297-A1C424EA8F1E}" type="presOf" srcId="{9E59C203-7B53-4B7B-AB0C-6C2FF33F1B5A}" destId="{8E44482F-2A3D-4B31-A276-A0E868289F73}" srcOrd="0" destOrd="0" presId="urn:microsoft.com/office/officeart/2008/layout/HorizontalMultiLevelHierarchy"/>
    <dgm:cxn modelId="{A4CF4102-6661-4B3B-9267-A497BFA0E280}" type="presOf" srcId="{DB3AB7A8-6F04-42F5-851B-910207799BB8}" destId="{FB642F2D-AFBD-4944-84E0-A544991A39D6}" srcOrd="0" destOrd="0" presId="urn:microsoft.com/office/officeart/2008/layout/HorizontalMultiLevelHierarchy"/>
    <dgm:cxn modelId="{3CCE783D-F827-4079-99E2-DECC828F5262}" type="presOf" srcId="{7D0C7FC4-794D-47B9-B778-733876E99BAF}" destId="{5F23D3F8-C8C1-4284-8F06-71AEFCC882C9}" srcOrd="0" destOrd="0" presId="urn:microsoft.com/office/officeart/2008/layout/HorizontalMultiLevelHierarchy"/>
    <dgm:cxn modelId="{BCA643C5-AC1D-4FF4-9247-7328A7CCEF1A}" type="presOf" srcId="{DB3AB7A8-6F04-42F5-851B-910207799BB8}" destId="{DC1CF227-8F96-4A97-A672-00BEEF016A8C}" srcOrd="1" destOrd="0" presId="urn:microsoft.com/office/officeart/2008/layout/HorizontalMultiLevelHierarchy"/>
    <dgm:cxn modelId="{0F317774-7D63-4EBA-9AC6-A1B5220501A2}" type="presOf" srcId="{638A0454-0C1E-456F-BBB6-A36E80D9CE83}" destId="{9A989522-27F6-43AA-9E53-300B457F487C}" srcOrd="0" destOrd="0" presId="urn:microsoft.com/office/officeart/2008/layout/HorizontalMultiLevelHierarchy"/>
    <dgm:cxn modelId="{B2DA9AB2-BEB2-4480-B784-B2A105985137}" type="presParOf" srcId="{8E44482F-2A3D-4B31-A276-A0E868289F73}" destId="{695B0607-F910-4386-905B-96FC0847D104}" srcOrd="0" destOrd="0" presId="urn:microsoft.com/office/officeart/2008/layout/HorizontalMultiLevelHierarchy"/>
    <dgm:cxn modelId="{6411F36F-6AC5-4935-BDCD-FCA8C2CE3701}" type="presParOf" srcId="{695B0607-F910-4386-905B-96FC0847D104}" destId="{5F23D3F8-C8C1-4284-8F06-71AEFCC882C9}" srcOrd="0" destOrd="0" presId="urn:microsoft.com/office/officeart/2008/layout/HorizontalMultiLevelHierarchy"/>
    <dgm:cxn modelId="{7A5F290C-BCEE-40F4-82D9-9796D6B22A57}" type="presParOf" srcId="{695B0607-F910-4386-905B-96FC0847D104}" destId="{588F0EA3-D613-4BF4-A6CF-19AEB9D7963E}" srcOrd="1" destOrd="0" presId="urn:microsoft.com/office/officeart/2008/layout/HorizontalMultiLevelHierarchy"/>
    <dgm:cxn modelId="{09B4AC08-C1C3-419D-AE04-01DF037C5288}" type="presParOf" srcId="{588F0EA3-D613-4BF4-A6CF-19AEB9D7963E}" destId="{FB642F2D-AFBD-4944-84E0-A544991A39D6}" srcOrd="0" destOrd="0" presId="urn:microsoft.com/office/officeart/2008/layout/HorizontalMultiLevelHierarchy"/>
    <dgm:cxn modelId="{D2F5FD0F-C8C1-4E9A-8622-35A2AD12544D}" type="presParOf" srcId="{FB642F2D-AFBD-4944-84E0-A544991A39D6}" destId="{DC1CF227-8F96-4A97-A672-00BEEF016A8C}" srcOrd="0" destOrd="0" presId="urn:microsoft.com/office/officeart/2008/layout/HorizontalMultiLevelHierarchy"/>
    <dgm:cxn modelId="{C85784AB-BEA0-4AC8-AAC2-25D4AC823B22}" type="presParOf" srcId="{588F0EA3-D613-4BF4-A6CF-19AEB9D7963E}" destId="{1F4D5D87-60A2-4B49-B683-DD8D50DFB86C}" srcOrd="1" destOrd="0" presId="urn:microsoft.com/office/officeart/2008/layout/HorizontalMultiLevelHierarchy"/>
    <dgm:cxn modelId="{F473AF31-D937-418E-8EB1-7362A2AD847B}" type="presParOf" srcId="{1F4D5D87-60A2-4B49-B683-DD8D50DFB86C}" destId="{159AFA19-F341-42D1-8517-AABD85D7CC7A}" srcOrd="0" destOrd="0" presId="urn:microsoft.com/office/officeart/2008/layout/HorizontalMultiLevelHierarchy"/>
    <dgm:cxn modelId="{4EF6C912-D435-4527-8A19-04036D38C1F4}" type="presParOf" srcId="{1F4D5D87-60A2-4B49-B683-DD8D50DFB86C}" destId="{B3372975-D1EF-4AB7-88BF-7F352E8F07E0}" srcOrd="1" destOrd="0" presId="urn:microsoft.com/office/officeart/2008/layout/HorizontalMultiLevelHierarchy"/>
    <dgm:cxn modelId="{032839BC-DD6E-4E38-93F2-8247D2D20D72}" type="presParOf" srcId="{588F0EA3-D613-4BF4-A6CF-19AEB9D7963E}" destId="{9A989522-27F6-43AA-9E53-300B457F487C}" srcOrd="2" destOrd="0" presId="urn:microsoft.com/office/officeart/2008/layout/HorizontalMultiLevelHierarchy"/>
    <dgm:cxn modelId="{19B0E7CE-A19D-4187-B26F-7765E11E0D78}" type="presParOf" srcId="{9A989522-27F6-43AA-9E53-300B457F487C}" destId="{30D2A0D3-B6D2-408D-BC53-C71ADEC46FEE}" srcOrd="0" destOrd="0" presId="urn:microsoft.com/office/officeart/2008/layout/HorizontalMultiLevelHierarchy"/>
    <dgm:cxn modelId="{5A2ECEA4-DEB0-440F-BB4E-3B3FE43AC88E}" type="presParOf" srcId="{588F0EA3-D613-4BF4-A6CF-19AEB9D7963E}" destId="{0073A98B-3558-4755-9578-834DA9D2C0B4}" srcOrd="3" destOrd="0" presId="urn:microsoft.com/office/officeart/2008/layout/HorizontalMultiLevelHierarchy"/>
    <dgm:cxn modelId="{C7B44FBD-AD96-4A9B-80B6-AAFD7A637384}" type="presParOf" srcId="{0073A98B-3558-4755-9578-834DA9D2C0B4}" destId="{59B64E15-CD9F-4733-B0E2-DA3D7B554370}" srcOrd="0" destOrd="0" presId="urn:microsoft.com/office/officeart/2008/layout/HorizontalMultiLevelHierarchy"/>
    <dgm:cxn modelId="{FB5219AF-3CA2-4F36-ACCC-74A2253EB417}" type="presParOf" srcId="{0073A98B-3558-4755-9578-834DA9D2C0B4}" destId="{2FB1698F-D6B4-44BD-BB18-810AD91A092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711F67-75F8-4D2E-A8BD-B1F26192010F}">
      <dgm:prSet phldrT="[Текст]" custT="1"/>
      <dgm:spPr/>
      <dgm:t>
        <a:bodyPr/>
        <a:lstStyle/>
        <a:p>
          <a:r>
            <a:rPr lang="ru-RU" sz="2000" dirty="0"/>
            <a:t>Место Русского родного языка в учебном плане</a:t>
          </a:r>
        </a:p>
      </dgm:t>
    </dgm:pt>
    <dgm:pt modelId="{0A33130D-F5EE-45ED-9FE1-E69C923F0174}" type="parTrans" cxnId="{402560B8-3BAC-4F7E-AB48-C0EF9562E666}">
      <dgm:prSet/>
      <dgm:spPr/>
      <dgm:t>
        <a:bodyPr/>
        <a:lstStyle/>
        <a:p>
          <a:endParaRPr lang="ru-RU"/>
        </a:p>
      </dgm:t>
    </dgm:pt>
    <dgm:pt modelId="{57C6692B-70DB-413B-AC6E-E6907F26DA7D}" type="sibTrans" cxnId="{402560B8-3BAC-4F7E-AB48-C0EF9562E666}">
      <dgm:prSet/>
      <dgm:spPr/>
      <dgm:t>
        <a:bodyPr/>
        <a:lstStyle/>
        <a:p>
          <a:endParaRPr lang="ru-RU"/>
        </a:p>
      </dgm:t>
    </dgm:pt>
    <dgm:pt modelId="{9C711BCD-A556-4D4C-B515-040545D462D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/>
            <a:t>Первый год обучения (5-й класс) – 70 ч.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9A56C442-E77D-4889-AED7-4F04252E7989}" type="parTrans" cxnId="{72889EBC-94A2-455C-AC32-8A5A781089EC}">
      <dgm:prSet/>
      <dgm:spPr/>
      <dgm:t>
        <a:bodyPr/>
        <a:lstStyle/>
        <a:p>
          <a:endParaRPr lang="ru-RU"/>
        </a:p>
      </dgm:t>
    </dgm:pt>
    <dgm:pt modelId="{BE5D2DD9-3043-433B-8EA6-10C58621A30E}" type="sibTrans" cxnId="{72889EBC-94A2-455C-AC32-8A5A781089EC}">
      <dgm:prSet/>
      <dgm:spPr/>
      <dgm:t>
        <a:bodyPr/>
        <a:lstStyle/>
        <a:p>
          <a:endParaRPr lang="ru-RU"/>
        </a:p>
      </dgm:t>
    </dgm:pt>
    <dgm:pt modelId="{234E7915-4BBF-4366-8978-C00F85AC8865}">
      <dgm:prSet phldrT="[Текст]" custT="1"/>
      <dgm:spPr>
        <a:solidFill>
          <a:srgbClr val="C0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/>
            <a:t>Второй год обучения (6-й класс) – 70 ч.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2E9D04A9-2A0F-4F2F-95F5-E7279DF37517}" type="parTrans" cxnId="{14D75209-AFFC-4A31-B59B-B5C47AAF0BD3}">
      <dgm:prSet/>
      <dgm:spPr/>
      <dgm:t>
        <a:bodyPr/>
        <a:lstStyle/>
        <a:p>
          <a:endParaRPr lang="ru-RU"/>
        </a:p>
      </dgm:t>
    </dgm:pt>
    <dgm:pt modelId="{F09E4952-BB02-44C2-AF4F-B46E17725756}" type="sibTrans" cxnId="{14D75209-AFFC-4A31-B59B-B5C47AAF0BD3}">
      <dgm:prSet/>
      <dgm:spPr/>
      <dgm:t>
        <a:bodyPr/>
        <a:lstStyle/>
        <a:p>
          <a:endParaRPr lang="ru-RU"/>
        </a:p>
      </dgm:t>
    </dgm:pt>
    <dgm:pt modelId="{C502852B-3506-4F09-A423-6261985AECA1}">
      <dgm:prSet phldrT="[Текст]" custT="1"/>
      <dgm:spPr>
        <a:solidFill>
          <a:srgbClr val="00B05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dirty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/>
            <a:t>Третий год обучения (7-й класс) – 35 ч.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FAB5E4F2-46D3-4B98-AB5D-A902CAADD9F4}" type="parTrans" cxnId="{90ABB14F-F2E5-4055-80C9-960D9EB0A621}">
      <dgm:prSet/>
      <dgm:spPr/>
      <dgm:t>
        <a:bodyPr/>
        <a:lstStyle/>
        <a:p>
          <a:endParaRPr lang="ru-RU"/>
        </a:p>
      </dgm:t>
    </dgm:pt>
    <dgm:pt modelId="{7E8D9BFB-8CC0-4E9B-99D9-724CBF2C7244}" type="sibTrans" cxnId="{90ABB14F-F2E5-4055-80C9-960D9EB0A621}">
      <dgm:prSet/>
      <dgm:spPr/>
      <dgm:t>
        <a:bodyPr/>
        <a:lstStyle/>
        <a:p>
          <a:endParaRPr lang="ru-RU"/>
        </a:p>
      </dgm:t>
    </dgm:pt>
    <dgm:pt modelId="{EC9B21D5-6674-455F-B608-0D7730F22FE9}">
      <dgm:prSet phldrT="[Текст]" custT="1"/>
      <dgm:spPr>
        <a:solidFill>
          <a:srgbClr val="0070C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dirty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/>
            <a:t>Четвертый год обучения (8-й класс) – 35 ч.</a:t>
          </a:r>
        </a:p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CA27AFEB-A13D-4C8B-9A5C-B8D370748043}" type="parTrans" cxnId="{91974A51-5D77-4873-B6AF-EA258708EE02}">
      <dgm:prSet/>
      <dgm:spPr/>
      <dgm:t>
        <a:bodyPr/>
        <a:lstStyle/>
        <a:p>
          <a:endParaRPr lang="ru-RU"/>
        </a:p>
      </dgm:t>
    </dgm:pt>
    <dgm:pt modelId="{D0D7BE6B-E98F-4F01-BE49-97CEE1699242}" type="sibTrans" cxnId="{91974A51-5D77-4873-B6AF-EA258708EE02}">
      <dgm:prSet/>
      <dgm:spPr/>
      <dgm:t>
        <a:bodyPr/>
        <a:lstStyle/>
        <a:p>
          <a:endParaRPr lang="ru-RU"/>
        </a:p>
      </dgm:t>
    </dgm:pt>
    <dgm:pt modelId="{B4D66616-7E80-4B93-BF0A-04AF6F2AE099}">
      <dgm:prSet phldrT="[Текст]" custT="1"/>
      <dgm:spPr>
        <a:solidFill>
          <a:srgbClr val="7030A0"/>
        </a:solidFill>
      </dgm:spPr>
      <dgm:t>
        <a:bodyPr/>
        <a:lstStyle/>
        <a:p>
          <a:pPr algn="ctr"/>
          <a:r>
            <a:rPr lang="ru-RU" sz="2400" dirty="0"/>
            <a:t>Пятый год обучения (9-й класс) – 35 ч.</a:t>
          </a:r>
        </a:p>
      </dgm:t>
    </dgm:pt>
    <dgm:pt modelId="{A40E6479-10B7-470A-B78C-FC2D41DE09A4}" type="parTrans" cxnId="{A3D86A3D-BAE8-45DD-AAFE-7DE391A3FB79}">
      <dgm:prSet/>
      <dgm:spPr/>
      <dgm:t>
        <a:bodyPr/>
        <a:lstStyle/>
        <a:p>
          <a:endParaRPr lang="ru-RU"/>
        </a:p>
      </dgm:t>
    </dgm:pt>
    <dgm:pt modelId="{8977419C-1CF9-4082-AF85-6C7D643B8C19}" type="sibTrans" cxnId="{A3D86A3D-BAE8-45DD-AAFE-7DE391A3FB79}">
      <dgm:prSet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A04BBB-2DA9-4EFA-8D1D-1AA2C44C3C93}" type="pres">
      <dgm:prSet presAssocID="{75711F67-75F8-4D2E-A8BD-B1F26192010F}" presName="root1" presStyleCnt="0"/>
      <dgm:spPr/>
    </dgm:pt>
    <dgm:pt modelId="{1F0955BF-BAFD-4682-8975-53763045A5A6}" type="pres">
      <dgm:prSet presAssocID="{75711F67-75F8-4D2E-A8BD-B1F26192010F}" presName="LevelOneTextNode" presStyleLbl="node0" presStyleIdx="0" presStyleCnt="1" custScaleY="146638" custLinFactNeighborX="22551" custLinFactNeighborY="-30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5624A5-0C8F-4F9E-B0B1-0B1C5590571C}" type="pres">
      <dgm:prSet presAssocID="{75711F67-75F8-4D2E-A8BD-B1F26192010F}" presName="level2hierChild" presStyleCnt="0"/>
      <dgm:spPr/>
    </dgm:pt>
    <dgm:pt modelId="{E2407CFB-AEBC-4718-B27E-80C4E29F12AE}" type="pres">
      <dgm:prSet presAssocID="{9A56C442-E77D-4889-AED7-4F04252E7989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BBFCFF20-BD47-4D54-86AE-1C1EEF674C52}" type="pres">
      <dgm:prSet presAssocID="{9A56C442-E77D-4889-AED7-4F04252E7989}" presName="connTx" presStyleLbl="parChTrans1D2" presStyleIdx="0" presStyleCnt="5"/>
      <dgm:spPr/>
      <dgm:t>
        <a:bodyPr/>
        <a:lstStyle/>
        <a:p>
          <a:endParaRPr lang="ru-RU"/>
        </a:p>
      </dgm:t>
    </dgm:pt>
    <dgm:pt modelId="{C0FA9FB0-A00E-41BE-B2A1-4C6BB65FDF64}" type="pres">
      <dgm:prSet presAssocID="{9C711BCD-A556-4D4C-B515-040545D462DA}" presName="root2" presStyleCnt="0"/>
      <dgm:spPr/>
    </dgm:pt>
    <dgm:pt modelId="{8741398E-1382-4775-AE1F-60D9C37FC571}" type="pres">
      <dgm:prSet presAssocID="{9C711BCD-A556-4D4C-B515-040545D462DA}" presName="LevelTwoTextNode" presStyleLbl="node2" presStyleIdx="0" presStyleCnt="5" custScaleX="334544" custScaleY="99563" custLinFactNeighborX="-5418" custLinFactNeighborY="-364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A318C2-9DA0-4CC4-8CA6-2FDF70B2A029}" type="pres">
      <dgm:prSet presAssocID="{9C711BCD-A556-4D4C-B515-040545D462DA}" presName="level3hierChild" presStyleCnt="0"/>
      <dgm:spPr/>
    </dgm:pt>
    <dgm:pt modelId="{320B7676-3A44-4DFC-A9FA-0F517511F59D}" type="pres">
      <dgm:prSet presAssocID="{2E9D04A9-2A0F-4F2F-95F5-E7279DF37517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9DED2C0E-F270-4EDA-8E47-A62EC3E1EB17}" type="pres">
      <dgm:prSet presAssocID="{2E9D04A9-2A0F-4F2F-95F5-E7279DF37517}" presName="connTx" presStyleLbl="parChTrans1D2" presStyleIdx="1" presStyleCnt="5"/>
      <dgm:spPr/>
      <dgm:t>
        <a:bodyPr/>
        <a:lstStyle/>
        <a:p>
          <a:endParaRPr lang="ru-RU"/>
        </a:p>
      </dgm:t>
    </dgm:pt>
    <dgm:pt modelId="{19667703-FE6E-4D99-8083-FE3C9D1D3A26}" type="pres">
      <dgm:prSet presAssocID="{234E7915-4BBF-4366-8978-C00F85AC8865}" presName="root2" presStyleCnt="0"/>
      <dgm:spPr/>
    </dgm:pt>
    <dgm:pt modelId="{B408A42D-D91F-44ED-AE95-6C62C37E03ED}" type="pres">
      <dgm:prSet presAssocID="{234E7915-4BBF-4366-8978-C00F85AC8865}" presName="LevelTwoTextNode" presStyleLbl="node2" presStyleIdx="1" presStyleCnt="5" custScaleX="333460" custScaleY="106789" custLinFactNeighborX="-4911" custLinFactNeighborY="-187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E0C788-F819-44A6-BECA-90ECBEA3A847}" type="pres">
      <dgm:prSet presAssocID="{234E7915-4BBF-4366-8978-C00F85AC8865}" presName="level3hierChild" presStyleCnt="0"/>
      <dgm:spPr/>
    </dgm:pt>
    <dgm:pt modelId="{4A0B5DDF-39F6-4D60-ABFE-5B642294AAB9}" type="pres">
      <dgm:prSet presAssocID="{FAB5E4F2-46D3-4B98-AB5D-A902CAADD9F4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D3794EE1-86D4-4AD6-BC05-779974D0B9CD}" type="pres">
      <dgm:prSet presAssocID="{FAB5E4F2-46D3-4B98-AB5D-A902CAADD9F4}" presName="connTx" presStyleLbl="parChTrans1D2" presStyleIdx="2" presStyleCnt="5"/>
      <dgm:spPr/>
      <dgm:t>
        <a:bodyPr/>
        <a:lstStyle/>
        <a:p>
          <a:endParaRPr lang="ru-RU"/>
        </a:p>
      </dgm:t>
    </dgm:pt>
    <dgm:pt modelId="{C2A35054-721E-4767-8229-EBA67EB2949C}" type="pres">
      <dgm:prSet presAssocID="{C502852B-3506-4F09-A423-6261985AECA1}" presName="root2" presStyleCnt="0"/>
      <dgm:spPr/>
    </dgm:pt>
    <dgm:pt modelId="{240F5137-4899-4950-8876-F031D41975A8}" type="pres">
      <dgm:prSet presAssocID="{C502852B-3506-4F09-A423-6261985AECA1}" presName="LevelTwoTextNode" presStyleLbl="node2" presStyleIdx="2" presStyleCnt="5" custScaleX="333947" custScaleY="113616" custLinFactNeighborX="-3317" custLinFactNeighborY="-17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D7B3CD-42FD-4265-8B54-05CC61C90A96}" type="pres">
      <dgm:prSet presAssocID="{C502852B-3506-4F09-A423-6261985AECA1}" presName="level3hierChild" presStyleCnt="0"/>
      <dgm:spPr/>
    </dgm:pt>
    <dgm:pt modelId="{68684AC9-3730-472D-8D72-10C1A56172D5}" type="pres">
      <dgm:prSet presAssocID="{CA27AFEB-A13D-4C8B-9A5C-B8D370748043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9BD00D85-889E-4101-BDFD-8FD5BF346D7F}" type="pres">
      <dgm:prSet presAssocID="{CA27AFEB-A13D-4C8B-9A5C-B8D370748043}" presName="connTx" presStyleLbl="parChTrans1D2" presStyleIdx="3" presStyleCnt="5"/>
      <dgm:spPr/>
      <dgm:t>
        <a:bodyPr/>
        <a:lstStyle/>
        <a:p>
          <a:endParaRPr lang="ru-RU"/>
        </a:p>
      </dgm:t>
    </dgm:pt>
    <dgm:pt modelId="{7131A02B-79DD-49AD-BAB3-BA68CA97C276}" type="pres">
      <dgm:prSet presAssocID="{EC9B21D5-6674-455F-B608-0D7730F22FE9}" presName="root2" presStyleCnt="0"/>
      <dgm:spPr/>
    </dgm:pt>
    <dgm:pt modelId="{CD901A07-47E8-452B-92AC-F2AC3855CE88}" type="pres">
      <dgm:prSet presAssocID="{EC9B21D5-6674-455F-B608-0D7730F22FE9}" presName="LevelTwoTextNode" presStyleLbl="node2" presStyleIdx="3" presStyleCnt="5" custScaleX="330838" custScaleY="100921" custLinFactNeighborX="-2044" custLinFactNeighborY="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CB9D92-1161-4F2A-B567-6AF4C196B99B}" type="pres">
      <dgm:prSet presAssocID="{EC9B21D5-6674-455F-B608-0D7730F22FE9}" presName="level3hierChild" presStyleCnt="0"/>
      <dgm:spPr/>
    </dgm:pt>
    <dgm:pt modelId="{7EB2A60E-770B-4CBB-9D03-5DBC220D16F0}" type="pres">
      <dgm:prSet presAssocID="{A40E6479-10B7-470A-B78C-FC2D41DE09A4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A95197E3-7C59-44FA-A06F-4D9A67274B5D}" type="pres">
      <dgm:prSet presAssocID="{A40E6479-10B7-470A-B78C-FC2D41DE09A4}" presName="connTx" presStyleLbl="parChTrans1D2" presStyleIdx="4" presStyleCnt="5"/>
      <dgm:spPr/>
      <dgm:t>
        <a:bodyPr/>
        <a:lstStyle/>
        <a:p>
          <a:endParaRPr lang="ru-RU"/>
        </a:p>
      </dgm:t>
    </dgm:pt>
    <dgm:pt modelId="{76EAB39C-801C-4901-8E03-6F7824E02533}" type="pres">
      <dgm:prSet presAssocID="{B4D66616-7E80-4B93-BF0A-04AF6F2AE099}" presName="root2" presStyleCnt="0"/>
      <dgm:spPr/>
    </dgm:pt>
    <dgm:pt modelId="{92DF3323-49A0-4BC7-8EA6-E324CDBCE493}" type="pres">
      <dgm:prSet presAssocID="{B4D66616-7E80-4B93-BF0A-04AF6F2AE099}" presName="LevelTwoTextNode" presStyleLbl="node2" presStyleIdx="4" presStyleCnt="5" custScaleX="329855" custScaleY="128009" custLinFactNeighborX="-1271" custLinFactNeighborY="45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750F7F-4EAD-4F65-AD69-584A101CA823}" type="pres">
      <dgm:prSet presAssocID="{B4D66616-7E80-4B93-BF0A-04AF6F2AE099}" presName="level3hierChild" presStyleCnt="0"/>
      <dgm:spPr/>
    </dgm:pt>
  </dgm:ptLst>
  <dgm:cxnLst>
    <dgm:cxn modelId="{36BE761C-B686-4F83-93CA-39FE3D6E34A7}" type="presOf" srcId="{CA27AFEB-A13D-4C8B-9A5C-B8D370748043}" destId="{9BD00D85-889E-4101-BDFD-8FD5BF346D7F}" srcOrd="1" destOrd="0" presId="urn:microsoft.com/office/officeart/2008/layout/HorizontalMultiLevelHierarchy"/>
    <dgm:cxn modelId="{FC122856-D15C-4EF8-9B1C-1FEA46C7F7C3}" type="presOf" srcId="{A40E6479-10B7-470A-B78C-FC2D41DE09A4}" destId="{A95197E3-7C59-44FA-A06F-4D9A67274B5D}" srcOrd="1" destOrd="0" presId="urn:microsoft.com/office/officeart/2008/layout/HorizontalMultiLevelHierarchy"/>
    <dgm:cxn modelId="{98373141-BC9B-4D44-9786-19C10B9A1BB0}" type="presOf" srcId="{FAB5E4F2-46D3-4B98-AB5D-A902CAADD9F4}" destId="{4A0B5DDF-39F6-4D60-ABFE-5B642294AAB9}" srcOrd="0" destOrd="0" presId="urn:microsoft.com/office/officeart/2008/layout/HorizontalMultiLevelHierarchy"/>
    <dgm:cxn modelId="{5341D600-AE8F-439D-88CB-EA4A03AEC371}" type="presOf" srcId="{CA27AFEB-A13D-4C8B-9A5C-B8D370748043}" destId="{68684AC9-3730-472D-8D72-10C1A56172D5}" srcOrd="0" destOrd="0" presId="urn:microsoft.com/office/officeart/2008/layout/HorizontalMultiLevelHierarchy"/>
    <dgm:cxn modelId="{90ABB14F-F2E5-4055-80C9-960D9EB0A621}" srcId="{75711F67-75F8-4D2E-A8BD-B1F26192010F}" destId="{C502852B-3506-4F09-A423-6261985AECA1}" srcOrd="2" destOrd="0" parTransId="{FAB5E4F2-46D3-4B98-AB5D-A902CAADD9F4}" sibTransId="{7E8D9BFB-8CC0-4E9B-99D9-724CBF2C7244}"/>
    <dgm:cxn modelId="{72889EBC-94A2-455C-AC32-8A5A781089EC}" srcId="{75711F67-75F8-4D2E-A8BD-B1F26192010F}" destId="{9C711BCD-A556-4D4C-B515-040545D462DA}" srcOrd="0" destOrd="0" parTransId="{9A56C442-E77D-4889-AED7-4F04252E7989}" sibTransId="{BE5D2DD9-3043-433B-8EA6-10C58621A30E}"/>
    <dgm:cxn modelId="{1DFF7A84-A6AE-4606-A92A-3A87B21FB8C6}" type="presOf" srcId="{347E9712-D9AF-4BC8-95FD-4E602A7F0A9D}" destId="{59F2BD16-CA56-4C81-A606-45D7D432FE9A}" srcOrd="0" destOrd="0" presId="urn:microsoft.com/office/officeart/2008/layout/HorizontalMultiLevelHierarchy"/>
    <dgm:cxn modelId="{14D75209-AFFC-4A31-B59B-B5C47AAF0BD3}" srcId="{75711F67-75F8-4D2E-A8BD-B1F26192010F}" destId="{234E7915-4BBF-4366-8978-C00F85AC8865}" srcOrd="1" destOrd="0" parTransId="{2E9D04A9-2A0F-4F2F-95F5-E7279DF37517}" sibTransId="{F09E4952-BB02-44C2-AF4F-B46E17725756}"/>
    <dgm:cxn modelId="{958F2C82-2F19-448E-B5BC-30F544BDB8A7}" type="presOf" srcId="{C502852B-3506-4F09-A423-6261985AECA1}" destId="{240F5137-4899-4950-8876-F031D41975A8}" srcOrd="0" destOrd="0" presId="urn:microsoft.com/office/officeart/2008/layout/HorizontalMultiLevelHierarchy"/>
    <dgm:cxn modelId="{561D60BC-363C-46C6-97B7-76B371616C63}" type="presOf" srcId="{FAB5E4F2-46D3-4B98-AB5D-A902CAADD9F4}" destId="{D3794EE1-86D4-4AD6-BC05-779974D0B9CD}" srcOrd="1" destOrd="0" presId="urn:microsoft.com/office/officeart/2008/layout/HorizontalMultiLevelHierarchy"/>
    <dgm:cxn modelId="{B872689A-494E-486D-B96F-0FC486D16736}" type="presOf" srcId="{9C711BCD-A556-4D4C-B515-040545D462DA}" destId="{8741398E-1382-4775-AE1F-60D9C37FC571}" srcOrd="0" destOrd="0" presId="urn:microsoft.com/office/officeart/2008/layout/HorizontalMultiLevelHierarchy"/>
    <dgm:cxn modelId="{9AAAB45D-23A0-498A-90B5-A4F64320EC48}" type="presOf" srcId="{A40E6479-10B7-470A-B78C-FC2D41DE09A4}" destId="{7EB2A60E-770B-4CBB-9D03-5DBC220D16F0}" srcOrd="0" destOrd="0" presId="urn:microsoft.com/office/officeart/2008/layout/HorizontalMultiLevelHierarchy"/>
    <dgm:cxn modelId="{A3D86A3D-BAE8-45DD-AAFE-7DE391A3FB79}" srcId="{75711F67-75F8-4D2E-A8BD-B1F26192010F}" destId="{B4D66616-7E80-4B93-BF0A-04AF6F2AE099}" srcOrd="4" destOrd="0" parTransId="{A40E6479-10B7-470A-B78C-FC2D41DE09A4}" sibTransId="{8977419C-1CF9-4082-AF85-6C7D643B8C19}"/>
    <dgm:cxn modelId="{C3660F7D-85A8-4486-A55A-60FCA3D9C2A8}" type="presOf" srcId="{9A56C442-E77D-4889-AED7-4F04252E7989}" destId="{E2407CFB-AEBC-4718-B27E-80C4E29F12AE}" srcOrd="0" destOrd="0" presId="urn:microsoft.com/office/officeart/2008/layout/HorizontalMultiLevelHierarchy"/>
    <dgm:cxn modelId="{8662D087-23FD-447A-842F-34E9CB8550CB}" type="presOf" srcId="{75711F67-75F8-4D2E-A8BD-B1F26192010F}" destId="{1F0955BF-BAFD-4682-8975-53763045A5A6}" srcOrd="0" destOrd="0" presId="urn:microsoft.com/office/officeart/2008/layout/HorizontalMultiLevelHierarchy"/>
    <dgm:cxn modelId="{B0B8CD3B-F84D-4823-A06D-129F659D6E82}" type="presOf" srcId="{B4D66616-7E80-4B93-BF0A-04AF6F2AE099}" destId="{92DF3323-49A0-4BC7-8EA6-E324CDBCE493}" srcOrd="0" destOrd="0" presId="urn:microsoft.com/office/officeart/2008/layout/HorizontalMultiLevelHierarchy"/>
    <dgm:cxn modelId="{402560B8-3BAC-4F7E-AB48-C0EF9562E666}" srcId="{347E9712-D9AF-4BC8-95FD-4E602A7F0A9D}" destId="{75711F67-75F8-4D2E-A8BD-B1F26192010F}" srcOrd="0" destOrd="0" parTransId="{0A33130D-F5EE-45ED-9FE1-E69C923F0174}" sibTransId="{57C6692B-70DB-413B-AC6E-E6907F26DA7D}"/>
    <dgm:cxn modelId="{1EA616C3-6DD0-4427-84E5-2EEAC87101FA}" type="presOf" srcId="{2E9D04A9-2A0F-4F2F-95F5-E7279DF37517}" destId="{9DED2C0E-F270-4EDA-8E47-A62EC3E1EB17}" srcOrd="1" destOrd="0" presId="urn:microsoft.com/office/officeart/2008/layout/HorizontalMultiLevelHierarchy"/>
    <dgm:cxn modelId="{91974A51-5D77-4873-B6AF-EA258708EE02}" srcId="{75711F67-75F8-4D2E-A8BD-B1F26192010F}" destId="{EC9B21D5-6674-455F-B608-0D7730F22FE9}" srcOrd="3" destOrd="0" parTransId="{CA27AFEB-A13D-4C8B-9A5C-B8D370748043}" sibTransId="{D0D7BE6B-E98F-4F01-BE49-97CEE1699242}"/>
    <dgm:cxn modelId="{0B082BAD-B53A-48A6-AF3F-926706E4E09F}" type="presOf" srcId="{EC9B21D5-6674-455F-B608-0D7730F22FE9}" destId="{CD901A07-47E8-452B-92AC-F2AC3855CE88}" srcOrd="0" destOrd="0" presId="urn:microsoft.com/office/officeart/2008/layout/HorizontalMultiLevelHierarchy"/>
    <dgm:cxn modelId="{E7451497-C7FF-4989-B36E-C050E8A1C375}" type="presOf" srcId="{234E7915-4BBF-4366-8978-C00F85AC8865}" destId="{B408A42D-D91F-44ED-AE95-6C62C37E03ED}" srcOrd="0" destOrd="0" presId="urn:microsoft.com/office/officeart/2008/layout/HorizontalMultiLevelHierarchy"/>
    <dgm:cxn modelId="{1DE36F1C-334B-42EB-8CE0-ECDEA224E991}" type="presOf" srcId="{9A56C442-E77D-4889-AED7-4F04252E7989}" destId="{BBFCFF20-BD47-4D54-86AE-1C1EEF674C52}" srcOrd="1" destOrd="0" presId="urn:microsoft.com/office/officeart/2008/layout/HorizontalMultiLevelHierarchy"/>
    <dgm:cxn modelId="{F93F54D4-737C-49B8-99AF-05458429900D}" type="presOf" srcId="{2E9D04A9-2A0F-4F2F-95F5-E7279DF37517}" destId="{320B7676-3A44-4DFC-A9FA-0F517511F59D}" srcOrd="0" destOrd="0" presId="urn:microsoft.com/office/officeart/2008/layout/HorizontalMultiLevelHierarchy"/>
    <dgm:cxn modelId="{353E0CA7-5BFF-4E7B-88AF-89BC657B9D6D}" type="presParOf" srcId="{59F2BD16-CA56-4C81-A606-45D7D432FE9A}" destId="{6FA04BBB-2DA9-4EFA-8D1D-1AA2C44C3C93}" srcOrd="0" destOrd="0" presId="urn:microsoft.com/office/officeart/2008/layout/HorizontalMultiLevelHierarchy"/>
    <dgm:cxn modelId="{9ED80B4A-EED0-4A40-85CC-C386F803648A}" type="presParOf" srcId="{6FA04BBB-2DA9-4EFA-8D1D-1AA2C44C3C93}" destId="{1F0955BF-BAFD-4682-8975-53763045A5A6}" srcOrd="0" destOrd="0" presId="urn:microsoft.com/office/officeart/2008/layout/HorizontalMultiLevelHierarchy"/>
    <dgm:cxn modelId="{F3AAACA2-674C-4773-AB57-5921101F9CF6}" type="presParOf" srcId="{6FA04BBB-2DA9-4EFA-8D1D-1AA2C44C3C93}" destId="{D05624A5-0C8F-4F9E-B0B1-0B1C5590571C}" srcOrd="1" destOrd="0" presId="urn:microsoft.com/office/officeart/2008/layout/HorizontalMultiLevelHierarchy"/>
    <dgm:cxn modelId="{749B75A5-5050-4054-BE5D-4ED506ADEFAC}" type="presParOf" srcId="{D05624A5-0C8F-4F9E-B0B1-0B1C5590571C}" destId="{E2407CFB-AEBC-4718-B27E-80C4E29F12AE}" srcOrd="0" destOrd="0" presId="urn:microsoft.com/office/officeart/2008/layout/HorizontalMultiLevelHierarchy"/>
    <dgm:cxn modelId="{C34DE743-867E-4BA0-A791-A22A39D46DEA}" type="presParOf" srcId="{E2407CFB-AEBC-4718-B27E-80C4E29F12AE}" destId="{BBFCFF20-BD47-4D54-86AE-1C1EEF674C52}" srcOrd="0" destOrd="0" presId="urn:microsoft.com/office/officeart/2008/layout/HorizontalMultiLevelHierarchy"/>
    <dgm:cxn modelId="{299AE9BF-C3F1-4817-BADE-AD678DCFFAF5}" type="presParOf" srcId="{D05624A5-0C8F-4F9E-B0B1-0B1C5590571C}" destId="{C0FA9FB0-A00E-41BE-B2A1-4C6BB65FDF64}" srcOrd="1" destOrd="0" presId="urn:microsoft.com/office/officeart/2008/layout/HorizontalMultiLevelHierarchy"/>
    <dgm:cxn modelId="{9CFC953B-F7FB-4F08-A9C3-6233C1B84334}" type="presParOf" srcId="{C0FA9FB0-A00E-41BE-B2A1-4C6BB65FDF64}" destId="{8741398E-1382-4775-AE1F-60D9C37FC571}" srcOrd="0" destOrd="0" presId="urn:microsoft.com/office/officeart/2008/layout/HorizontalMultiLevelHierarchy"/>
    <dgm:cxn modelId="{20824E5D-420E-4990-BE02-0A7ABE315B31}" type="presParOf" srcId="{C0FA9FB0-A00E-41BE-B2A1-4C6BB65FDF64}" destId="{E5A318C2-9DA0-4CC4-8CA6-2FDF70B2A029}" srcOrd="1" destOrd="0" presId="urn:microsoft.com/office/officeart/2008/layout/HorizontalMultiLevelHierarchy"/>
    <dgm:cxn modelId="{C79FA8D9-2757-4419-93B4-A62360B13BAF}" type="presParOf" srcId="{D05624A5-0C8F-4F9E-B0B1-0B1C5590571C}" destId="{320B7676-3A44-4DFC-A9FA-0F517511F59D}" srcOrd="2" destOrd="0" presId="urn:microsoft.com/office/officeart/2008/layout/HorizontalMultiLevelHierarchy"/>
    <dgm:cxn modelId="{D50503D8-DBB0-4701-B648-292FCAD525EF}" type="presParOf" srcId="{320B7676-3A44-4DFC-A9FA-0F517511F59D}" destId="{9DED2C0E-F270-4EDA-8E47-A62EC3E1EB17}" srcOrd="0" destOrd="0" presId="urn:microsoft.com/office/officeart/2008/layout/HorizontalMultiLevelHierarchy"/>
    <dgm:cxn modelId="{1D0EDD28-F4C6-41A3-B3B7-E559BDADF24A}" type="presParOf" srcId="{D05624A5-0C8F-4F9E-B0B1-0B1C5590571C}" destId="{19667703-FE6E-4D99-8083-FE3C9D1D3A26}" srcOrd="3" destOrd="0" presId="urn:microsoft.com/office/officeart/2008/layout/HorizontalMultiLevelHierarchy"/>
    <dgm:cxn modelId="{12A58624-D3DD-4CE2-94B1-5F81C17F714D}" type="presParOf" srcId="{19667703-FE6E-4D99-8083-FE3C9D1D3A26}" destId="{B408A42D-D91F-44ED-AE95-6C62C37E03ED}" srcOrd="0" destOrd="0" presId="urn:microsoft.com/office/officeart/2008/layout/HorizontalMultiLevelHierarchy"/>
    <dgm:cxn modelId="{6425B940-8336-44C2-B285-91FED20FDCA3}" type="presParOf" srcId="{19667703-FE6E-4D99-8083-FE3C9D1D3A26}" destId="{C6E0C788-F819-44A6-BECA-90ECBEA3A847}" srcOrd="1" destOrd="0" presId="urn:microsoft.com/office/officeart/2008/layout/HorizontalMultiLevelHierarchy"/>
    <dgm:cxn modelId="{F59873A3-A256-42C1-8C97-72757B06947D}" type="presParOf" srcId="{D05624A5-0C8F-4F9E-B0B1-0B1C5590571C}" destId="{4A0B5DDF-39F6-4D60-ABFE-5B642294AAB9}" srcOrd="4" destOrd="0" presId="urn:microsoft.com/office/officeart/2008/layout/HorizontalMultiLevelHierarchy"/>
    <dgm:cxn modelId="{D25A5598-0FA8-4466-B1CF-E0BAFBE8C6C6}" type="presParOf" srcId="{4A0B5DDF-39F6-4D60-ABFE-5B642294AAB9}" destId="{D3794EE1-86D4-4AD6-BC05-779974D0B9CD}" srcOrd="0" destOrd="0" presId="urn:microsoft.com/office/officeart/2008/layout/HorizontalMultiLevelHierarchy"/>
    <dgm:cxn modelId="{9FD85ED8-6787-424C-A5B9-B5CEDB864481}" type="presParOf" srcId="{D05624A5-0C8F-4F9E-B0B1-0B1C5590571C}" destId="{C2A35054-721E-4767-8229-EBA67EB2949C}" srcOrd="5" destOrd="0" presId="urn:microsoft.com/office/officeart/2008/layout/HorizontalMultiLevelHierarchy"/>
    <dgm:cxn modelId="{47D315E8-8625-4B66-922E-E41CD6A8EF56}" type="presParOf" srcId="{C2A35054-721E-4767-8229-EBA67EB2949C}" destId="{240F5137-4899-4950-8876-F031D41975A8}" srcOrd="0" destOrd="0" presId="urn:microsoft.com/office/officeart/2008/layout/HorizontalMultiLevelHierarchy"/>
    <dgm:cxn modelId="{F22F5B58-2AA2-4629-8917-C3B6B2AFC8C7}" type="presParOf" srcId="{C2A35054-721E-4767-8229-EBA67EB2949C}" destId="{C9D7B3CD-42FD-4265-8B54-05CC61C90A96}" srcOrd="1" destOrd="0" presId="urn:microsoft.com/office/officeart/2008/layout/HorizontalMultiLevelHierarchy"/>
    <dgm:cxn modelId="{7A0D47A3-532B-4A4E-BA91-B40CF6BD7231}" type="presParOf" srcId="{D05624A5-0C8F-4F9E-B0B1-0B1C5590571C}" destId="{68684AC9-3730-472D-8D72-10C1A56172D5}" srcOrd="6" destOrd="0" presId="urn:microsoft.com/office/officeart/2008/layout/HorizontalMultiLevelHierarchy"/>
    <dgm:cxn modelId="{9C7B94C4-30CF-4938-B69D-9773DF61ACCA}" type="presParOf" srcId="{68684AC9-3730-472D-8D72-10C1A56172D5}" destId="{9BD00D85-889E-4101-BDFD-8FD5BF346D7F}" srcOrd="0" destOrd="0" presId="urn:microsoft.com/office/officeart/2008/layout/HorizontalMultiLevelHierarchy"/>
    <dgm:cxn modelId="{207CB77E-CDDB-477D-99B9-E7C903FC43CD}" type="presParOf" srcId="{D05624A5-0C8F-4F9E-B0B1-0B1C5590571C}" destId="{7131A02B-79DD-49AD-BAB3-BA68CA97C276}" srcOrd="7" destOrd="0" presId="urn:microsoft.com/office/officeart/2008/layout/HorizontalMultiLevelHierarchy"/>
    <dgm:cxn modelId="{43A5AA7B-46B1-4448-987E-366CC1E5A746}" type="presParOf" srcId="{7131A02B-79DD-49AD-BAB3-BA68CA97C276}" destId="{CD901A07-47E8-452B-92AC-F2AC3855CE88}" srcOrd="0" destOrd="0" presId="urn:microsoft.com/office/officeart/2008/layout/HorizontalMultiLevelHierarchy"/>
    <dgm:cxn modelId="{4D5CC435-6FB9-466A-A2C1-19E117916833}" type="presParOf" srcId="{7131A02B-79DD-49AD-BAB3-BA68CA97C276}" destId="{2DCB9D92-1161-4F2A-B567-6AF4C196B99B}" srcOrd="1" destOrd="0" presId="urn:microsoft.com/office/officeart/2008/layout/HorizontalMultiLevelHierarchy"/>
    <dgm:cxn modelId="{66B7F6BE-520C-4132-8147-2D615F246E4A}" type="presParOf" srcId="{D05624A5-0C8F-4F9E-B0B1-0B1C5590571C}" destId="{7EB2A60E-770B-4CBB-9D03-5DBC220D16F0}" srcOrd="8" destOrd="0" presId="urn:microsoft.com/office/officeart/2008/layout/HorizontalMultiLevelHierarchy"/>
    <dgm:cxn modelId="{6AD802BE-E262-4D4E-AFE8-0F2268EF658A}" type="presParOf" srcId="{7EB2A60E-770B-4CBB-9D03-5DBC220D16F0}" destId="{A95197E3-7C59-44FA-A06F-4D9A67274B5D}" srcOrd="0" destOrd="0" presId="urn:microsoft.com/office/officeart/2008/layout/HorizontalMultiLevelHierarchy"/>
    <dgm:cxn modelId="{9D50F8A8-CDE7-4465-9E4F-F5093222EF03}" type="presParOf" srcId="{D05624A5-0C8F-4F9E-B0B1-0B1C5590571C}" destId="{76EAB39C-801C-4901-8E03-6F7824E02533}" srcOrd="9" destOrd="0" presId="urn:microsoft.com/office/officeart/2008/layout/HorizontalMultiLevelHierarchy"/>
    <dgm:cxn modelId="{4635DDFE-1580-4D38-B667-8A38D818FCE7}" type="presParOf" srcId="{76EAB39C-801C-4901-8E03-6F7824E02533}" destId="{92DF3323-49A0-4BC7-8EA6-E324CDBCE493}" srcOrd="0" destOrd="0" presId="urn:microsoft.com/office/officeart/2008/layout/HorizontalMultiLevelHierarchy"/>
    <dgm:cxn modelId="{D7AE2920-B895-4EA7-A861-CA3ED4AA8AC1}" type="presParOf" srcId="{76EAB39C-801C-4901-8E03-6F7824E02533}" destId="{65750F7F-4EAD-4F65-AD69-584A101CA82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711F67-75F8-4D2E-A8BD-B1F26192010F}">
      <dgm:prSet phldrT="[Текст]" custT="1"/>
      <dgm:spPr/>
      <dgm:t>
        <a:bodyPr/>
        <a:lstStyle/>
        <a:p>
          <a:r>
            <a:rPr lang="ru-RU" sz="3200" dirty="0"/>
            <a:t>Основные разделы</a:t>
          </a:r>
        </a:p>
      </dgm:t>
    </dgm:pt>
    <dgm:pt modelId="{0A33130D-F5EE-45ED-9FE1-E69C923F0174}" type="parTrans" cxnId="{402560B8-3BAC-4F7E-AB48-C0EF9562E666}">
      <dgm:prSet/>
      <dgm:spPr/>
      <dgm:t>
        <a:bodyPr/>
        <a:lstStyle/>
        <a:p>
          <a:endParaRPr lang="ru-RU"/>
        </a:p>
      </dgm:t>
    </dgm:pt>
    <dgm:pt modelId="{57C6692B-70DB-413B-AC6E-E6907F26DA7D}" type="sibTrans" cxnId="{402560B8-3BAC-4F7E-AB48-C0EF9562E666}">
      <dgm:prSet/>
      <dgm:spPr/>
      <dgm:t>
        <a:bodyPr/>
        <a:lstStyle/>
        <a:p>
          <a:endParaRPr lang="ru-RU"/>
        </a:p>
      </dgm:t>
    </dgm:pt>
    <dgm:pt modelId="{9C711BCD-A556-4D4C-B515-040545D462DA}">
      <dgm:prSet phldrT="[Текст]" custT="1"/>
      <dgm:spPr/>
      <dgm:t>
        <a:bodyPr/>
        <a:lstStyle/>
        <a:p>
          <a:r>
            <a:rPr lang="ru-RU" sz="2400" dirty="0"/>
            <a:t>Язык и культура (20ч.) </a:t>
          </a:r>
        </a:p>
      </dgm:t>
    </dgm:pt>
    <dgm:pt modelId="{9A56C442-E77D-4889-AED7-4F04252E7989}" type="parTrans" cxnId="{72889EBC-94A2-455C-AC32-8A5A781089EC}">
      <dgm:prSet/>
      <dgm:spPr/>
      <dgm:t>
        <a:bodyPr/>
        <a:lstStyle/>
        <a:p>
          <a:endParaRPr lang="ru-RU"/>
        </a:p>
      </dgm:t>
    </dgm:pt>
    <dgm:pt modelId="{BE5D2DD9-3043-433B-8EA6-10C58621A30E}" type="sibTrans" cxnId="{72889EBC-94A2-455C-AC32-8A5A781089EC}">
      <dgm:prSet/>
      <dgm:spPr/>
      <dgm:t>
        <a:bodyPr/>
        <a:lstStyle/>
        <a:p>
          <a:endParaRPr lang="ru-RU"/>
        </a:p>
      </dgm:t>
    </dgm:pt>
    <dgm:pt modelId="{234E7915-4BBF-4366-8978-C00F85AC8865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dirty="0"/>
            <a:t>Культура речи (20 ч.)</a:t>
          </a:r>
        </a:p>
      </dgm:t>
    </dgm:pt>
    <dgm:pt modelId="{2E9D04A9-2A0F-4F2F-95F5-E7279DF37517}" type="parTrans" cxnId="{14D75209-AFFC-4A31-B59B-B5C47AAF0BD3}">
      <dgm:prSet/>
      <dgm:spPr/>
      <dgm:t>
        <a:bodyPr/>
        <a:lstStyle/>
        <a:p>
          <a:endParaRPr lang="ru-RU"/>
        </a:p>
      </dgm:t>
    </dgm:pt>
    <dgm:pt modelId="{F09E4952-BB02-44C2-AF4F-B46E17725756}" type="sibTrans" cxnId="{14D75209-AFFC-4A31-B59B-B5C47AAF0BD3}">
      <dgm:prSet/>
      <dgm:spPr/>
      <dgm:t>
        <a:bodyPr/>
        <a:lstStyle/>
        <a:p>
          <a:endParaRPr lang="ru-RU"/>
        </a:p>
      </dgm:t>
    </dgm:pt>
    <dgm:pt modelId="{C502852B-3506-4F09-A423-6261985AECA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dirty="0"/>
            <a:t>Речь. Речевая деятельность. Текст (21 ч.)</a:t>
          </a:r>
        </a:p>
      </dgm:t>
    </dgm:pt>
    <dgm:pt modelId="{FAB5E4F2-46D3-4B98-AB5D-A902CAADD9F4}" type="parTrans" cxnId="{90ABB14F-F2E5-4055-80C9-960D9EB0A621}">
      <dgm:prSet/>
      <dgm:spPr/>
      <dgm:t>
        <a:bodyPr/>
        <a:lstStyle/>
        <a:p>
          <a:endParaRPr lang="ru-RU"/>
        </a:p>
      </dgm:t>
    </dgm:pt>
    <dgm:pt modelId="{7E8D9BFB-8CC0-4E9B-99D9-724CBF2C7244}" type="sibTrans" cxnId="{90ABB14F-F2E5-4055-80C9-960D9EB0A621}">
      <dgm:prSet/>
      <dgm:spPr/>
      <dgm:t>
        <a:bodyPr/>
        <a:lstStyle/>
        <a:p>
          <a:endParaRPr lang="ru-RU"/>
        </a:p>
      </dgm:t>
    </dgm:pt>
    <dgm:pt modelId="{41FAFA4D-80B9-4B51-820E-1230A73BB9FC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400" dirty="0"/>
            <a:t>Резерв (9 ч.)</a:t>
          </a:r>
        </a:p>
      </dgm:t>
    </dgm:pt>
    <dgm:pt modelId="{034A83A4-D006-4313-ADFF-FB912A1F0F9F}" type="parTrans" cxnId="{3409F529-D5FA-4097-85D2-9DE8F40EDA3C}">
      <dgm:prSet/>
      <dgm:spPr/>
      <dgm:t>
        <a:bodyPr/>
        <a:lstStyle/>
        <a:p>
          <a:endParaRPr lang="ru-RU"/>
        </a:p>
      </dgm:t>
    </dgm:pt>
    <dgm:pt modelId="{26A3A693-3291-498D-A9A6-D0F63A101D56}" type="sibTrans" cxnId="{3409F529-D5FA-4097-85D2-9DE8F40EDA3C}">
      <dgm:prSet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A04BBB-2DA9-4EFA-8D1D-1AA2C44C3C93}" type="pres">
      <dgm:prSet presAssocID="{75711F67-75F8-4D2E-A8BD-B1F26192010F}" presName="root1" presStyleCnt="0"/>
      <dgm:spPr/>
    </dgm:pt>
    <dgm:pt modelId="{1F0955BF-BAFD-4682-8975-53763045A5A6}" type="pres">
      <dgm:prSet presAssocID="{75711F67-75F8-4D2E-A8BD-B1F26192010F}" presName="LevelOneTextNode" presStyleLbl="node0" presStyleIdx="0" presStyleCnt="1" custScaleY="167125" custLinFactNeighborX="11002" custLinFactNeighborY="-45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5624A5-0C8F-4F9E-B0B1-0B1C5590571C}" type="pres">
      <dgm:prSet presAssocID="{75711F67-75F8-4D2E-A8BD-B1F26192010F}" presName="level2hierChild" presStyleCnt="0"/>
      <dgm:spPr/>
    </dgm:pt>
    <dgm:pt modelId="{E2407CFB-AEBC-4718-B27E-80C4E29F12AE}" type="pres">
      <dgm:prSet presAssocID="{9A56C442-E77D-4889-AED7-4F04252E7989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BBFCFF20-BD47-4D54-86AE-1C1EEF674C52}" type="pres">
      <dgm:prSet presAssocID="{9A56C442-E77D-4889-AED7-4F04252E798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0FA9FB0-A00E-41BE-B2A1-4C6BB65FDF64}" type="pres">
      <dgm:prSet presAssocID="{9C711BCD-A556-4D4C-B515-040545D462DA}" presName="root2" presStyleCnt="0"/>
      <dgm:spPr/>
    </dgm:pt>
    <dgm:pt modelId="{8741398E-1382-4775-AE1F-60D9C37FC571}" type="pres">
      <dgm:prSet presAssocID="{9C711BCD-A556-4D4C-B515-040545D462DA}" presName="LevelTwoTextNode" presStyleLbl="node2" presStyleIdx="0" presStyleCnt="4" custScaleX="426756" custScaleY="177831" custLinFactY="-18942" custLinFactNeighborX="774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A318C2-9DA0-4CC4-8CA6-2FDF70B2A029}" type="pres">
      <dgm:prSet presAssocID="{9C711BCD-A556-4D4C-B515-040545D462DA}" presName="level3hierChild" presStyleCnt="0"/>
      <dgm:spPr/>
    </dgm:pt>
    <dgm:pt modelId="{320B7676-3A44-4DFC-A9FA-0F517511F59D}" type="pres">
      <dgm:prSet presAssocID="{2E9D04A9-2A0F-4F2F-95F5-E7279DF37517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9DED2C0E-F270-4EDA-8E47-A62EC3E1EB17}" type="pres">
      <dgm:prSet presAssocID="{2E9D04A9-2A0F-4F2F-95F5-E7279DF37517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9667703-FE6E-4D99-8083-FE3C9D1D3A26}" type="pres">
      <dgm:prSet presAssocID="{234E7915-4BBF-4366-8978-C00F85AC8865}" presName="root2" presStyleCnt="0"/>
      <dgm:spPr/>
    </dgm:pt>
    <dgm:pt modelId="{B408A42D-D91F-44ED-AE95-6C62C37E03ED}" type="pres">
      <dgm:prSet presAssocID="{234E7915-4BBF-4366-8978-C00F85AC8865}" presName="LevelTwoTextNode" presStyleLbl="node2" presStyleIdx="1" presStyleCnt="4" custScaleX="423164" custScaleY="145639" custLinFactNeighborX="9576" custLinFactNeighborY="-800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E0C788-F819-44A6-BECA-90ECBEA3A847}" type="pres">
      <dgm:prSet presAssocID="{234E7915-4BBF-4366-8978-C00F85AC8865}" presName="level3hierChild" presStyleCnt="0"/>
      <dgm:spPr/>
    </dgm:pt>
    <dgm:pt modelId="{4A0B5DDF-39F6-4D60-ABFE-5B642294AAB9}" type="pres">
      <dgm:prSet presAssocID="{FAB5E4F2-46D3-4B98-AB5D-A902CAADD9F4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3794EE1-86D4-4AD6-BC05-779974D0B9CD}" type="pres">
      <dgm:prSet presAssocID="{FAB5E4F2-46D3-4B98-AB5D-A902CAADD9F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2A35054-721E-4767-8229-EBA67EB2949C}" type="pres">
      <dgm:prSet presAssocID="{C502852B-3506-4F09-A423-6261985AECA1}" presName="root2" presStyleCnt="0"/>
      <dgm:spPr/>
    </dgm:pt>
    <dgm:pt modelId="{240F5137-4899-4950-8876-F031D41975A8}" type="pres">
      <dgm:prSet presAssocID="{C502852B-3506-4F09-A423-6261985AECA1}" presName="LevelTwoTextNode" presStyleLbl="node2" presStyleIdx="2" presStyleCnt="4" custScaleX="428175" custScaleY="101465" custLinFactNeighborX="8367" custLinFactNeighborY="-36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D7B3CD-42FD-4265-8B54-05CC61C90A96}" type="pres">
      <dgm:prSet presAssocID="{C502852B-3506-4F09-A423-6261985AECA1}" presName="level3hierChild" presStyleCnt="0"/>
      <dgm:spPr/>
    </dgm:pt>
    <dgm:pt modelId="{8C69B7CA-23C3-46A7-A7E0-0FB0A6340431}" type="pres">
      <dgm:prSet presAssocID="{034A83A4-D006-4313-ADFF-FB912A1F0F9F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37AA5BAF-ED84-490F-B797-7B67C2A61410}" type="pres">
      <dgm:prSet presAssocID="{034A83A4-D006-4313-ADFF-FB912A1F0F9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7A1170A1-0713-4E2C-BC0C-94833846642B}" type="pres">
      <dgm:prSet presAssocID="{41FAFA4D-80B9-4B51-820E-1230A73BB9FC}" presName="root2" presStyleCnt="0"/>
      <dgm:spPr/>
    </dgm:pt>
    <dgm:pt modelId="{EAC82E9F-5F81-43D4-8CA2-AFCF76C07ADB}" type="pres">
      <dgm:prSet presAssocID="{41FAFA4D-80B9-4B51-820E-1230A73BB9FC}" presName="LevelTwoTextNode" presStyleLbl="node2" presStyleIdx="3" presStyleCnt="4" custScaleX="426531" custScaleY="157892" custLinFactNeighborX="-1672" custLinFactNeighborY="82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DA7450-3DCD-488A-8356-297A743D7CFF}" type="pres">
      <dgm:prSet presAssocID="{41FAFA4D-80B9-4B51-820E-1230A73BB9FC}" presName="level3hierChild" presStyleCnt="0"/>
      <dgm:spPr/>
    </dgm:pt>
  </dgm:ptLst>
  <dgm:cxnLst>
    <dgm:cxn modelId="{8D475C28-68CE-4365-A533-993E587A7402}" type="presOf" srcId="{2E9D04A9-2A0F-4F2F-95F5-E7279DF37517}" destId="{9DED2C0E-F270-4EDA-8E47-A62EC3E1EB17}" srcOrd="1" destOrd="0" presId="urn:microsoft.com/office/officeart/2008/layout/HorizontalMultiLevelHierarchy"/>
    <dgm:cxn modelId="{5963B3CB-3EA4-402E-8991-88FA7B4774B1}" type="presOf" srcId="{347E9712-D9AF-4BC8-95FD-4E602A7F0A9D}" destId="{59F2BD16-CA56-4C81-A606-45D7D432FE9A}" srcOrd="0" destOrd="0" presId="urn:microsoft.com/office/officeart/2008/layout/HorizontalMultiLevelHierarchy"/>
    <dgm:cxn modelId="{7E4396E2-6E59-4427-B96C-6E2C18D5050A}" type="presOf" srcId="{2E9D04A9-2A0F-4F2F-95F5-E7279DF37517}" destId="{320B7676-3A44-4DFC-A9FA-0F517511F59D}" srcOrd="0" destOrd="0" presId="urn:microsoft.com/office/officeart/2008/layout/HorizontalMultiLevelHierarchy"/>
    <dgm:cxn modelId="{53572FF2-7925-452C-A20A-C415AEE9D5CE}" type="presOf" srcId="{034A83A4-D006-4313-ADFF-FB912A1F0F9F}" destId="{8C69B7CA-23C3-46A7-A7E0-0FB0A6340431}" srcOrd="0" destOrd="0" presId="urn:microsoft.com/office/officeart/2008/layout/HorizontalMultiLevelHierarchy"/>
    <dgm:cxn modelId="{797DE8D4-F5A1-4BFA-8F68-F867C9B74DC9}" type="presOf" srcId="{9C711BCD-A556-4D4C-B515-040545D462DA}" destId="{8741398E-1382-4775-AE1F-60D9C37FC571}" srcOrd="0" destOrd="0" presId="urn:microsoft.com/office/officeart/2008/layout/HorizontalMultiLevelHierarchy"/>
    <dgm:cxn modelId="{CA5804D3-26F8-456C-BE57-18410546CEC7}" type="presOf" srcId="{234E7915-4BBF-4366-8978-C00F85AC8865}" destId="{B408A42D-D91F-44ED-AE95-6C62C37E03ED}" srcOrd="0" destOrd="0" presId="urn:microsoft.com/office/officeart/2008/layout/HorizontalMultiLevelHierarchy"/>
    <dgm:cxn modelId="{402560B8-3BAC-4F7E-AB48-C0EF9562E666}" srcId="{347E9712-D9AF-4BC8-95FD-4E602A7F0A9D}" destId="{75711F67-75F8-4D2E-A8BD-B1F26192010F}" srcOrd="0" destOrd="0" parTransId="{0A33130D-F5EE-45ED-9FE1-E69C923F0174}" sibTransId="{57C6692B-70DB-413B-AC6E-E6907F26DA7D}"/>
    <dgm:cxn modelId="{653FD156-EA6B-402B-AFF5-C8F69FD56CA9}" type="presOf" srcId="{9A56C442-E77D-4889-AED7-4F04252E7989}" destId="{BBFCFF20-BD47-4D54-86AE-1C1EEF674C52}" srcOrd="1" destOrd="0" presId="urn:microsoft.com/office/officeart/2008/layout/HorizontalMultiLevelHierarchy"/>
    <dgm:cxn modelId="{E50DC601-FD1A-43C0-BEAE-A4D8E8F91ABB}" type="presOf" srcId="{C502852B-3506-4F09-A423-6261985AECA1}" destId="{240F5137-4899-4950-8876-F031D41975A8}" srcOrd="0" destOrd="0" presId="urn:microsoft.com/office/officeart/2008/layout/HorizontalMultiLevelHierarchy"/>
    <dgm:cxn modelId="{7FFEB550-D13E-40D1-A19C-A9276F82AFD7}" type="presOf" srcId="{FAB5E4F2-46D3-4B98-AB5D-A902CAADD9F4}" destId="{D3794EE1-86D4-4AD6-BC05-779974D0B9CD}" srcOrd="1" destOrd="0" presId="urn:microsoft.com/office/officeart/2008/layout/HorizontalMultiLevelHierarchy"/>
    <dgm:cxn modelId="{72889EBC-94A2-455C-AC32-8A5A781089EC}" srcId="{75711F67-75F8-4D2E-A8BD-B1F26192010F}" destId="{9C711BCD-A556-4D4C-B515-040545D462DA}" srcOrd="0" destOrd="0" parTransId="{9A56C442-E77D-4889-AED7-4F04252E7989}" sibTransId="{BE5D2DD9-3043-433B-8EA6-10C58621A30E}"/>
    <dgm:cxn modelId="{D408E5A9-D66B-4A64-9FB4-2EDB9BAD1FF9}" type="presOf" srcId="{75711F67-75F8-4D2E-A8BD-B1F26192010F}" destId="{1F0955BF-BAFD-4682-8975-53763045A5A6}" srcOrd="0" destOrd="0" presId="urn:microsoft.com/office/officeart/2008/layout/HorizontalMultiLevelHierarchy"/>
    <dgm:cxn modelId="{14D75209-AFFC-4A31-B59B-B5C47AAF0BD3}" srcId="{75711F67-75F8-4D2E-A8BD-B1F26192010F}" destId="{234E7915-4BBF-4366-8978-C00F85AC8865}" srcOrd="1" destOrd="0" parTransId="{2E9D04A9-2A0F-4F2F-95F5-E7279DF37517}" sibTransId="{F09E4952-BB02-44C2-AF4F-B46E17725756}"/>
    <dgm:cxn modelId="{30AE9DF8-D4A2-404E-B7A0-2031C3E6E65D}" type="presOf" srcId="{9A56C442-E77D-4889-AED7-4F04252E7989}" destId="{E2407CFB-AEBC-4718-B27E-80C4E29F12AE}" srcOrd="0" destOrd="0" presId="urn:microsoft.com/office/officeart/2008/layout/HorizontalMultiLevelHierarchy"/>
    <dgm:cxn modelId="{90ABB14F-F2E5-4055-80C9-960D9EB0A621}" srcId="{75711F67-75F8-4D2E-A8BD-B1F26192010F}" destId="{C502852B-3506-4F09-A423-6261985AECA1}" srcOrd="2" destOrd="0" parTransId="{FAB5E4F2-46D3-4B98-AB5D-A902CAADD9F4}" sibTransId="{7E8D9BFB-8CC0-4E9B-99D9-724CBF2C7244}"/>
    <dgm:cxn modelId="{3409F529-D5FA-4097-85D2-9DE8F40EDA3C}" srcId="{75711F67-75F8-4D2E-A8BD-B1F26192010F}" destId="{41FAFA4D-80B9-4B51-820E-1230A73BB9FC}" srcOrd="3" destOrd="0" parTransId="{034A83A4-D006-4313-ADFF-FB912A1F0F9F}" sibTransId="{26A3A693-3291-498D-A9A6-D0F63A101D56}"/>
    <dgm:cxn modelId="{7F0C2AE4-3483-45D9-B900-C55CB2AB1356}" type="presOf" srcId="{FAB5E4F2-46D3-4B98-AB5D-A902CAADD9F4}" destId="{4A0B5DDF-39F6-4D60-ABFE-5B642294AAB9}" srcOrd="0" destOrd="0" presId="urn:microsoft.com/office/officeart/2008/layout/HorizontalMultiLevelHierarchy"/>
    <dgm:cxn modelId="{C0B51474-1874-482C-AAE2-C8FB6F8B53A5}" type="presOf" srcId="{41FAFA4D-80B9-4B51-820E-1230A73BB9FC}" destId="{EAC82E9F-5F81-43D4-8CA2-AFCF76C07ADB}" srcOrd="0" destOrd="0" presId="urn:microsoft.com/office/officeart/2008/layout/HorizontalMultiLevelHierarchy"/>
    <dgm:cxn modelId="{34C4CD25-A06A-4499-BC55-EAF2957346AF}" type="presOf" srcId="{034A83A4-D006-4313-ADFF-FB912A1F0F9F}" destId="{37AA5BAF-ED84-490F-B797-7B67C2A61410}" srcOrd="1" destOrd="0" presId="urn:microsoft.com/office/officeart/2008/layout/HorizontalMultiLevelHierarchy"/>
    <dgm:cxn modelId="{91E60329-A53E-460E-8497-BB5296006AED}" type="presParOf" srcId="{59F2BD16-CA56-4C81-A606-45D7D432FE9A}" destId="{6FA04BBB-2DA9-4EFA-8D1D-1AA2C44C3C93}" srcOrd="0" destOrd="0" presId="urn:microsoft.com/office/officeart/2008/layout/HorizontalMultiLevelHierarchy"/>
    <dgm:cxn modelId="{CF4AE35E-CCD3-4710-AA9E-6B06C0B22350}" type="presParOf" srcId="{6FA04BBB-2DA9-4EFA-8D1D-1AA2C44C3C93}" destId="{1F0955BF-BAFD-4682-8975-53763045A5A6}" srcOrd="0" destOrd="0" presId="urn:microsoft.com/office/officeart/2008/layout/HorizontalMultiLevelHierarchy"/>
    <dgm:cxn modelId="{84405BE4-0AC9-4067-B9B8-B35C819803CF}" type="presParOf" srcId="{6FA04BBB-2DA9-4EFA-8D1D-1AA2C44C3C93}" destId="{D05624A5-0C8F-4F9E-B0B1-0B1C5590571C}" srcOrd="1" destOrd="0" presId="urn:microsoft.com/office/officeart/2008/layout/HorizontalMultiLevelHierarchy"/>
    <dgm:cxn modelId="{6733FB47-1447-4021-AF26-1B22286F8350}" type="presParOf" srcId="{D05624A5-0C8F-4F9E-B0B1-0B1C5590571C}" destId="{E2407CFB-AEBC-4718-B27E-80C4E29F12AE}" srcOrd="0" destOrd="0" presId="urn:microsoft.com/office/officeart/2008/layout/HorizontalMultiLevelHierarchy"/>
    <dgm:cxn modelId="{804DF97A-E36C-4683-BE87-9C2ED7D2A6E4}" type="presParOf" srcId="{E2407CFB-AEBC-4718-B27E-80C4E29F12AE}" destId="{BBFCFF20-BD47-4D54-86AE-1C1EEF674C52}" srcOrd="0" destOrd="0" presId="urn:microsoft.com/office/officeart/2008/layout/HorizontalMultiLevelHierarchy"/>
    <dgm:cxn modelId="{B16776E7-8997-4017-B080-6D73D2B9DBB4}" type="presParOf" srcId="{D05624A5-0C8F-4F9E-B0B1-0B1C5590571C}" destId="{C0FA9FB0-A00E-41BE-B2A1-4C6BB65FDF64}" srcOrd="1" destOrd="0" presId="urn:microsoft.com/office/officeart/2008/layout/HorizontalMultiLevelHierarchy"/>
    <dgm:cxn modelId="{885BEC67-EFEA-4B09-9623-0A54C16C0B85}" type="presParOf" srcId="{C0FA9FB0-A00E-41BE-B2A1-4C6BB65FDF64}" destId="{8741398E-1382-4775-AE1F-60D9C37FC571}" srcOrd="0" destOrd="0" presId="urn:microsoft.com/office/officeart/2008/layout/HorizontalMultiLevelHierarchy"/>
    <dgm:cxn modelId="{D472FAE2-E0AF-47D9-9AA9-41610BA82022}" type="presParOf" srcId="{C0FA9FB0-A00E-41BE-B2A1-4C6BB65FDF64}" destId="{E5A318C2-9DA0-4CC4-8CA6-2FDF70B2A029}" srcOrd="1" destOrd="0" presId="urn:microsoft.com/office/officeart/2008/layout/HorizontalMultiLevelHierarchy"/>
    <dgm:cxn modelId="{5F5CE971-A2F2-46B2-8AB6-CCD2B3322CED}" type="presParOf" srcId="{D05624A5-0C8F-4F9E-B0B1-0B1C5590571C}" destId="{320B7676-3A44-4DFC-A9FA-0F517511F59D}" srcOrd="2" destOrd="0" presId="urn:microsoft.com/office/officeart/2008/layout/HorizontalMultiLevelHierarchy"/>
    <dgm:cxn modelId="{9C16CBAF-E3D9-48AA-A6C5-0F18E22BA1DA}" type="presParOf" srcId="{320B7676-3A44-4DFC-A9FA-0F517511F59D}" destId="{9DED2C0E-F270-4EDA-8E47-A62EC3E1EB17}" srcOrd="0" destOrd="0" presId="urn:microsoft.com/office/officeart/2008/layout/HorizontalMultiLevelHierarchy"/>
    <dgm:cxn modelId="{B1C20659-567B-42AC-B48F-0EC97BFB2B92}" type="presParOf" srcId="{D05624A5-0C8F-4F9E-B0B1-0B1C5590571C}" destId="{19667703-FE6E-4D99-8083-FE3C9D1D3A26}" srcOrd="3" destOrd="0" presId="urn:microsoft.com/office/officeart/2008/layout/HorizontalMultiLevelHierarchy"/>
    <dgm:cxn modelId="{0B55A3F8-C9A8-4EC3-B03A-111E4210D430}" type="presParOf" srcId="{19667703-FE6E-4D99-8083-FE3C9D1D3A26}" destId="{B408A42D-D91F-44ED-AE95-6C62C37E03ED}" srcOrd="0" destOrd="0" presId="urn:microsoft.com/office/officeart/2008/layout/HorizontalMultiLevelHierarchy"/>
    <dgm:cxn modelId="{E00A1A06-6A14-4C34-AFD0-1A09DF05729B}" type="presParOf" srcId="{19667703-FE6E-4D99-8083-FE3C9D1D3A26}" destId="{C6E0C788-F819-44A6-BECA-90ECBEA3A847}" srcOrd="1" destOrd="0" presId="urn:microsoft.com/office/officeart/2008/layout/HorizontalMultiLevelHierarchy"/>
    <dgm:cxn modelId="{4EFE0A43-6329-4894-9E92-083B1FB41788}" type="presParOf" srcId="{D05624A5-0C8F-4F9E-B0B1-0B1C5590571C}" destId="{4A0B5DDF-39F6-4D60-ABFE-5B642294AAB9}" srcOrd="4" destOrd="0" presId="urn:microsoft.com/office/officeart/2008/layout/HorizontalMultiLevelHierarchy"/>
    <dgm:cxn modelId="{B582862D-2B02-4EFC-980D-F9C77F893EA3}" type="presParOf" srcId="{4A0B5DDF-39F6-4D60-ABFE-5B642294AAB9}" destId="{D3794EE1-86D4-4AD6-BC05-779974D0B9CD}" srcOrd="0" destOrd="0" presId="urn:microsoft.com/office/officeart/2008/layout/HorizontalMultiLevelHierarchy"/>
    <dgm:cxn modelId="{8613F6EF-6F27-4543-80A7-769C5ABEDAE4}" type="presParOf" srcId="{D05624A5-0C8F-4F9E-B0B1-0B1C5590571C}" destId="{C2A35054-721E-4767-8229-EBA67EB2949C}" srcOrd="5" destOrd="0" presId="urn:microsoft.com/office/officeart/2008/layout/HorizontalMultiLevelHierarchy"/>
    <dgm:cxn modelId="{2B19BF5E-6282-4B84-A00A-D72198775230}" type="presParOf" srcId="{C2A35054-721E-4767-8229-EBA67EB2949C}" destId="{240F5137-4899-4950-8876-F031D41975A8}" srcOrd="0" destOrd="0" presId="urn:microsoft.com/office/officeart/2008/layout/HorizontalMultiLevelHierarchy"/>
    <dgm:cxn modelId="{249ECA92-D662-44AC-B88C-056F59E46957}" type="presParOf" srcId="{C2A35054-721E-4767-8229-EBA67EB2949C}" destId="{C9D7B3CD-42FD-4265-8B54-05CC61C90A96}" srcOrd="1" destOrd="0" presId="urn:microsoft.com/office/officeart/2008/layout/HorizontalMultiLevelHierarchy"/>
    <dgm:cxn modelId="{B7801BB6-F13D-4562-9F17-3D941872184A}" type="presParOf" srcId="{D05624A5-0C8F-4F9E-B0B1-0B1C5590571C}" destId="{8C69B7CA-23C3-46A7-A7E0-0FB0A6340431}" srcOrd="6" destOrd="0" presId="urn:microsoft.com/office/officeart/2008/layout/HorizontalMultiLevelHierarchy"/>
    <dgm:cxn modelId="{36CFA6E3-0720-4211-AEF6-5EE858F994AB}" type="presParOf" srcId="{8C69B7CA-23C3-46A7-A7E0-0FB0A6340431}" destId="{37AA5BAF-ED84-490F-B797-7B67C2A61410}" srcOrd="0" destOrd="0" presId="urn:microsoft.com/office/officeart/2008/layout/HorizontalMultiLevelHierarchy"/>
    <dgm:cxn modelId="{F0AA4F23-EA1F-4115-A29A-6DBF0FEB9B69}" type="presParOf" srcId="{D05624A5-0C8F-4F9E-B0B1-0B1C5590571C}" destId="{7A1170A1-0713-4E2C-BC0C-94833846642B}" srcOrd="7" destOrd="0" presId="urn:microsoft.com/office/officeart/2008/layout/HorizontalMultiLevelHierarchy"/>
    <dgm:cxn modelId="{8465FE10-9D4C-48C2-B778-10919C46CC59}" type="presParOf" srcId="{7A1170A1-0713-4E2C-BC0C-94833846642B}" destId="{EAC82E9F-5F81-43D4-8CA2-AFCF76C07ADB}" srcOrd="0" destOrd="0" presId="urn:microsoft.com/office/officeart/2008/layout/HorizontalMultiLevelHierarchy"/>
    <dgm:cxn modelId="{22677508-D80B-40D2-8FE4-BB809491A80D}" type="presParOf" srcId="{7A1170A1-0713-4E2C-BC0C-94833846642B}" destId="{F9DA7450-3DCD-488A-8356-297A743D7CF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711F67-75F8-4D2E-A8BD-B1F26192010F}">
      <dgm:prSet phldrT="[Текст]" custT="1"/>
      <dgm:spPr/>
      <dgm:t>
        <a:bodyPr/>
        <a:lstStyle/>
        <a:p>
          <a:r>
            <a:rPr lang="ru-RU" sz="3200" dirty="0"/>
            <a:t>Основные разделы</a:t>
          </a:r>
        </a:p>
      </dgm:t>
    </dgm:pt>
    <dgm:pt modelId="{0A33130D-F5EE-45ED-9FE1-E69C923F0174}" type="parTrans" cxnId="{402560B8-3BAC-4F7E-AB48-C0EF9562E666}">
      <dgm:prSet/>
      <dgm:spPr/>
      <dgm:t>
        <a:bodyPr/>
        <a:lstStyle/>
        <a:p>
          <a:endParaRPr lang="ru-RU"/>
        </a:p>
      </dgm:t>
    </dgm:pt>
    <dgm:pt modelId="{57C6692B-70DB-413B-AC6E-E6907F26DA7D}" type="sibTrans" cxnId="{402560B8-3BAC-4F7E-AB48-C0EF9562E666}">
      <dgm:prSet/>
      <dgm:spPr/>
      <dgm:t>
        <a:bodyPr/>
        <a:lstStyle/>
        <a:p>
          <a:endParaRPr lang="ru-RU"/>
        </a:p>
      </dgm:t>
    </dgm:pt>
    <dgm:pt modelId="{9C711BCD-A556-4D4C-B515-040545D462DA}">
      <dgm:prSet phldrT="[Текст]" custT="1"/>
      <dgm:spPr/>
      <dgm:t>
        <a:bodyPr/>
        <a:lstStyle/>
        <a:p>
          <a:r>
            <a:rPr lang="ru-RU" sz="2400" dirty="0"/>
            <a:t>Язык и культура (10ч.) </a:t>
          </a:r>
        </a:p>
      </dgm:t>
    </dgm:pt>
    <dgm:pt modelId="{9A56C442-E77D-4889-AED7-4F04252E7989}" type="parTrans" cxnId="{72889EBC-94A2-455C-AC32-8A5A781089EC}">
      <dgm:prSet/>
      <dgm:spPr/>
      <dgm:t>
        <a:bodyPr/>
        <a:lstStyle/>
        <a:p>
          <a:endParaRPr lang="ru-RU"/>
        </a:p>
      </dgm:t>
    </dgm:pt>
    <dgm:pt modelId="{BE5D2DD9-3043-433B-8EA6-10C58621A30E}" type="sibTrans" cxnId="{72889EBC-94A2-455C-AC32-8A5A781089EC}">
      <dgm:prSet/>
      <dgm:spPr/>
      <dgm:t>
        <a:bodyPr/>
        <a:lstStyle/>
        <a:p>
          <a:endParaRPr lang="ru-RU"/>
        </a:p>
      </dgm:t>
    </dgm:pt>
    <dgm:pt modelId="{234E7915-4BBF-4366-8978-C00F85AC8865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dirty="0"/>
            <a:t>Культура речи (10 ч.)</a:t>
          </a:r>
        </a:p>
      </dgm:t>
    </dgm:pt>
    <dgm:pt modelId="{2E9D04A9-2A0F-4F2F-95F5-E7279DF37517}" type="parTrans" cxnId="{14D75209-AFFC-4A31-B59B-B5C47AAF0BD3}">
      <dgm:prSet/>
      <dgm:spPr/>
      <dgm:t>
        <a:bodyPr/>
        <a:lstStyle/>
        <a:p>
          <a:endParaRPr lang="ru-RU"/>
        </a:p>
      </dgm:t>
    </dgm:pt>
    <dgm:pt modelId="{F09E4952-BB02-44C2-AF4F-B46E17725756}" type="sibTrans" cxnId="{14D75209-AFFC-4A31-B59B-B5C47AAF0BD3}">
      <dgm:prSet/>
      <dgm:spPr/>
      <dgm:t>
        <a:bodyPr/>
        <a:lstStyle/>
        <a:p>
          <a:endParaRPr lang="ru-RU"/>
        </a:p>
      </dgm:t>
    </dgm:pt>
    <dgm:pt modelId="{C502852B-3506-4F09-A423-6261985AECA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dirty="0"/>
            <a:t>Речь. Речевая деятельность. Текст (10 ч.)</a:t>
          </a:r>
        </a:p>
      </dgm:t>
    </dgm:pt>
    <dgm:pt modelId="{FAB5E4F2-46D3-4B98-AB5D-A902CAADD9F4}" type="parTrans" cxnId="{90ABB14F-F2E5-4055-80C9-960D9EB0A621}">
      <dgm:prSet/>
      <dgm:spPr/>
      <dgm:t>
        <a:bodyPr/>
        <a:lstStyle/>
        <a:p>
          <a:endParaRPr lang="ru-RU"/>
        </a:p>
      </dgm:t>
    </dgm:pt>
    <dgm:pt modelId="{7E8D9BFB-8CC0-4E9B-99D9-724CBF2C7244}" type="sibTrans" cxnId="{90ABB14F-F2E5-4055-80C9-960D9EB0A621}">
      <dgm:prSet/>
      <dgm:spPr/>
      <dgm:t>
        <a:bodyPr/>
        <a:lstStyle/>
        <a:p>
          <a:endParaRPr lang="ru-RU"/>
        </a:p>
      </dgm:t>
    </dgm:pt>
    <dgm:pt modelId="{41FAFA4D-80B9-4B51-820E-1230A73BB9FC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400" dirty="0"/>
            <a:t>Резерв (5 ч.)</a:t>
          </a:r>
        </a:p>
      </dgm:t>
    </dgm:pt>
    <dgm:pt modelId="{034A83A4-D006-4313-ADFF-FB912A1F0F9F}" type="parTrans" cxnId="{3409F529-D5FA-4097-85D2-9DE8F40EDA3C}">
      <dgm:prSet/>
      <dgm:spPr/>
      <dgm:t>
        <a:bodyPr/>
        <a:lstStyle/>
        <a:p>
          <a:endParaRPr lang="ru-RU"/>
        </a:p>
      </dgm:t>
    </dgm:pt>
    <dgm:pt modelId="{26A3A693-3291-498D-A9A6-D0F63A101D56}" type="sibTrans" cxnId="{3409F529-D5FA-4097-85D2-9DE8F40EDA3C}">
      <dgm:prSet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A04BBB-2DA9-4EFA-8D1D-1AA2C44C3C93}" type="pres">
      <dgm:prSet presAssocID="{75711F67-75F8-4D2E-A8BD-B1F26192010F}" presName="root1" presStyleCnt="0"/>
      <dgm:spPr/>
    </dgm:pt>
    <dgm:pt modelId="{1F0955BF-BAFD-4682-8975-53763045A5A6}" type="pres">
      <dgm:prSet presAssocID="{75711F67-75F8-4D2E-A8BD-B1F26192010F}" presName="LevelOneTextNode" presStyleLbl="node0" presStyleIdx="0" presStyleCnt="1" custScaleY="167125" custLinFactNeighborX="11002" custLinFactNeighborY="-45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5624A5-0C8F-4F9E-B0B1-0B1C5590571C}" type="pres">
      <dgm:prSet presAssocID="{75711F67-75F8-4D2E-A8BD-B1F26192010F}" presName="level2hierChild" presStyleCnt="0"/>
      <dgm:spPr/>
    </dgm:pt>
    <dgm:pt modelId="{E2407CFB-AEBC-4718-B27E-80C4E29F12AE}" type="pres">
      <dgm:prSet presAssocID="{9A56C442-E77D-4889-AED7-4F04252E7989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BBFCFF20-BD47-4D54-86AE-1C1EEF674C52}" type="pres">
      <dgm:prSet presAssocID="{9A56C442-E77D-4889-AED7-4F04252E798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0FA9FB0-A00E-41BE-B2A1-4C6BB65FDF64}" type="pres">
      <dgm:prSet presAssocID="{9C711BCD-A556-4D4C-B515-040545D462DA}" presName="root2" presStyleCnt="0"/>
      <dgm:spPr/>
    </dgm:pt>
    <dgm:pt modelId="{8741398E-1382-4775-AE1F-60D9C37FC571}" type="pres">
      <dgm:prSet presAssocID="{9C711BCD-A556-4D4C-B515-040545D462DA}" presName="LevelTwoTextNode" presStyleLbl="node2" presStyleIdx="0" presStyleCnt="4" custScaleX="451289" custScaleY="177831" custLinFactY="-2947" custLinFactNeighborX="287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A318C2-9DA0-4CC4-8CA6-2FDF70B2A029}" type="pres">
      <dgm:prSet presAssocID="{9C711BCD-A556-4D4C-B515-040545D462DA}" presName="level3hierChild" presStyleCnt="0"/>
      <dgm:spPr/>
    </dgm:pt>
    <dgm:pt modelId="{320B7676-3A44-4DFC-A9FA-0F517511F59D}" type="pres">
      <dgm:prSet presAssocID="{2E9D04A9-2A0F-4F2F-95F5-E7279DF37517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9DED2C0E-F270-4EDA-8E47-A62EC3E1EB17}" type="pres">
      <dgm:prSet presAssocID="{2E9D04A9-2A0F-4F2F-95F5-E7279DF37517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9667703-FE6E-4D99-8083-FE3C9D1D3A26}" type="pres">
      <dgm:prSet presAssocID="{234E7915-4BBF-4366-8978-C00F85AC8865}" presName="root2" presStyleCnt="0"/>
      <dgm:spPr/>
    </dgm:pt>
    <dgm:pt modelId="{B408A42D-D91F-44ED-AE95-6C62C37E03ED}" type="pres">
      <dgm:prSet presAssocID="{234E7915-4BBF-4366-8978-C00F85AC8865}" presName="LevelTwoTextNode" presStyleLbl="node2" presStyleIdx="1" presStyleCnt="4" custScaleX="451348" custScaleY="145639" custLinFactNeighborX="2871" custLinFactNeighborY="-658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E0C788-F819-44A6-BECA-90ECBEA3A847}" type="pres">
      <dgm:prSet presAssocID="{234E7915-4BBF-4366-8978-C00F85AC8865}" presName="level3hierChild" presStyleCnt="0"/>
      <dgm:spPr/>
    </dgm:pt>
    <dgm:pt modelId="{4A0B5DDF-39F6-4D60-ABFE-5B642294AAB9}" type="pres">
      <dgm:prSet presAssocID="{FAB5E4F2-46D3-4B98-AB5D-A902CAADD9F4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3794EE1-86D4-4AD6-BC05-779974D0B9CD}" type="pres">
      <dgm:prSet presAssocID="{FAB5E4F2-46D3-4B98-AB5D-A902CAADD9F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2A35054-721E-4767-8229-EBA67EB2949C}" type="pres">
      <dgm:prSet presAssocID="{C502852B-3506-4F09-A423-6261985AECA1}" presName="root2" presStyleCnt="0"/>
      <dgm:spPr/>
    </dgm:pt>
    <dgm:pt modelId="{240F5137-4899-4950-8876-F031D41975A8}" type="pres">
      <dgm:prSet presAssocID="{C502852B-3506-4F09-A423-6261985AECA1}" presName="LevelTwoTextNode" presStyleLbl="node2" presStyleIdx="2" presStyleCnt="4" custScaleX="453342" custScaleY="101465" custLinFactNeighborX="2871" custLinFactNeighborY="-125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D7B3CD-42FD-4265-8B54-05CC61C90A96}" type="pres">
      <dgm:prSet presAssocID="{C502852B-3506-4F09-A423-6261985AECA1}" presName="level3hierChild" presStyleCnt="0"/>
      <dgm:spPr/>
    </dgm:pt>
    <dgm:pt modelId="{8C69B7CA-23C3-46A7-A7E0-0FB0A6340431}" type="pres">
      <dgm:prSet presAssocID="{034A83A4-D006-4313-ADFF-FB912A1F0F9F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37AA5BAF-ED84-490F-B797-7B67C2A61410}" type="pres">
      <dgm:prSet presAssocID="{034A83A4-D006-4313-ADFF-FB912A1F0F9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7A1170A1-0713-4E2C-BC0C-94833846642B}" type="pres">
      <dgm:prSet presAssocID="{41FAFA4D-80B9-4B51-820E-1230A73BB9FC}" presName="root2" presStyleCnt="0"/>
      <dgm:spPr/>
    </dgm:pt>
    <dgm:pt modelId="{EAC82E9F-5F81-43D4-8CA2-AFCF76C07ADB}" type="pres">
      <dgm:prSet presAssocID="{41FAFA4D-80B9-4B51-820E-1230A73BB9FC}" presName="LevelTwoTextNode" presStyleLbl="node2" presStyleIdx="3" presStyleCnt="4" custScaleX="462418" custScaleY="157892" custLinFactNeighborX="-3820" custLinFactNeighborY="369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DA7450-3DCD-488A-8356-297A743D7CFF}" type="pres">
      <dgm:prSet presAssocID="{41FAFA4D-80B9-4B51-820E-1230A73BB9FC}" presName="level3hierChild" presStyleCnt="0"/>
      <dgm:spPr/>
    </dgm:pt>
  </dgm:ptLst>
  <dgm:cxnLst>
    <dgm:cxn modelId="{F03EC024-C378-457F-85D4-833CA0EDB80D}" type="presOf" srcId="{034A83A4-D006-4313-ADFF-FB912A1F0F9F}" destId="{8C69B7CA-23C3-46A7-A7E0-0FB0A6340431}" srcOrd="0" destOrd="0" presId="urn:microsoft.com/office/officeart/2008/layout/HorizontalMultiLevelHierarchy"/>
    <dgm:cxn modelId="{3AAAD0F7-9E4D-474A-87A1-02A089FAE3BE}" type="presOf" srcId="{75711F67-75F8-4D2E-A8BD-B1F26192010F}" destId="{1F0955BF-BAFD-4682-8975-53763045A5A6}" srcOrd="0" destOrd="0" presId="urn:microsoft.com/office/officeart/2008/layout/HorizontalMultiLevelHierarchy"/>
    <dgm:cxn modelId="{59F76974-006C-4890-B5EF-FBEEDBE6E13B}" type="presOf" srcId="{FAB5E4F2-46D3-4B98-AB5D-A902CAADD9F4}" destId="{4A0B5DDF-39F6-4D60-ABFE-5B642294AAB9}" srcOrd="0" destOrd="0" presId="urn:microsoft.com/office/officeart/2008/layout/HorizontalMultiLevelHierarchy"/>
    <dgm:cxn modelId="{A0983CC9-C624-442B-AA23-02BE851463A4}" type="presOf" srcId="{034A83A4-D006-4313-ADFF-FB912A1F0F9F}" destId="{37AA5BAF-ED84-490F-B797-7B67C2A61410}" srcOrd="1" destOrd="0" presId="urn:microsoft.com/office/officeart/2008/layout/HorizontalMultiLevelHierarchy"/>
    <dgm:cxn modelId="{402560B8-3BAC-4F7E-AB48-C0EF9562E666}" srcId="{347E9712-D9AF-4BC8-95FD-4E602A7F0A9D}" destId="{75711F67-75F8-4D2E-A8BD-B1F26192010F}" srcOrd="0" destOrd="0" parTransId="{0A33130D-F5EE-45ED-9FE1-E69C923F0174}" sibTransId="{57C6692B-70DB-413B-AC6E-E6907F26DA7D}"/>
    <dgm:cxn modelId="{F42C7F9B-C8F7-426B-9358-C193229DA8C2}" type="presOf" srcId="{9A56C442-E77D-4889-AED7-4F04252E7989}" destId="{BBFCFF20-BD47-4D54-86AE-1C1EEF674C52}" srcOrd="1" destOrd="0" presId="urn:microsoft.com/office/officeart/2008/layout/HorizontalMultiLevelHierarchy"/>
    <dgm:cxn modelId="{72889EBC-94A2-455C-AC32-8A5A781089EC}" srcId="{75711F67-75F8-4D2E-A8BD-B1F26192010F}" destId="{9C711BCD-A556-4D4C-B515-040545D462DA}" srcOrd="0" destOrd="0" parTransId="{9A56C442-E77D-4889-AED7-4F04252E7989}" sibTransId="{BE5D2DD9-3043-433B-8EA6-10C58621A30E}"/>
    <dgm:cxn modelId="{4E08A82F-91B2-4B81-A0BD-81D5C33BAB65}" type="presOf" srcId="{FAB5E4F2-46D3-4B98-AB5D-A902CAADD9F4}" destId="{D3794EE1-86D4-4AD6-BC05-779974D0B9CD}" srcOrd="1" destOrd="0" presId="urn:microsoft.com/office/officeart/2008/layout/HorizontalMultiLevelHierarchy"/>
    <dgm:cxn modelId="{34820896-D1AD-45FF-AB2D-92019A2B1674}" type="presOf" srcId="{9A56C442-E77D-4889-AED7-4F04252E7989}" destId="{E2407CFB-AEBC-4718-B27E-80C4E29F12AE}" srcOrd="0" destOrd="0" presId="urn:microsoft.com/office/officeart/2008/layout/HorizontalMultiLevelHierarchy"/>
    <dgm:cxn modelId="{8D501208-4C8E-4C69-89F0-7C3079DD19CA}" type="presOf" srcId="{2E9D04A9-2A0F-4F2F-95F5-E7279DF37517}" destId="{320B7676-3A44-4DFC-A9FA-0F517511F59D}" srcOrd="0" destOrd="0" presId="urn:microsoft.com/office/officeart/2008/layout/HorizontalMultiLevelHierarchy"/>
    <dgm:cxn modelId="{14D75209-AFFC-4A31-B59B-B5C47AAF0BD3}" srcId="{75711F67-75F8-4D2E-A8BD-B1F26192010F}" destId="{234E7915-4BBF-4366-8978-C00F85AC8865}" srcOrd="1" destOrd="0" parTransId="{2E9D04A9-2A0F-4F2F-95F5-E7279DF37517}" sibTransId="{F09E4952-BB02-44C2-AF4F-B46E17725756}"/>
    <dgm:cxn modelId="{3409F529-D5FA-4097-85D2-9DE8F40EDA3C}" srcId="{75711F67-75F8-4D2E-A8BD-B1F26192010F}" destId="{41FAFA4D-80B9-4B51-820E-1230A73BB9FC}" srcOrd="3" destOrd="0" parTransId="{034A83A4-D006-4313-ADFF-FB912A1F0F9F}" sibTransId="{26A3A693-3291-498D-A9A6-D0F63A101D56}"/>
    <dgm:cxn modelId="{90ABB14F-F2E5-4055-80C9-960D9EB0A621}" srcId="{75711F67-75F8-4D2E-A8BD-B1F26192010F}" destId="{C502852B-3506-4F09-A423-6261985AECA1}" srcOrd="2" destOrd="0" parTransId="{FAB5E4F2-46D3-4B98-AB5D-A902CAADD9F4}" sibTransId="{7E8D9BFB-8CC0-4E9B-99D9-724CBF2C7244}"/>
    <dgm:cxn modelId="{AE7E2359-A646-4C06-9667-E0AB12A3A5BE}" type="presOf" srcId="{347E9712-D9AF-4BC8-95FD-4E602A7F0A9D}" destId="{59F2BD16-CA56-4C81-A606-45D7D432FE9A}" srcOrd="0" destOrd="0" presId="urn:microsoft.com/office/officeart/2008/layout/HorizontalMultiLevelHierarchy"/>
    <dgm:cxn modelId="{D154DA84-48E8-4EBC-8721-4AF42F21808D}" type="presOf" srcId="{C502852B-3506-4F09-A423-6261985AECA1}" destId="{240F5137-4899-4950-8876-F031D41975A8}" srcOrd="0" destOrd="0" presId="urn:microsoft.com/office/officeart/2008/layout/HorizontalMultiLevelHierarchy"/>
    <dgm:cxn modelId="{C5362C44-8A3C-4314-B5C8-2C54240197C3}" type="presOf" srcId="{2E9D04A9-2A0F-4F2F-95F5-E7279DF37517}" destId="{9DED2C0E-F270-4EDA-8E47-A62EC3E1EB17}" srcOrd="1" destOrd="0" presId="urn:microsoft.com/office/officeart/2008/layout/HorizontalMultiLevelHierarchy"/>
    <dgm:cxn modelId="{933FD187-EBFD-4B6E-A354-9A11BC8126E3}" type="presOf" srcId="{41FAFA4D-80B9-4B51-820E-1230A73BB9FC}" destId="{EAC82E9F-5F81-43D4-8CA2-AFCF76C07ADB}" srcOrd="0" destOrd="0" presId="urn:microsoft.com/office/officeart/2008/layout/HorizontalMultiLevelHierarchy"/>
    <dgm:cxn modelId="{1C612376-941F-4228-82CA-5FBF83859F11}" type="presOf" srcId="{9C711BCD-A556-4D4C-B515-040545D462DA}" destId="{8741398E-1382-4775-AE1F-60D9C37FC571}" srcOrd="0" destOrd="0" presId="urn:microsoft.com/office/officeart/2008/layout/HorizontalMultiLevelHierarchy"/>
    <dgm:cxn modelId="{DD8D9A31-0958-4492-93ED-DC10D2CB71B6}" type="presOf" srcId="{234E7915-4BBF-4366-8978-C00F85AC8865}" destId="{B408A42D-D91F-44ED-AE95-6C62C37E03ED}" srcOrd="0" destOrd="0" presId="urn:microsoft.com/office/officeart/2008/layout/HorizontalMultiLevelHierarchy"/>
    <dgm:cxn modelId="{0003CDCD-F2B5-41D1-BB59-0B2BF4F407B5}" type="presParOf" srcId="{59F2BD16-CA56-4C81-A606-45D7D432FE9A}" destId="{6FA04BBB-2DA9-4EFA-8D1D-1AA2C44C3C93}" srcOrd="0" destOrd="0" presId="urn:microsoft.com/office/officeart/2008/layout/HorizontalMultiLevelHierarchy"/>
    <dgm:cxn modelId="{6AFCC40A-C612-4DD9-901C-8FCE5A835D27}" type="presParOf" srcId="{6FA04BBB-2DA9-4EFA-8D1D-1AA2C44C3C93}" destId="{1F0955BF-BAFD-4682-8975-53763045A5A6}" srcOrd="0" destOrd="0" presId="urn:microsoft.com/office/officeart/2008/layout/HorizontalMultiLevelHierarchy"/>
    <dgm:cxn modelId="{28134258-D86E-43A6-A6DB-F581F6C7DA59}" type="presParOf" srcId="{6FA04BBB-2DA9-4EFA-8D1D-1AA2C44C3C93}" destId="{D05624A5-0C8F-4F9E-B0B1-0B1C5590571C}" srcOrd="1" destOrd="0" presId="urn:microsoft.com/office/officeart/2008/layout/HorizontalMultiLevelHierarchy"/>
    <dgm:cxn modelId="{7611A86E-074F-4978-B8A1-CE250E897F18}" type="presParOf" srcId="{D05624A5-0C8F-4F9E-B0B1-0B1C5590571C}" destId="{E2407CFB-AEBC-4718-B27E-80C4E29F12AE}" srcOrd="0" destOrd="0" presId="urn:microsoft.com/office/officeart/2008/layout/HorizontalMultiLevelHierarchy"/>
    <dgm:cxn modelId="{7AEE2F81-126A-444A-B46E-7215B2802535}" type="presParOf" srcId="{E2407CFB-AEBC-4718-B27E-80C4E29F12AE}" destId="{BBFCFF20-BD47-4D54-86AE-1C1EEF674C52}" srcOrd="0" destOrd="0" presId="urn:microsoft.com/office/officeart/2008/layout/HorizontalMultiLevelHierarchy"/>
    <dgm:cxn modelId="{D37BDEB1-1317-459E-8ECF-CE8AB14F366C}" type="presParOf" srcId="{D05624A5-0C8F-4F9E-B0B1-0B1C5590571C}" destId="{C0FA9FB0-A00E-41BE-B2A1-4C6BB65FDF64}" srcOrd="1" destOrd="0" presId="urn:microsoft.com/office/officeart/2008/layout/HorizontalMultiLevelHierarchy"/>
    <dgm:cxn modelId="{AC29A16C-C897-4D84-8C36-1C9BBB09B63B}" type="presParOf" srcId="{C0FA9FB0-A00E-41BE-B2A1-4C6BB65FDF64}" destId="{8741398E-1382-4775-AE1F-60D9C37FC571}" srcOrd="0" destOrd="0" presId="urn:microsoft.com/office/officeart/2008/layout/HorizontalMultiLevelHierarchy"/>
    <dgm:cxn modelId="{75EDEEEE-F620-46BD-8170-BC1F9469FDD1}" type="presParOf" srcId="{C0FA9FB0-A00E-41BE-B2A1-4C6BB65FDF64}" destId="{E5A318C2-9DA0-4CC4-8CA6-2FDF70B2A029}" srcOrd="1" destOrd="0" presId="urn:microsoft.com/office/officeart/2008/layout/HorizontalMultiLevelHierarchy"/>
    <dgm:cxn modelId="{301B23A6-B3DB-4078-91AD-3442C998C8D5}" type="presParOf" srcId="{D05624A5-0C8F-4F9E-B0B1-0B1C5590571C}" destId="{320B7676-3A44-4DFC-A9FA-0F517511F59D}" srcOrd="2" destOrd="0" presId="urn:microsoft.com/office/officeart/2008/layout/HorizontalMultiLevelHierarchy"/>
    <dgm:cxn modelId="{B4134F83-8864-494A-8985-239B86592B79}" type="presParOf" srcId="{320B7676-3A44-4DFC-A9FA-0F517511F59D}" destId="{9DED2C0E-F270-4EDA-8E47-A62EC3E1EB17}" srcOrd="0" destOrd="0" presId="urn:microsoft.com/office/officeart/2008/layout/HorizontalMultiLevelHierarchy"/>
    <dgm:cxn modelId="{E37BFCFA-C155-4CFE-B0DC-BD2772893A62}" type="presParOf" srcId="{D05624A5-0C8F-4F9E-B0B1-0B1C5590571C}" destId="{19667703-FE6E-4D99-8083-FE3C9D1D3A26}" srcOrd="3" destOrd="0" presId="urn:microsoft.com/office/officeart/2008/layout/HorizontalMultiLevelHierarchy"/>
    <dgm:cxn modelId="{D97DC3B3-16CF-43B7-998C-F5A1A68D01CB}" type="presParOf" srcId="{19667703-FE6E-4D99-8083-FE3C9D1D3A26}" destId="{B408A42D-D91F-44ED-AE95-6C62C37E03ED}" srcOrd="0" destOrd="0" presId="urn:microsoft.com/office/officeart/2008/layout/HorizontalMultiLevelHierarchy"/>
    <dgm:cxn modelId="{31C9E040-8141-4F3B-B3E2-EC0825B2946F}" type="presParOf" srcId="{19667703-FE6E-4D99-8083-FE3C9D1D3A26}" destId="{C6E0C788-F819-44A6-BECA-90ECBEA3A847}" srcOrd="1" destOrd="0" presId="urn:microsoft.com/office/officeart/2008/layout/HorizontalMultiLevelHierarchy"/>
    <dgm:cxn modelId="{F65E6D1A-1114-47CB-A612-F0120BDCEFE0}" type="presParOf" srcId="{D05624A5-0C8F-4F9E-B0B1-0B1C5590571C}" destId="{4A0B5DDF-39F6-4D60-ABFE-5B642294AAB9}" srcOrd="4" destOrd="0" presId="urn:microsoft.com/office/officeart/2008/layout/HorizontalMultiLevelHierarchy"/>
    <dgm:cxn modelId="{9FCF4122-F661-4477-9F01-34CE5F051D55}" type="presParOf" srcId="{4A0B5DDF-39F6-4D60-ABFE-5B642294AAB9}" destId="{D3794EE1-86D4-4AD6-BC05-779974D0B9CD}" srcOrd="0" destOrd="0" presId="urn:microsoft.com/office/officeart/2008/layout/HorizontalMultiLevelHierarchy"/>
    <dgm:cxn modelId="{144A16CD-0E47-4204-9C0E-9B4552F24AD8}" type="presParOf" srcId="{D05624A5-0C8F-4F9E-B0B1-0B1C5590571C}" destId="{C2A35054-721E-4767-8229-EBA67EB2949C}" srcOrd="5" destOrd="0" presId="urn:microsoft.com/office/officeart/2008/layout/HorizontalMultiLevelHierarchy"/>
    <dgm:cxn modelId="{5CDBAFE6-946C-4F56-8682-BDE921D0D492}" type="presParOf" srcId="{C2A35054-721E-4767-8229-EBA67EB2949C}" destId="{240F5137-4899-4950-8876-F031D41975A8}" srcOrd="0" destOrd="0" presId="urn:microsoft.com/office/officeart/2008/layout/HorizontalMultiLevelHierarchy"/>
    <dgm:cxn modelId="{B27C3175-0CD9-4666-AE33-137EB3BA6027}" type="presParOf" srcId="{C2A35054-721E-4767-8229-EBA67EB2949C}" destId="{C9D7B3CD-42FD-4265-8B54-05CC61C90A96}" srcOrd="1" destOrd="0" presId="urn:microsoft.com/office/officeart/2008/layout/HorizontalMultiLevelHierarchy"/>
    <dgm:cxn modelId="{6A65BB93-01D7-4256-85BE-8A56FA788B84}" type="presParOf" srcId="{D05624A5-0C8F-4F9E-B0B1-0B1C5590571C}" destId="{8C69B7CA-23C3-46A7-A7E0-0FB0A6340431}" srcOrd="6" destOrd="0" presId="urn:microsoft.com/office/officeart/2008/layout/HorizontalMultiLevelHierarchy"/>
    <dgm:cxn modelId="{D2122BE6-9305-4CC3-9FB0-40891647A4EE}" type="presParOf" srcId="{8C69B7CA-23C3-46A7-A7E0-0FB0A6340431}" destId="{37AA5BAF-ED84-490F-B797-7B67C2A61410}" srcOrd="0" destOrd="0" presId="urn:microsoft.com/office/officeart/2008/layout/HorizontalMultiLevelHierarchy"/>
    <dgm:cxn modelId="{684719AB-EEE6-42B4-95B8-64DD682D5860}" type="presParOf" srcId="{D05624A5-0C8F-4F9E-B0B1-0B1C5590571C}" destId="{7A1170A1-0713-4E2C-BC0C-94833846642B}" srcOrd="7" destOrd="0" presId="urn:microsoft.com/office/officeart/2008/layout/HorizontalMultiLevelHierarchy"/>
    <dgm:cxn modelId="{561D94FA-DEAE-4D29-92B6-594F280096FB}" type="presParOf" srcId="{7A1170A1-0713-4E2C-BC0C-94833846642B}" destId="{EAC82E9F-5F81-43D4-8CA2-AFCF76C07ADB}" srcOrd="0" destOrd="0" presId="urn:microsoft.com/office/officeart/2008/layout/HorizontalMultiLevelHierarchy"/>
    <dgm:cxn modelId="{83B3AE25-FF31-48F9-B416-01C99B5663D3}" type="presParOf" srcId="{7A1170A1-0713-4E2C-BC0C-94833846642B}" destId="{F9DA7450-3DCD-488A-8356-297A743D7CF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AA6A2FE-84D0-4960-8401-8149CE4DEDDC}" type="presOf" srcId="{347E9712-D9AF-4BC8-95FD-4E602A7F0A9D}" destId="{59F2BD16-CA56-4C81-A606-45D7D432FE9A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BB7DAA7-DFCE-4700-A7DB-871892C4CEDE}" type="presOf" srcId="{347E9712-D9AF-4BC8-95FD-4E602A7F0A9D}" destId="{59F2BD16-CA56-4C81-A606-45D7D432FE9A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7E9712-D9AF-4BC8-95FD-4E602A7F0A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F2BD16-CA56-4C81-A606-45D7D432FE9A}" type="pres">
      <dgm:prSet presAssocID="{347E9712-D9AF-4BC8-95FD-4E602A7F0A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3A202F3-5D67-4E46-98BB-C9A818F544C3}" type="presOf" srcId="{347E9712-D9AF-4BC8-95FD-4E602A7F0A9D}" destId="{59F2BD16-CA56-4C81-A606-45D7D432FE9A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55B8F-014A-4F64-B5C9-E7842586DAC9}">
      <dsp:nvSpPr>
        <dsp:cNvPr id="0" name=""/>
        <dsp:cNvSpPr/>
      </dsp:nvSpPr>
      <dsp:spPr>
        <a:xfrm>
          <a:off x="1291007" y="2772308"/>
          <a:ext cx="604561" cy="1482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2280" y="0"/>
              </a:lnTo>
              <a:lnTo>
                <a:pt x="302280" y="1482798"/>
              </a:lnTo>
              <a:lnTo>
                <a:pt x="604561" y="14827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53255" y="3473674"/>
        <a:ext cx="80065" cy="80065"/>
      </dsp:txXfrm>
    </dsp:sp>
    <dsp:sp modelId="{79202573-F432-4E87-90A3-1096A50584A8}">
      <dsp:nvSpPr>
        <dsp:cNvPr id="0" name=""/>
        <dsp:cNvSpPr/>
      </dsp:nvSpPr>
      <dsp:spPr>
        <a:xfrm>
          <a:off x="1291007" y="2631251"/>
          <a:ext cx="622562" cy="141056"/>
        </a:xfrm>
        <a:custGeom>
          <a:avLst/>
          <a:gdLst/>
          <a:ahLst/>
          <a:cxnLst/>
          <a:rect l="0" t="0" r="0" b="0"/>
          <a:pathLst>
            <a:path>
              <a:moveTo>
                <a:pt x="0" y="141056"/>
              </a:moveTo>
              <a:lnTo>
                <a:pt x="311281" y="141056"/>
              </a:lnTo>
              <a:lnTo>
                <a:pt x="311281" y="0"/>
              </a:lnTo>
              <a:lnTo>
                <a:pt x="62256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86329" y="2685821"/>
        <a:ext cx="31917" cy="31917"/>
      </dsp:txXfrm>
    </dsp:sp>
    <dsp:sp modelId="{D704911E-DD6C-40C6-9C2E-AE0E5D24D75A}">
      <dsp:nvSpPr>
        <dsp:cNvPr id="0" name=""/>
        <dsp:cNvSpPr/>
      </dsp:nvSpPr>
      <dsp:spPr>
        <a:xfrm>
          <a:off x="1291007" y="1518779"/>
          <a:ext cx="642576" cy="1253528"/>
        </a:xfrm>
        <a:custGeom>
          <a:avLst/>
          <a:gdLst/>
          <a:ahLst/>
          <a:cxnLst/>
          <a:rect l="0" t="0" r="0" b="0"/>
          <a:pathLst>
            <a:path>
              <a:moveTo>
                <a:pt x="0" y="1253528"/>
              </a:moveTo>
              <a:lnTo>
                <a:pt x="321288" y="1253528"/>
              </a:lnTo>
              <a:lnTo>
                <a:pt x="321288" y="0"/>
              </a:lnTo>
              <a:lnTo>
                <a:pt x="64257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77079" y="2110327"/>
        <a:ext cx="70431" cy="70431"/>
      </dsp:txXfrm>
    </dsp:sp>
    <dsp:sp modelId="{F6CCD398-5799-46CF-8BE5-3A7F34132B24}">
      <dsp:nvSpPr>
        <dsp:cNvPr id="0" name=""/>
        <dsp:cNvSpPr/>
      </dsp:nvSpPr>
      <dsp:spPr>
        <a:xfrm>
          <a:off x="1291007" y="492800"/>
          <a:ext cx="582936" cy="2279507"/>
        </a:xfrm>
        <a:custGeom>
          <a:avLst/>
          <a:gdLst/>
          <a:ahLst/>
          <a:cxnLst/>
          <a:rect l="0" t="0" r="0" b="0"/>
          <a:pathLst>
            <a:path>
              <a:moveTo>
                <a:pt x="0" y="2279507"/>
              </a:moveTo>
              <a:lnTo>
                <a:pt x="291468" y="2279507"/>
              </a:lnTo>
              <a:lnTo>
                <a:pt x="291468" y="0"/>
              </a:lnTo>
              <a:lnTo>
                <a:pt x="5829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523654" y="1573732"/>
        <a:ext cx="117643" cy="117643"/>
      </dsp:txXfrm>
    </dsp:sp>
    <dsp:sp modelId="{3EDEFEBB-859D-4195-9B30-5C0C674230CC}">
      <dsp:nvSpPr>
        <dsp:cNvPr id="0" name=""/>
        <dsp:cNvSpPr/>
      </dsp:nvSpPr>
      <dsp:spPr>
        <a:xfrm rot="16200000">
          <a:off x="-2006114" y="2126804"/>
          <a:ext cx="5303236" cy="129100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Формирование познавательного интереса и уважительного отношения</a:t>
          </a:r>
        </a:p>
      </dsp:txBody>
      <dsp:txXfrm>
        <a:off x="-2006114" y="2126804"/>
        <a:ext cx="5303236" cy="1291007"/>
      </dsp:txXfrm>
    </dsp:sp>
    <dsp:sp modelId="{E79CC9A3-8018-4F3F-A02E-CE9FAB2B9AF9}">
      <dsp:nvSpPr>
        <dsp:cNvPr id="0" name=""/>
        <dsp:cNvSpPr/>
      </dsp:nvSpPr>
      <dsp:spPr>
        <a:xfrm>
          <a:off x="1873944" y="0"/>
          <a:ext cx="5206503" cy="98560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к родному языку</a:t>
          </a:r>
        </a:p>
      </dsp:txBody>
      <dsp:txXfrm>
        <a:off x="1873944" y="0"/>
        <a:ext cx="5206503" cy="985600"/>
      </dsp:txXfrm>
    </dsp:sp>
    <dsp:sp modelId="{6638B63F-0C47-432A-B4B7-3D48DC7BB1EE}">
      <dsp:nvSpPr>
        <dsp:cNvPr id="0" name=""/>
        <dsp:cNvSpPr/>
      </dsp:nvSpPr>
      <dsp:spPr>
        <a:xfrm>
          <a:off x="1933583" y="1084866"/>
          <a:ext cx="5146864" cy="86782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к родной культуре</a:t>
          </a:r>
        </a:p>
      </dsp:txBody>
      <dsp:txXfrm>
        <a:off x="1933583" y="1084866"/>
        <a:ext cx="5146864" cy="867825"/>
      </dsp:txXfrm>
    </dsp:sp>
    <dsp:sp modelId="{D1E6CD66-1473-4D71-958C-0300FD5BC720}">
      <dsp:nvSpPr>
        <dsp:cNvPr id="0" name=""/>
        <dsp:cNvSpPr/>
      </dsp:nvSpPr>
      <dsp:spPr>
        <a:xfrm>
          <a:off x="1913569" y="2209827"/>
          <a:ext cx="5166878" cy="84284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к свершениям и традициям своего народа</a:t>
          </a:r>
        </a:p>
      </dsp:txBody>
      <dsp:txXfrm>
        <a:off x="1913569" y="2209827"/>
        <a:ext cx="5166878" cy="842848"/>
      </dsp:txXfrm>
    </dsp:sp>
    <dsp:sp modelId="{786F2CE6-776D-49F7-B00B-4A1C6A303CDD}">
      <dsp:nvSpPr>
        <dsp:cNvPr id="0" name=""/>
        <dsp:cNvSpPr/>
      </dsp:nvSpPr>
      <dsp:spPr>
        <a:xfrm>
          <a:off x="1895568" y="3464662"/>
          <a:ext cx="5184879" cy="158088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Осознание исторической преемственности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   Осознание исторической ответственности за сохранение культуры своего народа </a:t>
          </a:r>
        </a:p>
      </dsp:txBody>
      <dsp:txXfrm>
        <a:off x="1895568" y="3464662"/>
        <a:ext cx="5184879" cy="15808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B5DDF-39F6-4D60-ABFE-5B642294AAB9}">
      <dsp:nvSpPr>
        <dsp:cNvPr id="0" name=""/>
        <dsp:cNvSpPr/>
      </dsp:nvSpPr>
      <dsp:spPr>
        <a:xfrm>
          <a:off x="546348" y="2403625"/>
          <a:ext cx="389441" cy="1427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4720" y="0"/>
              </a:lnTo>
              <a:lnTo>
                <a:pt x="194720" y="1427772"/>
              </a:lnTo>
              <a:lnTo>
                <a:pt x="389441" y="14277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04071" y="3080513"/>
        <a:ext cx="73996" cy="73996"/>
      </dsp:txXfrm>
    </dsp:sp>
    <dsp:sp modelId="{320B7676-3A44-4DFC-A9FA-0F517511F59D}">
      <dsp:nvSpPr>
        <dsp:cNvPr id="0" name=""/>
        <dsp:cNvSpPr/>
      </dsp:nvSpPr>
      <dsp:spPr>
        <a:xfrm>
          <a:off x="546348" y="2177852"/>
          <a:ext cx="273478" cy="225773"/>
        </a:xfrm>
        <a:custGeom>
          <a:avLst/>
          <a:gdLst/>
          <a:ahLst/>
          <a:cxnLst/>
          <a:rect l="0" t="0" r="0" b="0"/>
          <a:pathLst>
            <a:path>
              <a:moveTo>
                <a:pt x="0" y="225773"/>
              </a:moveTo>
              <a:lnTo>
                <a:pt x="136739" y="225773"/>
              </a:lnTo>
              <a:lnTo>
                <a:pt x="136739" y="0"/>
              </a:lnTo>
              <a:lnTo>
                <a:pt x="27347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74222" y="2281873"/>
        <a:ext cx="17731" cy="17731"/>
      </dsp:txXfrm>
    </dsp:sp>
    <dsp:sp modelId="{E2407CFB-AEBC-4718-B27E-80C4E29F12AE}">
      <dsp:nvSpPr>
        <dsp:cNvPr id="0" name=""/>
        <dsp:cNvSpPr/>
      </dsp:nvSpPr>
      <dsp:spPr>
        <a:xfrm>
          <a:off x="546348" y="790192"/>
          <a:ext cx="366861" cy="1613433"/>
        </a:xfrm>
        <a:custGeom>
          <a:avLst/>
          <a:gdLst/>
          <a:ahLst/>
          <a:cxnLst/>
          <a:rect l="0" t="0" r="0" b="0"/>
          <a:pathLst>
            <a:path>
              <a:moveTo>
                <a:pt x="0" y="1613433"/>
              </a:moveTo>
              <a:lnTo>
                <a:pt x="183430" y="1613433"/>
              </a:lnTo>
              <a:lnTo>
                <a:pt x="183430" y="0"/>
              </a:lnTo>
              <a:lnTo>
                <a:pt x="36686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88414" y="1555543"/>
        <a:ext cx="82730" cy="82730"/>
      </dsp:txXfrm>
    </dsp:sp>
    <dsp:sp modelId="{1F0955BF-BAFD-4682-8975-53763045A5A6}">
      <dsp:nvSpPr>
        <dsp:cNvPr id="0" name=""/>
        <dsp:cNvSpPr/>
      </dsp:nvSpPr>
      <dsp:spPr>
        <a:xfrm rot="16200000">
          <a:off x="-2099166" y="2161736"/>
          <a:ext cx="4807251" cy="4837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Примерные проектные задания</a:t>
          </a:r>
        </a:p>
      </dsp:txBody>
      <dsp:txXfrm>
        <a:off x="-2099166" y="2161736"/>
        <a:ext cx="4807251" cy="483778"/>
      </dsp:txXfrm>
    </dsp:sp>
    <dsp:sp modelId="{8741398E-1382-4775-AE1F-60D9C37FC571}">
      <dsp:nvSpPr>
        <dsp:cNvPr id="0" name=""/>
        <dsp:cNvSpPr/>
      </dsp:nvSpPr>
      <dsp:spPr>
        <a:xfrm>
          <a:off x="913210" y="360039"/>
          <a:ext cx="6791644" cy="860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Слова-паразиты в нашей речи (5 </a:t>
          </a:r>
          <a:r>
            <a:rPr lang="ru-RU" sz="2400" kern="1200" dirty="0" err="1"/>
            <a:t>кл</a:t>
          </a:r>
          <a:r>
            <a:rPr lang="ru-RU" sz="2400" kern="1200" dirty="0"/>
            <a:t>.) </a:t>
          </a:r>
        </a:p>
      </dsp:txBody>
      <dsp:txXfrm>
        <a:off x="913210" y="360039"/>
        <a:ext cx="6791644" cy="860307"/>
      </dsp:txXfrm>
    </dsp:sp>
    <dsp:sp modelId="{B408A42D-D91F-44ED-AE95-6C62C37E03ED}">
      <dsp:nvSpPr>
        <dsp:cNvPr id="0" name=""/>
        <dsp:cNvSpPr/>
      </dsp:nvSpPr>
      <dsp:spPr>
        <a:xfrm>
          <a:off x="819827" y="1825567"/>
          <a:ext cx="6885027" cy="70456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История названия города…/ села… (6 </a:t>
          </a:r>
          <a:r>
            <a:rPr lang="ru-RU" sz="2400" kern="1200" dirty="0" err="1"/>
            <a:t>кл</a:t>
          </a:r>
          <a:r>
            <a:rPr lang="ru-RU" sz="2400" kern="1200" dirty="0"/>
            <a:t>.)</a:t>
          </a:r>
        </a:p>
      </dsp:txBody>
      <dsp:txXfrm>
        <a:off x="819827" y="1825567"/>
        <a:ext cx="6885027" cy="704569"/>
      </dsp:txXfrm>
    </dsp:sp>
    <dsp:sp modelId="{240F5137-4899-4950-8876-F031D41975A8}">
      <dsp:nvSpPr>
        <dsp:cNvPr id="0" name=""/>
        <dsp:cNvSpPr/>
      </dsp:nvSpPr>
      <dsp:spPr>
        <a:xfrm>
          <a:off x="935790" y="3400453"/>
          <a:ext cx="6769064" cy="86188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Азбука русского мира (9 </a:t>
          </a:r>
          <a:r>
            <a:rPr lang="ru-RU" sz="2400" kern="1200" dirty="0" err="1"/>
            <a:t>кл</a:t>
          </a:r>
          <a:r>
            <a:rPr lang="ru-RU" sz="2400" kern="1200" dirty="0"/>
            <a:t>.)</a:t>
          </a:r>
        </a:p>
      </dsp:txBody>
      <dsp:txXfrm>
        <a:off x="935790" y="3400453"/>
        <a:ext cx="6769064" cy="86188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B5DDF-39F6-4D60-ABFE-5B642294AAB9}">
      <dsp:nvSpPr>
        <dsp:cNvPr id="0" name=""/>
        <dsp:cNvSpPr/>
      </dsp:nvSpPr>
      <dsp:spPr>
        <a:xfrm>
          <a:off x="595358" y="2444212"/>
          <a:ext cx="317880" cy="1162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940" y="0"/>
              </a:lnTo>
              <a:lnTo>
                <a:pt x="158940" y="1162363"/>
              </a:lnTo>
              <a:lnTo>
                <a:pt x="317880" y="11623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24172" y="2995268"/>
        <a:ext cx="60252" cy="60252"/>
      </dsp:txXfrm>
    </dsp:sp>
    <dsp:sp modelId="{320B7676-3A44-4DFC-A9FA-0F517511F59D}">
      <dsp:nvSpPr>
        <dsp:cNvPr id="0" name=""/>
        <dsp:cNvSpPr/>
      </dsp:nvSpPr>
      <dsp:spPr>
        <a:xfrm>
          <a:off x="595358" y="2001566"/>
          <a:ext cx="399737" cy="442645"/>
        </a:xfrm>
        <a:custGeom>
          <a:avLst/>
          <a:gdLst/>
          <a:ahLst/>
          <a:cxnLst/>
          <a:rect l="0" t="0" r="0" b="0"/>
          <a:pathLst>
            <a:path>
              <a:moveTo>
                <a:pt x="0" y="442645"/>
              </a:moveTo>
              <a:lnTo>
                <a:pt x="199868" y="442645"/>
              </a:lnTo>
              <a:lnTo>
                <a:pt x="199868" y="0"/>
              </a:lnTo>
              <a:lnTo>
                <a:pt x="39973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80316" y="2207979"/>
        <a:ext cx="29821" cy="29821"/>
      </dsp:txXfrm>
    </dsp:sp>
    <dsp:sp modelId="{E2407CFB-AEBC-4718-B27E-80C4E29F12AE}">
      <dsp:nvSpPr>
        <dsp:cNvPr id="0" name=""/>
        <dsp:cNvSpPr/>
      </dsp:nvSpPr>
      <dsp:spPr>
        <a:xfrm>
          <a:off x="595358" y="644841"/>
          <a:ext cx="462054" cy="1799371"/>
        </a:xfrm>
        <a:custGeom>
          <a:avLst/>
          <a:gdLst/>
          <a:ahLst/>
          <a:cxnLst/>
          <a:rect l="0" t="0" r="0" b="0"/>
          <a:pathLst>
            <a:path>
              <a:moveTo>
                <a:pt x="0" y="1799371"/>
              </a:moveTo>
              <a:lnTo>
                <a:pt x="231027" y="1799371"/>
              </a:lnTo>
              <a:lnTo>
                <a:pt x="231027" y="0"/>
              </a:lnTo>
              <a:lnTo>
                <a:pt x="46205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779942" y="1498083"/>
        <a:ext cx="92887" cy="92887"/>
      </dsp:txXfrm>
    </dsp:sp>
    <dsp:sp modelId="{1F0955BF-BAFD-4682-8975-53763045A5A6}">
      <dsp:nvSpPr>
        <dsp:cNvPr id="0" name=""/>
        <dsp:cNvSpPr/>
      </dsp:nvSpPr>
      <dsp:spPr>
        <a:xfrm rot="16200000">
          <a:off x="-2094827" y="2198239"/>
          <a:ext cx="4888425" cy="491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Компоненты проектной деятельности</a:t>
          </a:r>
        </a:p>
      </dsp:txBody>
      <dsp:txXfrm>
        <a:off x="-2094827" y="2198239"/>
        <a:ext cx="4888425" cy="491946"/>
      </dsp:txXfrm>
    </dsp:sp>
    <dsp:sp modelId="{8741398E-1382-4775-AE1F-60D9C37FC571}">
      <dsp:nvSpPr>
        <dsp:cNvPr id="0" name=""/>
        <dsp:cNvSpPr/>
      </dsp:nvSpPr>
      <dsp:spPr>
        <a:xfrm>
          <a:off x="1057413" y="207424"/>
          <a:ext cx="6647441" cy="874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Содержательный компонент</a:t>
          </a:r>
        </a:p>
      </dsp:txBody>
      <dsp:txXfrm>
        <a:off x="1057413" y="207424"/>
        <a:ext cx="6647441" cy="874834"/>
      </dsp:txXfrm>
    </dsp:sp>
    <dsp:sp modelId="{B408A42D-D91F-44ED-AE95-6C62C37E03ED}">
      <dsp:nvSpPr>
        <dsp:cNvPr id="0" name=""/>
        <dsp:cNvSpPr/>
      </dsp:nvSpPr>
      <dsp:spPr>
        <a:xfrm>
          <a:off x="995096" y="1643333"/>
          <a:ext cx="6709758" cy="716466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/>
            <a:t>Деятельностный</a:t>
          </a:r>
          <a:r>
            <a:rPr lang="ru-RU" sz="2400" kern="1200" dirty="0"/>
            <a:t> компонент</a:t>
          </a:r>
        </a:p>
      </dsp:txBody>
      <dsp:txXfrm>
        <a:off x="995096" y="1643333"/>
        <a:ext cx="6709758" cy="716466"/>
      </dsp:txXfrm>
    </dsp:sp>
    <dsp:sp modelId="{240F5137-4899-4950-8876-F031D41975A8}">
      <dsp:nvSpPr>
        <dsp:cNvPr id="0" name=""/>
        <dsp:cNvSpPr/>
      </dsp:nvSpPr>
      <dsp:spPr>
        <a:xfrm>
          <a:off x="913239" y="3168354"/>
          <a:ext cx="6791615" cy="87644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Результативный компонент</a:t>
          </a:r>
        </a:p>
      </dsp:txBody>
      <dsp:txXfrm>
        <a:off x="913239" y="3168354"/>
        <a:ext cx="6791615" cy="87644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8F51B-DA9B-439B-AAC8-AF45C3F87D9D}">
      <dsp:nvSpPr>
        <dsp:cNvPr id="0" name=""/>
        <dsp:cNvSpPr/>
      </dsp:nvSpPr>
      <dsp:spPr>
        <a:xfrm>
          <a:off x="1290368" y="2032000"/>
          <a:ext cx="558514" cy="1590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257" y="0"/>
              </a:lnTo>
              <a:lnTo>
                <a:pt x="279257" y="1590510"/>
              </a:lnTo>
              <a:lnTo>
                <a:pt x="558514" y="15905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527482" y="2785112"/>
        <a:ext cx="84286" cy="84286"/>
      </dsp:txXfrm>
    </dsp:sp>
    <dsp:sp modelId="{D0DC04F9-0CD3-4DCF-9A83-A6F6BE46931D}">
      <dsp:nvSpPr>
        <dsp:cNvPr id="0" name=""/>
        <dsp:cNvSpPr/>
      </dsp:nvSpPr>
      <dsp:spPr>
        <a:xfrm>
          <a:off x="1290368" y="2032000"/>
          <a:ext cx="512176" cy="668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088" y="0"/>
              </a:lnTo>
              <a:lnTo>
                <a:pt x="256088" y="668769"/>
              </a:lnTo>
              <a:lnTo>
                <a:pt x="512176" y="6687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25397" y="2345325"/>
        <a:ext cx="42118" cy="42118"/>
      </dsp:txXfrm>
    </dsp:sp>
    <dsp:sp modelId="{D29DA931-A160-4140-ACD5-03EC67FE157D}">
      <dsp:nvSpPr>
        <dsp:cNvPr id="0" name=""/>
        <dsp:cNvSpPr/>
      </dsp:nvSpPr>
      <dsp:spPr>
        <a:xfrm>
          <a:off x="1290368" y="1629138"/>
          <a:ext cx="531858" cy="402861"/>
        </a:xfrm>
        <a:custGeom>
          <a:avLst/>
          <a:gdLst/>
          <a:ahLst/>
          <a:cxnLst/>
          <a:rect l="0" t="0" r="0" b="0"/>
          <a:pathLst>
            <a:path>
              <a:moveTo>
                <a:pt x="0" y="402861"/>
              </a:moveTo>
              <a:lnTo>
                <a:pt x="265929" y="402861"/>
              </a:lnTo>
              <a:lnTo>
                <a:pt x="265929" y="0"/>
              </a:lnTo>
              <a:lnTo>
                <a:pt x="53185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39617" y="1813888"/>
        <a:ext cx="33360" cy="33360"/>
      </dsp:txXfrm>
    </dsp:sp>
    <dsp:sp modelId="{B38AB2B7-34E2-44CC-9B99-754572D6F694}">
      <dsp:nvSpPr>
        <dsp:cNvPr id="0" name=""/>
        <dsp:cNvSpPr/>
      </dsp:nvSpPr>
      <dsp:spPr>
        <a:xfrm>
          <a:off x="1290368" y="467325"/>
          <a:ext cx="503401" cy="1564674"/>
        </a:xfrm>
        <a:custGeom>
          <a:avLst/>
          <a:gdLst/>
          <a:ahLst/>
          <a:cxnLst/>
          <a:rect l="0" t="0" r="0" b="0"/>
          <a:pathLst>
            <a:path>
              <a:moveTo>
                <a:pt x="0" y="1564674"/>
              </a:moveTo>
              <a:lnTo>
                <a:pt x="251700" y="1564674"/>
              </a:lnTo>
              <a:lnTo>
                <a:pt x="251700" y="0"/>
              </a:lnTo>
              <a:lnTo>
                <a:pt x="50340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00977" y="1208571"/>
        <a:ext cx="82182" cy="82182"/>
      </dsp:txXfrm>
    </dsp:sp>
    <dsp:sp modelId="{53CB76AC-18BD-4D26-8465-2288C0F26BC5}">
      <dsp:nvSpPr>
        <dsp:cNvPr id="0" name=""/>
        <dsp:cNvSpPr/>
      </dsp:nvSpPr>
      <dsp:spPr>
        <a:xfrm rot="16200000">
          <a:off x="-1299586" y="1386815"/>
          <a:ext cx="3889541" cy="1290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Содержательный компонент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Критерии</a:t>
          </a:r>
        </a:p>
      </dsp:txBody>
      <dsp:txXfrm>
        <a:off x="-1299586" y="1386815"/>
        <a:ext cx="3889541" cy="1290368"/>
      </dsp:txXfrm>
    </dsp:sp>
    <dsp:sp modelId="{F8359448-E47F-4F35-84C8-62964C9C1553}">
      <dsp:nvSpPr>
        <dsp:cNvPr id="0" name=""/>
        <dsp:cNvSpPr/>
      </dsp:nvSpPr>
      <dsp:spPr>
        <a:xfrm>
          <a:off x="1793769" y="0"/>
          <a:ext cx="5434111" cy="93465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значимость выдвинутой проблемы и её адекватность изучаемой тематике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793769" y="0"/>
        <a:ext cx="5434111" cy="934651"/>
      </dsp:txXfrm>
    </dsp:sp>
    <dsp:sp modelId="{B02B36FE-37CD-46CE-9C59-05A193A08235}">
      <dsp:nvSpPr>
        <dsp:cNvPr id="0" name=""/>
        <dsp:cNvSpPr/>
      </dsp:nvSpPr>
      <dsp:spPr>
        <a:xfrm>
          <a:off x="1822226" y="1150564"/>
          <a:ext cx="5408635" cy="95714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правильность выбора используемых методов исследования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822226" y="1150564"/>
        <a:ext cx="5408635" cy="957147"/>
      </dsp:txXfrm>
    </dsp:sp>
    <dsp:sp modelId="{3EA53A7B-F705-49D4-9292-B7402DAC0CC6}">
      <dsp:nvSpPr>
        <dsp:cNvPr id="0" name=""/>
        <dsp:cNvSpPr/>
      </dsp:nvSpPr>
      <dsp:spPr>
        <a:xfrm>
          <a:off x="1802544" y="2264959"/>
          <a:ext cx="5466544" cy="87162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доказательность принимаемых решений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802544" y="2264959"/>
        <a:ext cx="5466544" cy="871621"/>
      </dsp:txXfrm>
    </dsp:sp>
    <dsp:sp modelId="{A23DC28F-C659-41DE-97BC-DB8937702560}">
      <dsp:nvSpPr>
        <dsp:cNvPr id="0" name=""/>
        <dsp:cNvSpPr/>
      </dsp:nvSpPr>
      <dsp:spPr>
        <a:xfrm>
          <a:off x="1848883" y="3253004"/>
          <a:ext cx="5447588" cy="739012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наличие аргументации, выводов и заключений</a:t>
          </a:r>
        </a:p>
      </dsp:txBody>
      <dsp:txXfrm>
        <a:off x="1848883" y="3253004"/>
        <a:ext cx="5447588" cy="739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CD398-5799-46CF-8BE5-3A7F34132B24}">
      <dsp:nvSpPr>
        <dsp:cNvPr id="0" name=""/>
        <dsp:cNvSpPr/>
      </dsp:nvSpPr>
      <dsp:spPr>
        <a:xfrm>
          <a:off x="1003481" y="2359641"/>
          <a:ext cx="310126" cy="412666"/>
        </a:xfrm>
        <a:custGeom>
          <a:avLst/>
          <a:gdLst/>
          <a:ahLst/>
          <a:cxnLst/>
          <a:rect l="0" t="0" r="0" b="0"/>
          <a:pathLst>
            <a:path>
              <a:moveTo>
                <a:pt x="0" y="412666"/>
              </a:moveTo>
              <a:lnTo>
                <a:pt x="155063" y="412666"/>
              </a:lnTo>
              <a:lnTo>
                <a:pt x="155063" y="0"/>
              </a:lnTo>
              <a:lnTo>
                <a:pt x="31012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45639" y="2553069"/>
        <a:ext cx="25810" cy="25810"/>
      </dsp:txXfrm>
    </dsp:sp>
    <dsp:sp modelId="{3EDEFEBB-859D-4195-9B30-5C0C674230CC}">
      <dsp:nvSpPr>
        <dsp:cNvPr id="0" name=""/>
        <dsp:cNvSpPr/>
      </dsp:nvSpPr>
      <dsp:spPr>
        <a:xfrm rot="16200000">
          <a:off x="-1685256" y="2270567"/>
          <a:ext cx="4373994" cy="100348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/>
            <a:t>Основной подход</a:t>
          </a:r>
        </a:p>
      </dsp:txBody>
      <dsp:txXfrm>
        <a:off x="-1685256" y="2270567"/>
        <a:ext cx="4373994" cy="1003481"/>
      </dsp:txXfrm>
    </dsp:sp>
    <dsp:sp modelId="{E79CC9A3-8018-4F3F-A02E-CE9FAB2B9AF9}">
      <dsp:nvSpPr>
        <dsp:cNvPr id="0" name=""/>
        <dsp:cNvSpPr/>
      </dsp:nvSpPr>
      <dsp:spPr>
        <a:xfrm>
          <a:off x="1313607" y="1478919"/>
          <a:ext cx="5704304" cy="1761442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  </a:t>
          </a:r>
          <a:r>
            <a:rPr lang="ru-RU" sz="2400" b="1" kern="1200" dirty="0"/>
            <a:t>Историко-культурный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(с целью познания национальной культуры и самореализации в ней)</a:t>
          </a:r>
          <a:endParaRPr lang="ru-RU" sz="2400" kern="1200" dirty="0"/>
        </a:p>
      </dsp:txBody>
      <dsp:txXfrm>
        <a:off x="1313607" y="1478919"/>
        <a:ext cx="5704304" cy="176144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DA931-A160-4140-ACD5-03EC67FE157D}">
      <dsp:nvSpPr>
        <dsp:cNvPr id="0" name=""/>
        <dsp:cNvSpPr/>
      </dsp:nvSpPr>
      <dsp:spPr>
        <a:xfrm>
          <a:off x="1215608" y="2176016"/>
          <a:ext cx="800614" cy="922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0307" y="0"/>
              </a:lnTo>
              <a:lnTo>
                <a:pt x="400307" y="922979"/>
              </a:lnTo>
              <a:lnTo>
                <a:pt x="800614" y="9229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85370" y="2606960"/>
        <a:ext cx="61091" cy="61091"/>
      </dsp:txXfrm>
    </dsp:sp>
    <dsp:sp modelId="{78C77B0D-0957-428A-A21A-9713A5014353}">
      <dsp:nvSpPr>
        <dsp:cNvPr id="0" name=""/>
        <dsp:cNvSpPr/>
      </dsp:nvSpPr>
      <dsp:spPr>
        <a:xfrm>
          <a:off x="1215608" y="1438269"/>
          <a:ext cx="779240" cy="737746"/>
        </a:xfrm>
        <a:custGeom>
          <a:avLst/>
          <a:gdLst/>
          <a:ahLst/>
          <a:cxnLst/>
          <a:rect l="0" t="0" r="0" b="0"/>
          <a:pathLst>
            <a:path>
              <a:moveTo>
                <a:pt x="0" y="737746"/>
              </a:moveTo>
              <a:lnTo>
                <a:pt x="389620" y="737746"/>
              </a:lnTo>
              <a:lnTo>
                <a:pt x="389620" y="0"/>
              </a:lnTo>
              <a:lnTo>
                <a:pt x="77924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78402" y="1780316"/>
        <a:ext cx="53653" cy="53653"/>
      </dsp:txXfrm>
    </dsp:sp>
    <dsp:sp modelId="{53CB76AC-18BD-4D26-8465-2288C0F26BC5}">
      <dsp:nvSpPr>
        <dsp:cNvPr id="0" name=""/>
        <dsp:cNvSpPr/>
      </dsp:nvSpPr>
      <dsp:spPr>
        <a:xfrm rot="16200000">
          <a:off x="-1564641" y="1568211"/>
          <a:ext cx="4344892" cy="1215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/>
            <a:t>Деятельностный</a:t>
          </a:r>
          <a:r>
            <a:rPr lang="ru-RU" sz="2400" kern="1200" dirty="0"/>
            <a:t> компонент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Критерии</a:t>
          </a:r>
        </a:p>
      </dsp:txBody>
      <dsp:txXfrm>
        <a:off x="-1564641" y="1568211"/>
        <a:ext cx="4344892" cy="1215608"/>
      </dsp:txXfrm>
    </dsp:sp>
    <dsp:sp modelId="{37DB5C5E-5C4B-4631-957B-53A72F7CA1F1}">
      <dsp:nvSpPr>
        <dsp:cNvPr id="0" name=""/>
        <dsp:cNvSpPr/>
      </dsp:nvSpPr>
      <dsp:spPr>
        <a:xfrm>
          <a:off x="1994849" y="873734"/>
          <a:ext cx="5947535" cy="1129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степень участия каждого исполнителя в выполнении проекта</a:t>
          </a:r>
        </a:p>
      </dsp:txBody>
      <dsp:txXfrm>
        <a:off x="1994849" y="873734"/>
        <a:ext cx="5947535" cy="1129071"/>
      </dsp:txXfrm>
    </dsp:sp>
    <dsp:sp modelId="{B02B36FE-37CD-46CE-9C59-05A193A08235}">
      <dsp:nvSpPr>
        <dsp:cNvPr id="0" name=""/>
        <dsp:cNvSpPr/>
      </dsp:nvSpPr>
      <dsp:spPr>
        <a:xfrm>
          <a:off x="2016223" y="2448274"/>
          <a:ext cx="5990283" cy="1301442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характер взаимодействия участников проекта</a:t>
          </a:r>
        </a:p>
      </dsp:txBody>
      <dsp:txXfrm>
        <a:off x="2016223" y="2448274"/>
        <a:ext cx="5990283" cy="130144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8F51B-DA9B-439B-AAC8-AF45C3F87D9D}">
      <dsp:nvSpPr>
        <dsp:cNvPr id="0" name=""/>
        <dsp:cNvSpPr/>
      </dsp:nvSpPr>
      <dsp:spPr>
        <a:xfrm>
          <a:off x="1097386" y="2121731"/>
          <a:ext cx="889339" cy="1772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4669" y="0"/>
              </a:lnTo>
              <a:lnTo>
                <a:pt x="444669" y="1772763"/>
              </a:lnTo>
              <a:lnTo>
                <a:pt x="889339" y="17727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492473" y="2958529"/>
        <a:ext cx="99166" cy="99166"/>
      </dsp:txXfrm>
    </dsp:sp>
    <dsp:sp modelId="{D0DC04F9-0CD3-4DCF-9A83-A6F6BE46931D}">
      <dsp:nvSpPr>
        <dsp:cNvPr id="0" name=""/>
        <dsp:cNvSpPr/>
      </dsp:nvSpPr>
      <dsp:spPr>
        <a:xfrm>
          <a:off x="1097386" y="2121731"/>
          <a:ext cx="936134" cy="842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8067" y="0"/>
              </a:lnTo>
              <a:lnTo>
                <a:pt x="468067" y="842313"/>
              </a:lnTo>
              <a:lnTo>
                <a:pt x="936134" y="8423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33971" y="2511405"/>
        <a:ext cx="62965" cy="62965"/>
      </dsp:txXfrm>
    </dsp:sp>
    <dsp:sp modelId="{D29DA931-A160-4140-ACD5-03EC67FE157D}">
      <dsp:nvSpPr>
        <dsp:cNvPr id="0" name=""/>
        <dsp:cNvSpPr/>
      </dsp:nvSpPr>
      <dsp:spPr>
        <a:xfrm>
          <a:off x="1097386" y="2076011"/>
          <a:ext cx="9361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8067" y="45720"/>
              </a:lnTo>
              <a:lnTo>
                <a:pt x="468067" y="91592"/>
              </a:lnTo>
              <a:lnTo>
                <a:pt x="936134" y="915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42022" y="2098299"/>
        <a:ext cx="46862" cy="46862"/>
      </dsp:txXfrm>
    </dsp:sp>
    <dsp:sp modelId="{3A8206C8-D956-40C4-99EA-214246EEBADD}">
      <dsp:nvSpPr>
        <dsp:cNvPr id="0" name=""/>
        <dsp:cNvSpPr/>
      </dsp:nvSpPr>
      <dsp:spPr>
        <a:xfrm>
          <a:off x="1097386" y="1275057"/>
          <a:ext cx="846832" cy="846674"/>
        </a:xfrm>
        <a:custGeom>
          <a:avLst/>
          <a:gdLst/>
          <a:ahLst/>
          <a:cxnLst/>
          <a:rect l="0" t="0" r="0" b="0"/>
          <a:pathLst>
            <a:path>
              <a:moveTo>
                <a:pt x="0" y="846674"/>
              </a:moveTo>
              <a:lnTo>
                <a:pt x="423416" y="846674"/>
              </a:lnTo>
              <a:lnTo>
                <a:pt x="423416" y="0"/>
              </a:lnTo>
              <a:lnTo>
                <a:pt x="84683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90865" y="1668456"/>
        <a:ext cx="59874" cy="59874"/>
      </dsp:txXfrm>
    </dsp:sp>
    <dsp:sp modelId="{B38AB2B7-34E2-44CC-9B99-754572D6F694}">
      <dsp:nvSpPr>
        <dsp:cNvPr id="0" name=""/>
        <dsp:cNvSpPr/>
      </dsp:nvSpPr>
      <dsp:spPr>
        <a:xfrm>
          <a:off x="1097386" y="397434"/>
          <a:ext cx="786700" cy="1724296"/>
        </a:xfrm>
        <a:custGeom>
          <a:avLst/>
          <a:gdLst/>
          <a:ahLst/>
          <a:cxnLst/>
          <a:rect l="0" t="0" r="0" b="0"/>
          <a:pathLst>
            <a:path>
              <a:moveTo>
                <a:pt x="0" y="1724296"/>
              </a:moveTo>
              <a:lnTo>
                <a:pt x="393350" y="1724296"/>
              </a:lnTo>
              <a:lnTo>
                <a:pt x="393350" y="0"/>
              </a:lnTo>
              <a:lnTo>
                <a:pt x="78670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43354" y="1212200"/>
        <a:ext cx="94764" cy="94764"/>
      </dsp:txXfrm>
    </dsp:sp>
    <dsp:sp modelId="{53CB76AC-18BD-4D26-8465-2288C0F26BC5}">
      <dsp:nvSpPr>
        <dsp:cNvPr id="0" name=""/>
        <dsp:cNvSpPr/>
      </dsp:nvSpPr>
      <dsp:spPr>
        <a:xfrm rot="16200000">
          <a:off x="-1573037" y="1573037"/>
          <a:ext cx="4243462" cy="1097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Результативный компонент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Критерии</a:t>
          </a:r>
        </a:p>
      </dsp:txBody>
      <dsp:txXfrm>
        <a:off x="-1573037" y="1573037"/>
        <a:ext cx="4243462" cy="1097386"/>
      </dsp:txXfrm>
    </dsp:sp>
    <dsp:sp modelId="{F8359448-E47F-4F35-84C8-62964C9C1553}">
      <dsp:nvSpPr>
        <dsp:cNvPr id="0" name=""/>
        <dsp:cNvSpPr/>
      </dsp:nvSpPr>
      <dsp:spPr>
        <a:xfrm>
          <a:off x="1884086" y="0"/>
          <a:ext cx="5948219" cy="79486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/>
        </a:p>
        <a:p>
          <a:pPr marL="0" marR="0" lvl="0" indent="0" algn="ctr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качество формы предъявления и оформления проекта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884086" y="0"/>
        <a:ext cx="5948219" cy="794869"/>
      </dsp:txXfrm>
    </dsp:sp>
    <dsp:sp modelId="{8FB6CFC0-9C3A-44D4-BAAF-1BD575476F90}">
      <dsp:nvSpPr>
        <dsp:cNvPr id="0" name=""/>
        <dsp:cNvSpPr/>
      </dsp:nvSpPr>
      <dsp:spPr>
        <a:xfrm>
          <a:off x="1944219" y="904873"/>
          <a:ext cx="5962237" cy="740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презентация проекта</a:t>
          </a:r>
        </a:p>
      </dsp:txBody>
      <dsp:txXfrm>
        <a:off x="1944219" y="904873"/>
        <a:ext cx="5962237" cy="740367"/>
      </dsp:txXfrm>
    </dsp:sp>
    <dsp:sp modelId="{B02B36FE-37CD-46CE-9C59-05A193A08235}">
      <dsp:nvSpPr>
        <dsp:cNvPr id="0" name=""/>
        <dsp:cNvSpPr/>
      </dsp:nvSpPr>
      <dsp:spPr>
        <a:xfrm>
          <a:off x="2033521" y="1810363"/>
          <a:ext cx="5852712" cy="71447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содержательность и аргументированность ответов на вопросы оппонентов</a:t>
          </a:r>
        </a:p>
      </dsp:txBody>
      <dsp:txXfrm>
        <a:off x="2033521" y="1810363"/>
        <a:ext cx="5852712" cy="714479"/>
      </dsp:txXfrm>
    </dsp:sp>
    <dsp:sp modelId="{3EA53A7B-F705-49D4-9292-B7402DAC0CC6}">
      <dsp:nvSpPr>
        <dsp:cNvPr id="0" name=""/>
        <dsp:cNvSpPr/>
      </dsp:nvSpPr>
      <dsp:spPr>
        <a:xfrm>
          <a:off x="2033521" y="2646946"/>
          <a:ext cx="5743662" cy="63419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грамотность изложения хода исследования и его результатов</a:t>
          </a:r>
        </a:p>
      </dsp:txBody>
      <dsp:txXfrm>
        <a:off x="2033521" y="2646946"/>
        <a:ext cx="5743662" cy="634196"/>
      </dsp:txXfrm>
    </dsp:sp>
    <dsp:sp modelId="{A23DC28F-C659-41DE-97BC-DB8937702560}">
      <dsp:nvSpPr>
        <dsp:cNvPr id="0" name=""/>
        <dsp:cNvSpPr/>
      </dsp:nvSpPr>
      <dsp:spPr>
        <a:xfrm>
          <a:off x="1986726" y="3572359"/>
          <a:ext cx="5757659" cy="644270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новизна представляемого проекта</a:t>
          </a:r>
        </a:p>
      </dsp:txBody>
      <dsp:txXfrm>
        <a:off x="1986726" y="3572359"/>
        <a:ext cx="5757659" cy="64427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89522-27F6-43AA-9E53-300B457F487C}">
      <dsp:nvSpPr>
        <dsp:cNvPr id="0" name=""/>
        <dsp:cNvSpPr/>
      </dsp:nvSpPr>
      <dsp:spPr>
        <a:xfrm>
          <a:off x="729682" y="1999922"/>
          <a:ext cx="673328" cy="703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6664" y="0"/>
              </a:lnTo>
              <a:lnTo>
                <a:pt x="336664" y="703187"/>
              </a:lnTo>
              <a:lnTo>
                <a:pt x="673328" y="7031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42006" y="2327176"/>
        <a:ext cx="48678" cy="48678"/>
      </dsp:txXfrm>
    </dsp:sp>
    <dsp:sp modelId="{FB642F2D-AFBD-4944-84E0-A544991A39D6}">
      <dsp:nvSpPr>
        <dsp:cNvPr id="0" name=""/>
        <dsp:cNvSpPr/>
      </dsp:nvSpPr>
      <dsp:spPr>
        <a:xfrm>
          <a:off x="729682" y="1166497"/>
          <a:ext cx="315066" cy="833424"/>
        </a:xfrm>
        <a:custGeom>
          <a:avLst/>
          <a:gdLst/>
          <a:ahLst/>
          <a:cxnLst/>
          <a:rect l="0" t="0" r="0" b="0"/>
          <a:pathLst>
            <a:path>
              <a:moveTo>
                <a:pt x="0" y="833424"/>
              </a:moveTo>
              <a:lnTo>
                <a:pt x="157533" y="833424"/>
              </a:lnTo>
              <a:lnTo>
                <a:pt x="157533" y="0"/>
              </a:lnTo>
              <a:lnTo>
                <a:pt x="31506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64940" y="1560935"/>
        <a:ext cx="44549" cy="44549"/>
      </dsp:txXfrm>
    </dsp:sp>
    <dsp:sp modelId="{5F23D3F8-C8C1-4284-8F06-71AEFCC882C9}">
      <dsp:nvSpPr>
        <dsp:cNvPr id="0" name=""/>
        <dsp:cNvSpPr/>
      </dsp:nvSpPr>
      <dsp:spPr>
        <a:xfrm rot="16200000">
          <a:off x="-1555374" y="1635081"/>
          <a:ext cx="3840431" cy="72968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Основные различия курсов</a:t>
          </a:r>
        </a:p>
      </dsp:txBody>
      <dsp:txXfrm>
        <a:off x="-1555374" y="1635081"/>
        <a:ext cx="3840431" cy="729682"/>
      </dsp:txXfrm>
    </dsp:sp>
    <dsp:sp modelId="{159AFA19-F341-42D1-8517-AABD85D7CC7A}">
      <dsp:nvSpPr>
        <dsp:cNvPr id="0" name=""/>
        <dsp:cNvSpPr/>
      </dsp:nvSpPr>
      <dsp:spPr>
        <a:xfrm>
          <a:off x="1044748" y="799098"/>
          <a:ext cx="5511757" cy="73479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Курс Русский родной язык</a:t>
          </a:r>
        </a:p>
      </dsp:txBody>
      <dsp:txXfrm>
        <a:off x="1044748" y="799098"/>
        <a:ext cx="5511757" cy="734797"/>
      </dsp:txXfrm>
    </dsp:sp>
    <dsp:sp modelId="{59B64E15-CD9F-4733-B0E2-DA3D7B554370}">
      <dsp:nvSpPr>
        <dsp:cNvPr id="0" name=""/>
        <dsp:cNvSpPr/>
      </dsp:nvSpPr>
      <dsp:spPr>
        <a:xfrm>
          <a:off x="1403010" y="2218126"/>
          <a:ext cx="5139064" cy="96996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Курс Русский язык в школе</a:t>
          </a:r>
        </a:p>
      </dsp:txBody>
      <dsp:txXfrm>
        <a:off x="1403010" y="2218126"/>
        <a:ext cx="5139064" cy="9699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2A60E-770B-4CBB-9D03-5DBC220D16F0}">
      <dsp:nvSpPr>
        <dsp:cNvPr id="0" name=""/>
        <dsp:cNvSpPr/>
      </dsp:nvSpPr>
      <dsp:spPr>
        <a:xfrm>
          <a:off x="753046" y="2350197"/>
          <a:ext cx="236793" cy="1712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396" y="0"/>
              </a:lnTo>
              <a:lnTo>
                <a:pt x="118396" y="1712017"/>
              </a:lnTo>
              <a:lnTo>
                <a:pt x="236793" y="17120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828235" y="3162998"/>
        <a:ext cx="86415" cy="86415"/>
      </dsp:txXfrm>
    </dsp:sp>
    <dsp:sp modelId="{68684AC9-3730-472D-8D72-10C1A56172D5}">
      <dsp:nvSpPr>
        <dsp:cNvPr id="0" name=""/>
        <dsp:cNvSpPr/>
      </dsp:nvSpPr>
      <dsp:spPr>
        <a:xfrm>
          <a:off x="753046" y="2350197"/>
          <a:ext cx="221351" cy="837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675" y="0"/>
              </a:lnTo>
              <a:lnTo>
                <a:pt x="110675" y="837444"/>
              </a:lnTo>
              <a:lnTo>
                <a:pt x="221351" y="8374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42067" y="2747264"/>
        <a:ext cx="43310" cy="43310"/>
      </dsp:txXfrm>
    </dsp:sp>
    <dsp:sp modelId="{4A0B5DDF-39F6-4D60-ABFE-5B642294AAB9}">
      <dsp:nvSpPr>
        <dsp:cNvPr id="0" name=""/>
        <dsp:cNvSpPr/>
      </dsp:nvSpPr>
      <dsp:spPr>
        <a:xfrm>
          <a:off x="753046" y="2224628"/>
          <a:ext cx="1959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5569"/>
              </a:moveTo>
              <a:lnTo>
                <a:pt x="97960" y="125569"/>
              </a:lnTo>
              <a:lnTo>
                <a:pt x="97960" y="45720"/>
              </a:lnTo>
              <a:lnTo>
                <a:pt x="195921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45718" y="2265059"/>
        <a:ext cx="10578" cy="10578"/>
      </dsp:txXfrm>
    </dsp:sp>
    <dsp:sp modelId="{320B7676-3A44-4DFC-A9FA-0F517511F59D}">
      <dsp:nvSpPr>
        <dsp:cNvPr id="0" name=""/>
        <dsp:cNvSpPr/>
      </dsp:nvSpPr>
      <dsp:spPr>
        <a:xfrm>
          <a:off x="753046" y="1441809"/>
          <a:ext cx="164079" cy="908388"/>
        </a:xfrm>
        <a:custGeom>
          <a:avLst/>
          <a:gdLst/>
          <a:ahLst/>
          <a:cxnLst/>
          <a:rect l="0" t="0" r="0" b="0"/>
          <a:pathLst>
            <a:path>
              <a:moveTo>
                <a:pt x="0" y="908388"/>
              </a:moveTo>
              <a:lnTo>
                <a:pt x="82039" y="908388"/>
              </a:lnTo>
              <a:lnTo>
                <a:pt x="82039" y="0"/>
              </a:lnTo>
              <a:lnTo>
                <a:pt x="16407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12009" y="1872926"/>
        <a:ext cx="46154" cy="46154"/>
      </dsp:txXfrm>
    </dsp:sp>
    <dsp:sp modelId="{E2407CFB-AEBC-4718-B27E-80C4E29F12AE}">
      <dsp:nvSpPr>
        <dsp:cNvPr id="0" name=""/>
        <dsp:cNvSpPr/>
      </dsp:nvSpPr>
      <dsp:spPr>
        <a:xfrm>
          <a:off x="753046" y="553192"/>
          <a:ext cx="153951" cy="1797005"/>
        </a:xfrm>
        <a:custGeom>
          <a:avLst/>
          <a:gdLst/>
          <a:ahLst/>
          <a:cxnLst/>
          <a:rect l="0" t="0" r="0" b="0"/>
          <a:pathLst>
            <a:path>
              <a:moveTo>
                <a:pt x="0" y="1797005"/>
              </a:moveTo>
              <a:lnTo>
                <a:pt x="76975" y="1797005"/>
              </a:lnTo>
              <a:lnTo>
                <a:pt x="76975" y="0"/>
              </a:lnTo>
              <a:lnTo>
                <a:pt x="1539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784932" y="1406605"/>
        <a:ext cx="90179" cy="90179"/>
      </dsp:txXfrm>
    </dsp:sp>
    <dsp:sp modelId="{1F0955BF-BAFD-4682-8975-53763045A5A6}">
      <dsp:nvSpPr>
        <dsp:cNvPr id="0" name=""/>
        <dsp:cNvSpPr/>
      </dsp:nvSpPr>
      <dsp:spPr>
        <a:xfrm rot="16200000">
          <a:off x="-1901668" y="2045680"/>
          <a:ext cx="4700395" cy="609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Место Русского родного языка в учебном плане</a:t>
          </a:r>
        </a:p>
      </dsp:txBody>
      <dsp:txXfrm>
        <a:off x="-1901668" y="2045680"/>
        <a:ext cx="4700395" cy="609033"/>
      </dsp:txXfrm>
    </dsp:sp>
    <dsp:sp modelId="{8741398E-1382-4775-AE1F-60D9C37FC571}">
      <dsp:nvSpPr>
        <dsp:cNvPr id="0" name=""/>
        <dsp:cNvSpPr/>
      </dsp:nvSpPr>
      <dsp:spPr>
        <a:xfrm>
          <a:off x="906998" y="250006"/>
          <a:ext cx="6682955" cy="606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/>
            <a:t>Первый год обучения (5-й класс) – 70 ч.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906998" y="250006"/>
        <a:ext cx="6682955" cy="606372"/>
      </dsp:txXfrm>
    </dsp:sp>
    <dsp:sp modelId="{B408A42D-D91F-44ED-AE95-6C62C37E03ED}">
      <dsp:nvSpPr>
        <dsp:cNvPr id="0" name=""/>
        <dsp:cNvSpPr/>
      </dsp:nvSpPr>
      <dsp:spPr>
        <a:xfrm>
          <a:off x="917126" y="1116619"/>
          <a:ext cx="6661301" cy="650381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/>
            <a:t>Второй год обучения (6-й класс) – 70 ч.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917126" y="1116619"/>
        <a:ext cx="6661301" cy="650381"/>
      </dsp:txXfrm>
    </dsp:sp>
    <dsp:sp modelId="{240F5137-4899-4950-8876-F031D41975A8}">
      <dsp:nvSpPr>
        <dsp:cNvPr id="0" name=""/>
        <dsp:cNvSpPr/>
      </dsp:nvSpPr>
      <dsp:spPr>
        <a:xfrm>
          <a:off x="948968" y="1924368"/>
          <a:ext cx="6671029" cy="69196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/>
            <a:t>Третий год обучения (7-й класс) – 35 ч.</a:t>
          </a: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948968" y="1924368"/>
        <a:ext cx="6671029" cy="691960"/>
      </dsp:txXfrm>
    </dsp:sp>
    <dsp:sp modelId="{CD901A07-47E8-452B-92AC-F2AC3855CE88}">
      <dsp:nvSpPr>
        <dsp:cNvPr id="0" name=""/>
        <dsp:cNvSpPr/>
      </dsp:nvSpPr>
      <dsp:spPr>
        <a:xfrm>
          <a:off x="974398" y="2880320"/>
          <a:ext cx="6608923" cy="614643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/>
            <a:t>Четвертый год обучения (8-й класс) – 35 ч.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974398" y="2880320"/>
        <a:ext cx="6608923" cy="614643"/>
      </dsp:txXfrm>
    </dsp:sp>
    <dsp:sp modelId="{92DF3323-49A0-4BC7-8EA6-E324CDBCE493}">
      <dsp:nvSpPr>
        <dsp:cNvPr id="0" name=""/>
        <dsp:cNvSpPr/>
      </dsp:nvSpPr>
      <dsp:spPr>
        <a:xfrm>
          <a:off x="989839" y="3672405"/>
          <a:ext cx="6589286" cy="779618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Пятый год обучения (9-й класс) – 35 ч.</a:t>
          </a:r>
        </a:p>
      </dsp:txBody>
      <dsp:txXfrm>
        <a:off x="989839" y="3672405"/>
        <a:ext cx="6589286" cy="7796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9B7CA-23C3-46A7-A7E0-0FB0A6340431}">
      <dsp:nvSpPr>
        <dsp:cNvPr id="0" name=""/>
        <dsp:cNvSpPr/>
      </dsp:nvSpPr>
      <dsp:spPr>
        <a:xfrm>
          <a:off x="548915" y="2330408"/>
          <a:ext cx="240722" cy="1383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361" y="0"/>
              </a:lnTo>
              <a:lnTo>
                <a:pt x="120361" y="1383547"/>
              </a:lnTo>
              <a:lnTo>
                <a:pt x="240722" y="13835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34168" y="2987073"/>
        <a:ext cx="70216" cy="70216"/>
      </dsp:txXfrm>
    </dsp:sp>
    <dsp:sp modelId="{4A0B5DDF-39F6-4D60-ABFE-5B642294AAB9}">
      <dsp:nvSpPr>
        <dsp:cNvPr id="0" name=""/>
        <dsp:cNvSpPr/>
      </dsp:nvSpPr>
      <dsp:spPr>
        <a:xfrm>
          <a:off x="548915" y="2330408"/>
          <a:ext cx="272461" cy="404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230" y="0"/>
              </a:lnTo>
              <a:lnTo>
                <a:pt x="136230" y="404179"/>
              </a:lnTo>
              <a:lnTo>
                <a:pt x="272461" y="4041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72960" y="2520311"/>
        <a:ext cx="24371" cy="24371"/>
      </dsp:txXfrm>
    </dsp:sp>
    <dsp:sp modelId="{320B7676-3A44-4DFC-A9FA-0F517511F59D}">
      <dsp:nvSpPr>
        <dsp:cNvPr id="0" name=""/>
        <dsp:cNvSpPr/>
      </dsp:nvSpPr>
      <dsp:spPr>
        <a:xfrm>
          <a:off x="548915" y="1795009"/>
          <a:ext cx="353020" cy="535398"/>
        </a:xfrm>
        <a:custGeom>
          <a:avLst/>
          <a:gdLst/>
          <a:ahLst/>
          <a:cxnLst/>
          <a:rect l="0" t="0" r="0" b="0"/>
          <a:pathLst>
            <a:path>
              <a:moveTo>
                <a:pt x="0" y="535398"/>
              </a:moveTo>
              <a:lnTo>
                <a:pt x="176510" y="535398"/>
              </a:lnTo>
              <a:lnTo>
                <a:pt x="176510" y="0"/>
              </a:lnTo>
              <a:lnTo>
                <a:pt x="35302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09393" y="2046676"/>
        <a:ext cx="32065" cy="32065"/>
      </dsp:txXfrm>
    </dsp:sp>
    <dsp:sp modelId="{E2407CFB-AEBC-4718-B27E-80C4E29F12AE}">
      <dsp:nvSpPr>
        <dsp:cNvPr id="0" name=""/>
        <dsp:cNvSpPr/>
      </dsp:nvSpPr>
      <dsp:spPr>
        <a:xfrm>
          <a:off x="548915" y="688993"/>
          <a:ext cx="295274" cy="1641414"/>
        </a:xfrm>
        <a:custGeom>
          <a:avLst/>
          <a:gdLst/>
          <a:ahLst/>
          <a:cxnLst/>
          <a:rect l="0" t="0" r="0" b="0"/>
          <a:pathLst>
            <a:path>
              <a:moveTo>
                <a:pt x="0" y="1641414"/>
              </a:moveTo>
              <a:lnTo>
                <a:pt x="147637" y="1641414"/>
              </a:lnTo>
              <a:lnTo>
                <a:pt x="147637" y="0"/>
              </a:lnTo>
              <a:lnTo>
                <a:pt x="29527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54858" y="1468006"/>
        <a:ext cx="83388" cy="83388"/>
      </dsp:txXfrm>
    </dsp:sp>
    <dsp:sp modelId="{1F0955BF-BAFD-4682-8975-53763045A5A6}">
      <dsp:nvSpPr>
        <dsp:cNvPr id="0" name=""/>
        <dsp:cNvSpPr/>
      </dsp:nvSpPr>
      <dsp:spPr>
        <a:xfrm rot="16200000">
          <a:off x="-1851761" y="2085342"/>
          <a:ext cx="4311223" cy="490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Основные разделы</a:t>
          </a:r>
        </a:p>
      </dsp:txBody>
      <dsp:txXfrm>
        <a:off x="-1851761" y="2085342"/>
        <a:ext cx="4311223" cy="490131"/>
      </dsp:txXfrm>
    </dsp:sp>
    <dsp:sp modelId="{8741398E-1382-4775-AE1F-60D9C37FC571}">
      <dsp:nvSpPr>
        <dsp:cNvPr id="0" name=""/>
        <dsp:cNvSpPr/>
      </dsp:nvSpPr>
      <dsp:spPr>
        <a:xfrm>
          <a:off x="844189" y="253190"/>
          <a:ext cx="6860665" cy="871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Язык и культура (20ч.) </a:t>
          </a:r>
        </a:p>
      </dsp:txBody>
      <dsp:txXfrm>
        <a:off x="844189" y="253190"/>
        <a:ext cx="6860665" cy="871606"/>
      </dsp:txXfrm>
    </dsp:sp>
    <dsp:sp modelId="{B408A42D-D91F-44ED-AE95-6C62C37E03ED}">
      <dsp:nvSpPr>
        <dsp:cNvPr id="0" name=""/>
        <dsp:cNvSpPr/>
      </dsp:nvSpPr>
      <dsp:spPr>
        <a:xfrm>
          <a:off x="901935" y="1438098"/>
          <a:ext cx="6802919" cy="713822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Культура речи (20 ч.)</a:t>
          </a:r>
        </a:p>
      </dsp:txBody>
      <dsp:txXfrm>
        <a:off x="901935" y="1438098"/>
        <a:ext cx="6802919" cy="713822"/>
      </dsp:txXfrm>
    </dsp:sp>
    <dsp:sp modelId="{240F5137-4899-4950-8876-F031D41975A8}">
      <dsp:nvSpPr>
        <dsp:cNvPr id="0" name=""/>
        <dsp:cNvSpPr/>
      </dsp:nvSpPr>
      <dsp:spPr>
        <a:xfrm>
          <a:off x="821377" y="2485931"/>
          <a:ext cx="6883477" cy="49731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Речь. Речевая деятельность. Текст (21 ч.)</a:t>
          </a:r>
        </a:p>
      </dsp:txBody>
      <dsp:txXfrm>
        <a:off x="821377" y="2485931"/>
        <a:ext cx="6883477" cy="497312"/>
      </dsp:txXfrm>
    </dsp:sp>
    <dsp:sp modelId="{EAC82E9F-5F81-43D4-8CA2-AFCF76C07ADB}">
      <dsp:nvSpPr>
        <dsp:cNvPr id="0" name=""/>
        <dsp:cNvSpPr/>
      </dsp:nvSpPr>
      <dsp:spPr>
        <a:xfrm>
          <a:off x="789638" y="3327016"/>
          <a:ext cx="6857047" cy="773878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Резерв (9 ч.)</a:t>
          </a:r>
        </a:p>
      </dsp:txBody>
      <dsp:txXfrm>
        <a:off x="789638" y="3327016"/>
        <a:ext cx="6857047" cy="7738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9B7CA-23C3-46A7-A7E0-0FB0A6340431}">
      <dsp:nvSpPr>
        <dsp:cNvPr id="0" name=""/>
        <dsp:cNvSpPr/>
      </dsp:nvSpPr>
      <dsp:spPr>
        <a:xfrm>
          <a:off x="512249" y="2338265"/>
          <a:ext cx="192444" cy="1422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222" y="0"/>
              </a:lnTo>
              <a:lnTo>
                <a:pt x="96222" y="1422354"/>
              </a:lnTo>
              <a:lnTo>
                <a:pt x="192444" y="14223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2588" y="3013560"/>
        <a:ext cx="71765" cy="71765"/>
      </dsp:txXfrm>
    </dsp:sp>
    <dsp:sp modelId="{4A0B5DDF-39F6-4D60-ABFE-5B642294AAB9}">
      <dsp:nvSpPr>
        <dsp:cNvPr id="0" name=""/>
        <dsp:cNvSpPr/>
      </dsp:nvSpPr>
      <dsp:spPr>
        <a:xfrm>
          <a:off x="512249" y="2338265"/>
          <a:ext cx="292840" cy="48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420" y="0"/>
              </a:lnTo>
              <a:lnTo>
                <a:pt x="146420" y="488423"/>
              </a:lnTo>
              <a:lnTo>
                <a:pt x="292840" y="488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44432" y="2568240"/>
        <a:ext cx="28474" cy="28474"/>
      </dsp:txXfrm>
    </dsp:sp>
    <dsp:sp modelId="{320B7676-3A44-4DFC-A9FA-0F517511F59D}">
      <dsp:nvSpPr>
        <dsp:cNvPr id="0" name=""/>
        <dsp:cNvSpPr/>
      </dsp:nvSpPr>
      <dsp:spPr>
        <a:xfrm>
          <a:off x="512249" y="1903354"/>
          <a:ext cx="292840" cy="434911"/>
        </a:xfrm>
        <a:custGeom>
          <a:avLst/>
          <a:gdLst/>
          <a:ahLst/>
          <a:cxnLst/>
          <a:rect l="0" t="0" r="0" b="0"/>
          <a:pathLst>
            <a:path>
              <a:moveTo>
                <a:pt x="0" y="434911"/>
              </a:moveTo>
              <a:lnTo>
                <a:pt x="146420" y="434911"/>
              </a:lnTo>
              <a:lnTo>
                <a:pt x="146420" y="0"/>
              </a:lnTo>
              <a:lnTo>
                <a:pt x="29284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45561" y="2107702"/>
        <a:ext cx="26215" cy="26215"/>
      </dsp:txXfrm>
    </dsp:sp>
    <dsp:sp modelId="{E2407CFB-AEBC-4718-B27E-80C4E29F12AE}">
      <dsp:nvSpPr>
        <dsp:cNvPr id="0" name=""/>
        <dsp:cNvSpPr/>
      </dsp:nvSpPr>
      <dsp:spPr>
        <a:xfrm>
          <a:off x="512249" y="879448"/>
          <a:ext cx="292840" cy="1458816"/>
        </a:xfrm>
        <a:custGeom>
          <a:avLst/>
          <a:gdLst/>
          <a:ahLst/>
          <a:cxnLst/>
          <a:rect l="0" t="0" r="0" b="0"/>
          <a:pathLst>
            <a:path>
              <a:moveTo>
                <a:pt x="0" y="1458816"/>
              </a:moveTo>
              <a:lnTo>
                <a:pt x="146420" y="1458816"/>
              </a:lnTo>
              <a:lnTo>
                <a:pt x="146420" y="0"/>
              </a:lnTo>
              <a:lnTo>
                <a:pt x="29284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1471" y="1571659"/>
        <a:ext cx="74395" cy="74395"/>
      </dsp:txXfrm>
    </dsp:sp>
    <dsp:sp modelId="{1F0955BF-BAFD-4682-8975-53763045A5A6}">
      <dsp:nvSpPr>
        <dsp:cNvPr id="0" name=""/>
        <dsp:cNvSpPr/>
      </dsp:nvSpPr>
      <dsp:spPr>
        <a:xfrm rot="16200000">
          <a:off x="-1728383" y="2109537"/>
          <a:ext cx="4023808" cy="457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Основные разделы</a:t>
          </a:r>
        </a:p>
      </dsp:txBody>
      <dsp:txXfrm>
        <a:off x="-1728383" y="2109537"/>
        <a:ext cx="4023808" cy="457456"/>
      </dsp:txXfrm>
    </dsp:sp>
    <dsp:sp modelId="{8741398E-1382-4775-AE1F-60D9C37FC571}">
      <dsp:nvSpPr>
        <dsp:cNvPr id="0" name=""/>
        <dsp:cNvSpPr/>
      </dsp:nvSpPr>
      <dsp:spPr>
        <a:xfrm>
          <a:off x="805089" y="472699"/>
          <a:ext cx="6771394" cy="813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Язык и культура (10ч.) </a:t>
          </a:r>
        </a:p>
      </dsp:txBody>
      <dsp:txXfrm>
        <a:off x="805089" y="472699"/>
        <a:ext cx="6771394" cy="813498"/>
      </dsp:txXfrm>
    </dsp:sp>
    <dsp:sp modelId="{B408A42D-D91F-44ED-AE95-6C62C37E03ED}">
      <dsp:nvSpPr>
        <dsp:cNvPr id="0" name=""/>
        <dsp:cNvSpPr/>
      </dsp:nvSpPr>
      <dsp:spPr>
        <a:xfrm>
          <a:off x="805089" y="1570237"/>
          <a:ext cx="6772279" cy="666234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Культура речи (10 ч.)</a:t>
          </a:r>
        </a:p>
      </dsp:txBody>
      <dsp:txXfrm>
        <a:off x="805089" y="1570237"/>
        <a:ext cx="6772279" cy="666234"/>
      </dsp:txXfrm>
    </dsp:sp>
    <dsp:sp modelId="{240F5137-4899-4950-8876-F031D41975A8}">
      <dsp:nvSpPr>
        <dsp:cNvPr id="0" name=""/>
        <dsp:cNvSpPr/>
      </dsp:nvSpPr>
      <dsp:spPr>
        <a:xfrm>
          <a:off x="805089" y="2594609"/>
          <a:ext cx="6802198" cy="46415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Речь. Речевая деятельность. Текст (10 ч.)</a:t>
          </a:r>
        </a:p>
      </dsp:txBody>
      <dsp:txXfrm>
        <a:off x="805089" y="2594609"/>
        <a:ext cx="6802198" cy="464157"/>
      </dsp:txXfrm>
    </dsp:sp>
    <dsp:sp modelId="{EAC82E9F-5F81-43D4-8CA2-AFCF76C07ADB}">
      <dsp:nvSpPr>
        <dsp:cNvPr id="0" name=""/>
        <dsp:cNvSpPr/>
      </dsp:nvSpPr>
      <dsp:spPr>
        <a:xfrm>
          <a:off x="704693" y="3399476"/>
          <a:ext cx="6938380" cy="722286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Резерв (5 ч.)</a:t>
          </a:r>
        </a:p>
      </dsp:txBody>
      <dsp:txXfrm>
        <a:off x="704693" y="3399476"/>
        <a:ext cx="6938380" cy="7222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4A4444-411E-4C35-AC43-CC0DA5A3CF44}" type="datetimeFigureOut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4F034E-AB05-45E3-B723-237987714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89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BA43-DA59-4DCD-B82E-88A0EDAC4FE4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173F-2923-4C74-B640-82BBF8683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B2F9-3FDA-4085-8688-C01B2C843FD3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89D3-A875-4724-8A22-A14DFF104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46598-46AF-43E9-B262-0FAB7E1AFCCB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44CC-3042-40E4-8CD9-431D393DF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62C29-72AB-4983-ADDD-80B546485E9E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F7FC-89F1-461E-8E93-9D0C2FAA0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3173-3EF5-4CCD-9C17-CFB68E330AC4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8D14-C06A-4C87-8CA4-5A3F8CA1F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AB2F-A6B8-489E-95FA-5D3F466EBAA2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8450-97DA-40FE-8908-E4823EE8C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1D93E-C48F-45BA-A3DA-4AA4D5BA4284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042F-19F8-41A0-ABA4-0F1785A9E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F301-F502-4C12-8A52-7297E4C741B4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47A7-7348-4FBB-BCDB-802DA0B52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2EBCB-C85F-4DB9-90A1-46004EEE0356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A0CEC-B310-4195-AAA6-1B7D61F90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1C3F-5793-4066-B650-41C811B4D693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5154F-91A0-4B1A-809A-7100E0B89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D2DF-6F5E-4A1A-99C6-826E0192325E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2C9D-D5D0-4043-BEB6-D48175286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7FFDCE-9016-44FC-968E-78EE1A7E05D3}" type="datetime1">
              <a:rPr lang="ru-RU"/>
              <a:pPr>
                <a:defRPr/>
              </a:pPr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E5D7BA-2E95-41A6-9E78-A234694F7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10.png"/><Relationship Id="rId4" Type="http://schemas.openxmlformats.org/officeDocument/2006/relationships/diagramData" Target="../diagrams/data12.xm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Relationship Id="rId9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Relationship Id="rId9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Relationship Id="rId9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Relationship Id="rId9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3563938" y="4292600"/>
            <a:ext cx="5329237" cy="1296988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chemeClr val="bg1"/>
                </a:solidFill>
                <a:latin typeface="Constantia" pitchFamily="18" charset="0"/>
              </a:rPr>
              <a:t>Русский родной язык</a:t>
            </a: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323528" y="4398496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Кафедра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НППМ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 МСП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(С.Г.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Малярова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Р.Б. Щетинин)</a:t>
            </a:r>
          </a:p>
          <a:p>
            <a:pPr>
              <a:spcBef>
                <a:spcPts val="0"/>
              </a:spcBef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Примерная программа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7" y="1155972"/>
            <a:ext cx="68590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Русский родной язык </a:t>
            </a:r>
            <a:endParaRPr lang="ru-RU" dirty="0"/>
          </a:p>
          <a:p>
            <a:pPr algn="ctr"/>
            <a:r>
              <a:rPr lang="ru-RU" b="1" dirty="0"/>
              <a:t>Примерные рабочие программы </a:t>
            </a:r>
            <a:endParaRPr lang="ru-RU" dirty="0"/>
          </a:p>
          <a:p>
            <a:pPr algn="ctr"/>
            <a:r>
              <a:rPr lang="ru-RU" b="1" dirty="0"/>
              <a:t>5–9 классы </a:t>
            </a:r>
            <a:endParaRPr lang="ru-RU" dirty="0"/>
          </a:p>
          <a:p>
            <a:pPr algn="ctr"/>
            <a:r>
              <a:rPr lang="ru-RU" i="1" dirty="0"/>
              <a:t>Учебное пособие </a:t>
            </a:r>
            <a:endParaRPr lang="ru-RU" dirty="0"/>
          </a:p>
          <a:p>
            <a:pPr algn="ctr"/>
            <a:r>
              <a:rPr lang="ru-RU" i="1" dirty="0"/>
              <a:t>для общеобразовательных организаций </a:t>
            </a:r>
          </a:p>
          <a:p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i="1" dirty="0"/>
              <a:t>Под редакцией О.М. Александровой </a:t>
            </a:r>
          </a:p>
          <a:p>
            <a:pPr algn="ctr"/>
            <a:endParaRPr lang="ru-RU" i="1" dirty="0"/>
          </a:p>
          <a:p>
            <a:r>
              <a:rPr lang="ru-RU" i="1" dirty="0"/>
              <a:t>Авторский коллектив:</a:t>
            </a:r>
          </a:p>
          <a:p>
            <a:pPr algn="ctr"/>
            <a:endParaRPr lang="ru-RU" i="1" dirty="0"/>
          </a:p>
          <a:p>
            <a:r>
              <a:rPr lang="ru-RU" b="1" dirty="0"/>
              <a:t>Александрова </a:t>
            </a:r>
            <a:r>
              <a:rPr lang="ru-RU" dirty="0"/>
              <a:t>Ольга </a:t>
            </a:r>
            <a:r>
              <a:rPr lang="ru-RU" dirty="0" err="1"/>
              <a:t>Макаровна</a:t>
            </a:r>
            <a:r>
              <a:rPr lang="ru-RU" dirty="0"/>
              <a:t> </a:t>
            </a:r>
          </a:p>
          <a:p>
            <a:r>
              <a:rPr lang="ru-RU" b="1" dirty="0" err="1"/>
              <a:t>Гостева</a:t>
            </a:r>
            <a:r>
              <a:rPr lang="ru-RU" b="1" dirty="0"/>
              <a:t> </a:t>
            </a:r>
            <a:r>
              <a:rPr lang="ru-RU" dirty="0"/>
              <a:t>Юлия Николаевна </a:t>
            </a:r>
          </a:p>
          <a:p>
            <a:r>
              <a:rPr lang="ru-RU" b="1" dirty="0" err="1"/>
              <a:t>Добротина</a:t>
            </a:r>
            <a:r>
              <a:rPr lang="ru-RU" b="1" dirty="0"/>
              <a:t> </a:t>
            </a:r>
            <a:r>
              <a:rPr lang="ru-RU" dirty="0"/>
              <a:t>Ирина </a:t>
            </a:r>
            <a:r>
              <a:rPr lang="ru-RU" dirty="0" err="1"/>
              <a:t>Нургаиновна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086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Примерная программа (245 ч.)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40270351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2740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Содержание учебного материала, количество часов 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(5-6 классы, 70 ч.)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32813719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61819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Содержание учебного материала, количество часов 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(7-9 классы, 35 ч.)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92263745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0920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СИСТЕМА КОНТРОЛЯ И ОЦЕНИВАНИЯ </a:t>
            </a:r>
            <a:endParaRPr lang="ru-RU" sz="2400" dirty="0"/>
          </a:p>
          <a:p>
            <a:r>
              <a:rPr lang="ru-RU" sz="2400" b="1" dirty="0"/>
              <a:t>ДОСТИЖЕНИЯ ПЛАНИРУЕМЫХ РЕЗУЛЬТАТОВ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750514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3609" y="1124744"/>
            <a:ext cx="7363096" cy="745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Нормативные документы и методические рекомендации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9"/>
          <a:srcRect l="26785" t="19523" r="25402" b="37857"/>
          <a:stretch/>
        </p:blipFill>
        <p:spPr bwMode="auto">
          <a:xfrm>
            <a:off x="755576" y="2276872"/>
            <a:ext cx="7056784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7723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СИСТЕМА КОНТРОЛЯ И ОЦЕНИВАНИЯ </a:t>
            </a:r>
            <a:endParaRPr lang="ru-RU" sz="2400" dirty="0"/>
          </a:p>
          <a:p>
            <a:r>
              <a:rPr lang="ru-RU" sz="2400" b="1" dirty="0"/>
              <a:t>ДОСТИЖЕНИЯ ПЛАНИРУЕМЫХ РЕЗУЛЬТАТОВ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8956297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3609" y="1124744"/>
            <a:ext cx="7363096" cy="745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Нормативные документы и методические рекомендации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9"/>
          <a:srcRect l="29286" t="24247" r="26457" b="46594"/>
          <a:stretch/>
        </p:blipFill>
        <p:spPr bwMode="auto">
          <a:xfrm>
            <a:off x="827583" y="2204864"/>
            <a:ext cx="7579121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8564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СИСТЕМА КОНТРОЛЯ И ОЦЕНИВАНИЯ </a:t>
            </a:r>
            <a:endParaRPr lang="ru-RU" sz="2400" dirty="0"/>
          </a:p>
          <a:p>
            <a:r>
              <a:rPr lang="ru-RU" sz="2400" b="1" dirty="0"/>
              <a:t>ДОСТИЖЕНИЯ ПЛАНИРУЕМЫХ РЕЗУЛЬТАТОВ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90462889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3609" y="1124744"/>
            <a:ext cx="7363096" cy="745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Нормативные документы и методические рекомендации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9"/>
          <a:srcRect l="28527" t="15715" r="25268" b="48095"/>
          <a:stretch/>
        </p:blipFill>
        <p:spPr bwMode="auto">
          <a:xfrm>
            <a:off x="755576" y="2276873"/>
            <a:ext cx="7344816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9042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СИСТЕМА КОНТРОЛЯ И ОЦЕНИВАНИЯ </a:t>
            </a:r>
            <a:endParaRPr lang="ru-RU" sz="2400" dirty="0"/>
          </a:p>
          <a:p>
            <a:r>
              <a:rPr lang="ru-RU" sz="2400" b="1" dirty="0"/>
              <a:t>ДОСТИЖЕНИЯ ПЛАНИРУЕМЫХ РЕЗУЛЬТАТОВ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97974351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1124744"/>
            <a:ext cx="7723137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Методическое письмо </a:t>
            </a:r>
            <a:r>
              <a:rPr lang="ru-RU" dirty="0" err="1"/>
              <a:t>Минпроса</a:t>
            </a:r>
            <a:r>
              <a:rPr lang="ru-RU" dirty="0"/>
              <a:t> РСФСР</a:t>
            </a:r>
          </a:p>
          <a:p>
            <a:pPr algn="ctr"/>
            <a:r>
              <a:rPr lang="ru-RU" dirty="0"/>
              <a:t>от 1 сентября 1980 г. № 364-М</a:t>
            </a:r>
          </a:p>
          <a:p>
            <a:pPr algn="ctr"/>
            <a:r>
              <a:rPr lang="ru-RU" dirty="0"/>
              <a:t>«О единых требованиях к устной и письменной речи учащихся, к проведению письменных работ и проверке тетрадей»</a:t>
            </a:r>
          </a:p>
          <a:p>
            <a:pPr algn="ctr"/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9"/>
          <a:srcRect l="28393" t="22380" r="26339" b="46668"/>
          <a:stretch/>
        </p:blipFill>
        <p:spPr bwMode="auto">
          <a:xfrm>
            <a:off x="611559" y="2912427"/>
            <a:ext cx="7795145" cy="31088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349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СИСТЕМА КОНТРОЛЯ И ОЦЕНИВАНИЯ </a:t>
            </a:r>
            <a:endParaRPr lang="ru-RU" sz="2400" dirty="0"/>
          </a:p>
          <a:p>
            <a:r>
              <a:rPr lang="ru-RU" sz="2400" b="1" dirty="0"/>
              <a:t>ДОСТИЖЕНИЯ ПЛАНИРУЕМЫХ РЕЗУЛЬТАТОВ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05595014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1124744"/>
            <a:ext cx="7723137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Методическое письмо </a:t>
            </a:r>
            <a:r>
              <a:rPr lang="ru-RU" dirty="0" err="1"/>
              <a:t>Минпроса</a:t>
            </a:r>
            <a:r>
              <a:rPr lang="ru-RU" dirty="0"/>
              <a:t> РСФСР</a:t>
            </a:r>
          </a:p>
          <a:p>
            <a:pPr algn="ctr"/>
            <a:r>
              <a:rPr lang="ru-RU" dirty="0"/>
              <a:t>от 1 сентября 1980 г. № 364-М</a:t>
            </a:r>
          </a:p>
          <a:p>
            <a:pPr algn="ctr"/>
            <a:r>
              <a:rPr lang="ru-RU" dirty="0"/>
              <a:t>«О единых требованиях к устной и письменной речи учащихся, к проведению письменных работ и проверке тетрадей»</a:t>
            </a:r>
          </a:p>
          <a:p>
            <a:pPr algn="ctr"/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9"/>
          <a:srcRect l="27053" t="16667" r="25804" b="58809"/>
          <a:stretch/>
        </p:blipFill>
        <p:spPr bwMode="auto">
          <a:xfrm>
            <a:off x="539552" y="3019742"/>
            <a:ext cx="8081399" cy="3145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3737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СИСТЕМА КОНТРОЛЯ И ОЦЕНИВАНИЯ </a:t>
            </a:r>
            <a:endParaRPr lang="ru-RU" sz="2400" dirty="0"/>
          </a:p>
          <a:p>
            <a:r>
              <a:rPr lang="ru-RU" sz="2400" b="1" dirty="0"/>
              <a:t>ДОСТИЖЕНИЯ ПЛАНИРУЕМЫХ РЕЗУЛЬТАТОВ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87897759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1124744"/>
            <a:ext cx="7723137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Рекомендации по организации оценивания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9"/>
          <a:srcRect l="29062" t="15238" r="26474" b="58095"/>
          <a:stretch/>
        </p:blipFill>
        <p:spPr bwMode="auto">
          <a:xfrm>
            <a:off x="701850" y="2348880"/>
            <a:ext cx="7704855" cy="2016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10"/>
          <a:srcRect l="27589" t="15000" r="25670" b="59524"/>
          <a:stretch/>
        </p:blipFill>
        <p:spPr bwMode="auto">
          <a:xfrm>
            <a:off x="701850" y="4375665"/>
            <a:ext cx="7704855" cy="2016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481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Главное предназначение учебного предмета «Русский родной язык»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24539648"/>
              </p:ext>
            </p:extLst>
          </p:nvPr>
        </p:nvGraphicFramePr>
        <p:xfrm>
          <a:off x="539552" y="1052736"/>
          <a:ext cx="708044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3492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СИСТЕМА КОНТРОЛЯ И ОЦЕНИВАНИЯ </a:t>
            </a:r>
            <a:endParaRPr lang="ru-RU" sz="2400" dirty="0"/>
          </a:p>
          <a:p>
            <a:r>
              <a:rPr lang="ru-RU" sz="2400" b="1" dirty="0"/>
              <a:t>ДОСТИЖЕНИЯ ПЛАНИРУЕМЫХ РЕЗУЛЬТАТОВ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61130326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1124744"/>
            <a:ext cx="7723137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Рекомендации по организации оценивания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9"/>
          <a:srcRect l="28258" t="15000" r="25269" b="45000"/>
          <a:stretch/>
        </p:blipFill>
        <p:spPr bwMode="auto">
          <a:xfrm>
            <a:off x="755576" y="2636912"/>
            <a:ext cx="7651129" cy="3312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0056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СИСТЕМА КОНТРОЛЯ И ОЦЕНИВАНИЯ </a:t>
            </a:r>
            <a:endParaRPr lang="ru-RU" sz="2400" dirty="0"/>
          </a:p>
          <a:p>
            <a:r>
              <a:rPr lang="ru-RU" sz="2400" b="1" dirty="0"/>
              <a:t>ДОСТИЖЕНИЯ ПЛАНИРУЕМЫХ РЕЗУЛЬТАТОВ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59139095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1124744"/>
            <a:ext cx="772313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Рекомендации по организации оценивания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9"/>
          <a:srcRect l="28258" t="17619" r="25002" b="32143"/>
          <a:stretch/>
        </p:blipFill>
        <p:spPr bwMode="auto">
          <a:xfrm>
            <a:off x="899592" y="2132856"/>
            <a:ext cx="7128792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2948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СИСТЕМА КОНТРОЛЯ И ОЦЕНИВАНИЯ </a:t>
            </a:r>
            <a:endParaRPr lang="ru-RU" sz="2400" dirty="0"/>
          </a:p>
          <a:p>
            <a:r>
              <a:rPr lang="ru-RU" sz="2400" b="1" dirty="0"/>
              <a:t>ДОСТИЖЕНИЯ ПЛАНИРУЕМЫХ РЕЗУЛЬТАТОВ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24100509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1124744"/>
            <a:ext cx="772313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Требования к критериям оценивания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9"/>
          <a:srcRect l="28125" t="15477" r="25670" b="27856"/>
          <a:stretch/>
        </p:blipFill>
        <p:spPr bwMode="auto">
          <a:xfrm>
            <a:off x="755576" y="1844824"/>
            <a:ext cx="7776864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8148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СИСТЕМА КОНТРОЛЯ И ОЦЕНИВАНИЯ </a:t>
            </a:r>
            <a:endParaRPr lang="ru-RU" sz="2400" dirty="0"/>
          </a:p>
          <a:p>
            <a:r>
              <a:rPr lang="ru-RU" sz="2400" b="1" dirty="0"/>
              <a:t>ДОСТИЖЕНИЯ ПЛАНИРУЕМЫХ РЕЗУЛЬТАТОВ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52262621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3568" y="1124744"/>
            <a:ext cx="772313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Требования к критериям оценивания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9"/>
          <a:srcRect l="26919" t="22618" r="25537" b="23573"/>
          <a:stretch/>
        </p:blipFill>
        <p:spPr bwMode="auto">
          <a:xfrm>
            <a:off x="683568" y="1916832"/>
            <a:ext cx="7416824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1777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102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Промежуточный и итоговый контроль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99421703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22261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Система оценивания проектной деятельности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32459773"/>
              </p:ext>
            </p:extLst>
          </p:nvPr>
        </p:nvGraphicFramePr>
        <p:xfrm>
          <a:off x="323528" y="1052736"/>
          <a:ext cx="770485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6871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Критерии оценивания содержательного компонента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44229697"/>
              </p:ext>
            </p:extLst>
          </p:nvPr>
        </p:nvGraphicFramePr>
        <p:xfrm>
          <a:off x="1334724" y="1340768"/>
          <a:ext cx="72964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48908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Критерии оценивания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деятельностного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компонента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07579879"/>
              </p:ext>
            </p:extLst>
          </p:nvPr>
        </p:nvGraphicFramePr>
        <p:xfrm>
          <a:off x="323528" y="1052736"/>
          <a:ext cx="8307668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4219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Критерии оценивания результативного компонента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98948349"/>
              </p:ext>
            </p:extLst>
          </p:nvPr>
        </p:nvGraphicFramePr>
        <p:xfrm>
          <a:off x="395536" y="1155972"/>
          <a:ext cx="8235660" cy="424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10491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8438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Распределение баллов при оценивании каждого компонента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22165610"/>
              </p:ext>
            </p:extLst>
          </p:nvPr>
        </p:nvGraphicFramePr>
        <p:xfrm>
          <a:off x="395536" y="1155972"/>
          <a:ext cx="8235660" cy="424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/>
          <p:cNvPicPr/>
          <p:nvPr/>
        </p:nvPicPr>
        <p:blipFill rotWithShape="1">
          <a:blip r:embed="rId9"/>
          <a:srcRect l="8705" t="14048" r="26474" b="53333"/>
          <a:stretch/>
        </p:blipFill>
        <p:spPr bwMode="auto">
          <a:xfrm>
            <a:off x="512804" y="1679293"/>
            <a:ext cx="7299556" cy="3928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613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Русский родной язык 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28318394"/>
              </p:ext>
            </p:extLst>
          </p:nvPr>
        </p:nvGraphicFramePr>
        <p:xfrm>
          <a:off x="539552" y="1052736"/>
          <a:ext cx="708044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54395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8438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Критерии оценивания проектной и исследовательской деятельности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09528737"/>
              </p:ext>
            </p:extLst>
          </p:nvPr>
        </p:nvGraphicFramePr>
        <p:xfrm>
          <a:off x="395536" y="1155972"/>
          <a:ext cx="8235660" cy="424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/>
          <p:cNvPicPr/>
          <p:nvPr/>
        </p:nvPicPr>
        <p:blipFill rotWithShape="1">
          <a:blip r:embed="rId9"/>
          <a:srcRect l="11785" t="8809" r="28081" b="16190"/>
          <a:stretch/>
        </p:blipFill>
        <p:spPr bwMode="auto">
          <a:xfrm>
            <a:off x="395536" y="1412776"/>
            <a:ext cx="7272808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5487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8438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Критерии оценивания проектной и исследовательской деятельности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24812634"/>
              </p:ext>
            </p:extLst>
          </p:nvPr>
        </p:nvGraphicFramePr>
        <p:xfrm>
          <a:off x="395536" y="1155972"/>
          <a:ext cx="8235660" cy="424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/>
          <p:nvPr/>
        </p:nvPicPr>
        <p:blipFill rotWithShape="1">
          <a:blip r:embed="rId9"/>
          <a:srcRect l="11383" t="15715" r="27546" b="3809"/>
          <a:stretch/>
        </p:blipFill>
        <p:spPr bwMode="auto">
          <a:xfrm>
            <a:off x="395536" y="1370030"/>
            <a:ext cx="7507113" cy="4681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8958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8438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Памятка для само- и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взаимооценивания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(мах. 3 балла по каждому параметру)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33867980"/>
              </p:ext>
            </p:extLst>
          </p:nvPr>
        </p:nvGraphicFramePr>
        <p:xfrm>
          <a:off x="395536" y="1155972"/>
          <a:ext cx="8235660" cy="424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/>
          <p:cNvPicPr/>
          <p:nvPr/>
        </p:nvPicPr>
        <p:blipFill rotWithShape="1">
          <a:blip r:embed="rId9"/>
          <a:srcRect l="26652" t="21191" r="26340" b="38810"/>
          <a:stretch/>
        </p:blipFill>
        <p:spPr bwMode="auto">
          <a:xfrm>
            <a:off x="512804" y="1647201"/>
            <a:ext cx="7365144" cy="3888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5011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8438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Памятка для само- и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взаимооценивания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(мах. 3 балла по каждому параметру)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19287250"/>
              </p:ext>
            </p:extLst>
          </p:nvPr>
        </p:nvGraphicFramePr>
        <p:xfrm>
          <a:off x="395536" y="1155972"/>
          <a:ext cx="8235660" cy="424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/>
          <p:nvPr/>
        </p:nvPicPr>
        <p:blipFill rotWithShape="1">
          <a:blip r:embed="rId9"/>
          <a:srcRect l="28124" t="28570" r="26742" b="32144"/>
          <a:stretch/>
        </p:blipFill>
        <p:spPr bwMode="auto">
          <a:xfrm>
            <a:off x="683568" y="1592796"/>
            <a:ext cx="6912767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8822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Примеры заданий для текущего и итогового контроля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2060848"/>
            <a:ext cx="7148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Русский родной язык. Примерные рабочие программы 5–9 классы </a:t>
            </a:r>
            <a:endParaRPr lang="ru-RU" dirty="0"/>
          </a:p>
          <a:p>
            <a:pPr algn="just"/>
            <a:r>
              <a:rPr lang="ru-RU" i="1" dirty="0"/>
              <a:t>Учебное пособие для общеобразовательных организаций </a:t>
            </a:r>
          </a:p>
          <a:p>
            <a:pPr algn="just"/>
            <a:r>
              <a:rPr lang="ru-RU" dirty="0"/>
              <a:t> п</a:t>
            </a:r>
            <a:r>
              <a:rPr lang="ru-RU" i="1" dirty="0"/>
              <a:t>од редакцией О. М., Александровой с.122-143 </a:t>
            </a:r>
          </a:p>
        </p:txBody>
      </p:sp>
    </p:spTree>
    <p:extLst>
      <p:ext uri="{BB962C8B-B14F-4D97-AF65-F5344CB8AC3E}">
        <p14:creationId xmlns:p14="http://schemas.microsoft.com/office/powerpoint/2010/main" val="747103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Учебно-методическая литература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28526" t="18333" r="25938" b="22857"/>
          <a:stretch/>
        </p:blipFill>
        <p:spPr bwMode="auto">
          <a:xfrm>
            <a:off x="755576" y="1124744"/>
            <a:ext cx="7212235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7712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Интернет-ресурсы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27053" t="18333" r="27143" b="10000"/>
          <a:stretch/>
        </p:blipFill>
        <p:spPr bwMode="auto">
          <a:xfrm>
            <a:off x="1331640" y="952560"/>
            <a:ext cx="6571009" cy="4996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0067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Интернет-ресурсы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26383" t="16905" r="25671" b="48571"/>
          <a:stretch/>
        </p:blipFill>
        <p:spPr bwMode="auto">
          <a:xfrm>
            <a:off x="467544" y="1484784"/>
            <a:ext cx="7939161" cy="4752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2134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3563938" y="4292600"/>
            <a:ext cx="5329237" cy="1296988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chemeClr val="bg1"/>
                </a:solidFill>
                <a:latin typeface="Constantia" pitchFamily="18" charset="0"/>
              </a:rPr>
              <a:t>Русский родной язык</a:t>
            </a: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323528" y="4398496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Кафедра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НППМ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 МСП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(С.Г.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Малярова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Р.Б. Щетинин)</a:t>
            </a:r>
          </a:p>
          <a:p>
            <a:pPr>
              <a:spcBef>
                <a:spcPts val="0"/>
              </a:spcBef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1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Русский родной язык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56448390"/>
              </p:ext>
            </p:extLst>
          </p:nvPr>
        </p:nvGraphicFramePr>
        <p:xfrm>
          <a:off x="899592" y="1195705"/>
          <a:ext cx="6720408" cy="4265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45680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Русский родной язык 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12589" t="14589" r="25000" b="45476"/>
          <a:stretch/>
        </p:blipFill>
        <p:spPr bwMode="auto">
          <a:xfrm>
            <a:off x="264146" y="1275608"/>
            <a:ext cx="7836245" cy="4745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169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Учебные планы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134" y="1283557"/>
            <a:ext cx="77971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Количество часов на изучение предметов школа определяет самостоятельно. </a:t>
            </a:r>
          </a:p>
          <a:p>
            <a:endParaRPr lang="ru-RU" dirty="0"/>
          </a:p>
          <a:p>
            <a:pPr algn="just"/>
            <a:r>
              <a:rPr lang="ru-RU" dirty="0"/>
              <a:t>В интересах учащихся можно углубить, расширить и увеличить количество часов на изучение того или иного предмета, в том числе родного языка (письмо </a:t>
            </a:r>
            <a:r>
              <a:rPr lang="ru-RU" dirty="0" err="1"/>
              <a:t>Минобрнауки</a:t>
            </a:r>
            <a:r>
              <a:rPr lang="ru-RU" dirty="0"/>
              <a:t> России от 09.10.2017 г. № ТС-945/08). </a:t>
            </a:r>
          </a:p>
          <a:p>
            <a:endParaRPr lang="ru-RU" dirty="0"/>
          </a:p>
          <a:p>
            <a:pPr algn="just"/>
            <a:r>
              <a:rPr lang="ru-RU" dirty="0"/>
              <a:t>Количество учебных планов должно соответствовать количеству и уровням реализуемых основных образовательных программ. </a:t>
            </a:r>
          </a:p>
          <a:p>
            <a:endParaRPr lang="ru-RU" dirty="0"/>
          </a:p>
          <a:p>
            <a:endParaRPr lang="ru-RU" dirty="0"/>
          </a:p>
          <a:p>
            <a:pPr algn="just"/>
            <a:r>
              <a:rPr lang="ru-RU" dirty="0"/>
              <a:t>Основная образовательная программа может включать один или несколько учебных планов. </a:t>
            </a:r>
          </a:p>
        </p:txBody>
      </p:sp>
    </p:spTree>
    <p:extLst>
      <p:ext uri="{BB962C8B-B14F-4D97-AF65-F5344CB8AC3E}">
        <p14:creationId xmlns:p14="http://schemas.microsoft.com/office/powerpoint/2010/main" val="302775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Учебные планы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1" y="952559"/>
            <a:ext cx="75807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школе одновременно могут быть:</a:t>
            </a:r>
          </a:p>
          <a:p>
            <a:r>
              <a:rPr lang="ru-RU" dirty="0"/>
              <a:t> </a:t>
            </a:r>
          </a:p>
          <a:p>
            <a:pPr algn="just"/>
            <a:r>
              <a:rPr lang="ru-RU" dirty="0"/>
              <a:t> -учебный план для классов, которые обучаются в рамках ФКГОС, утвержденного приказом Минобразования России от 05.03.2004 г. № 1089; </a:t>
            </a:r>
          </a:p>
          <a:p>
            <a:endParaRPr lang="ru-RU" dirty="0"/>
          </a:p>
          <a:p>
            <a:pPr algn="just"/>
            <a:r>
              <a:rPr lang="ru-RU" dirty="0"/>
              <a:t> -учебный план для начальных классов, которые обучаются в рамках ФГОС начального общего образования, утверждённого приказом </a:t>
            </a:r>
            <a:r>
              <a:rPr lang="ru-RU" dirty="0" err="1"/>
              <a:t>Минобрнауки</a:t>
            </a:r>
            <a:r>
              <a:rPr lang="ru-RU" dirty="0"/>
              <a:t> России от 06.10.2009 г. № 373; </a:t>
            </a:r>
          </a:p>
          <a:p>
            <a:endParaRPr lang="ru-RU" dirty="0"/>
          </a:p>
          <a:p>
            <a:pPr algn="just"/>
            <a:r>
              <a:rPr lang="ru-RU" dirty="0"/>
              <a:t>- учебный план для классов основной школы, которые обучаются по ФГОС основного общего образования, утверждённому приказом </a:t>
            </a:r>
            <a:r>
              <a:rPr lang="ru-RU" dirty="0" err="1"/>
              <a:t>Минобрнауки</a:t>
            </a:r>
            <a:r>
              <a:rPr lang="ru-RU" dirty="0"/>
              <a:t> России от 17.12.2010 г. № 1897; </a:t>
            </a:r>
          </a:p>
          <a:p>
            <a:endParaRPr lang="ru-RU" dirty="0"/>
          </a:p>
          <a:p>
            <a:pPr algn="just"/>
            <a:r>
              <a:rPr lang="ru-RU" dirty="0"/>
              <a:t> -учебный план для классов старшей школы, которые обучаются по ФГОС среднего общего образования, утверждённому приказом </a:t>
            </a:r>
            <a:r>
              <a:rPr lang="ru-RU" dirty="0" err="1"/>
              <a:t>Минобрнауки</a:t>
            </a:r>
            <a:r>
              <a:rPr lang="ru-RU" dirty="0"/>
              <a:t> России от 17.05.2012 г. № 413; </a:t>
            </a:r>
          </a:p>
          <a:p>
            <a:endParaRPr lang="ru-RU" dirty="0"/>
          </a:p>
          <a:p>
            <a:r>
              <a:rPr lang="ru-RU" dirty="0"/>
              <a:t> -индивидуальные учебные планы. </a:t>
            </a:r>
          </a:p>
        </p:txBody>
      </p:sp>
    </p:spTree>
    <p:extLst>
      <p:ext uri="{BB962C8B-B14F-4D97-AF65-F5344CB8AC3E}">
        <p14:creationId xmlns:p14="http://schemas.microsoft.com/office/powerpoint/2010/main" val="2734436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Учебные планы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6948" y="1951672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классах, которые обучаются в рамках ФКГОС, утверждённого приказом Минобразования России от 05.03.2004 г. № 1089, изучение родного языка возможно в рамках федерального, регионального и школьного компонента (письмо Минобрнауки России от 09.10.2017 г. №ТС-945/08).</a:t>
            </a:r>
          </a:p>
        </p:txBody>
      </p:sp>
    </p:spTree>
    <p:extLst>
      <p:ext uri="{BB962C8B-B14F-4D97-AF65-F5344CB8AC3E}">
        <p14:creationId xmlns:p14="http://schemas.microsoft.com/office/powerpoint/2010/main" val="349832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712968" cy="6624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83D9C74D-AE88-46AB-A207-AF7478CB66BD}"/>
              </a:ext>
            </a:extLst>
          </p:cNvPr>
          <p:cNvSpPr txBox="1">
            <a:spLocks/>
          </p:cNvSpPr>
          <p:nvPr/>
        </p:nvSpPr>
        <p:spPr>
          <a:xfrm>
            <a:off x="264146" y="108737"/>
            <a:ext cx="7928583" cy="642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Нормативно-правовая основа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A097826-1C56-4A2D-94A2-F8CB682B3B1C}"/>
              </a:ext>
            </a:extLst>
          </p:cNvPr>
          <p:cNvSpPr/>
          <p:nvPr/>
        </p:nvSpPr>
        <p:spPr>
          <a:xfrm>
            <a:off x="8192327" y="100663"/>
            <a:ext cx="857250" cy="8518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33AE616-460A-411B-8EA9-001B70209465}"/>
              </a:ext>
            </a:extLst>
          </p:cNvPr>
          <p:cNvSpPr/>
          <p:nvPr/>
        </p:nvSpPr>
        <p:spPr>
          <a:xfrm>
            <a:off x="7902649" y="250523"/>
            <a:ext cx="1008112" cy="9451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448A4ABA-5204-4851-911D-8411CB1A4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11" y="255972"/>
            <a:ext cx="877788" cy="90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549" y="1208697"/>
            <a:ext cx="80522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Нормативную правовую основу настоящей примерной программы по учебному предмету «Русский родной язык» составляют следующие документы: </a:t>
            </a:r>
          </a:p>
          <a:p>
            <a:r>
              <a:rPr lang="ru-RU" dirty="0"/>
              <a:t> -Федеральный закон от 29 декабря 2012 г. № 273-ФЗ «Об образовании в Российской Федерации» (далее – Федеральный закон об образовании); </a:t>
            </a:r>
          </a:p>
          <a:p>
            <a:pPr algn="just"/>
            <a:r>
              <a:rPr lang="ru-RU" dirty="0"/>
              <a:t>-Федеральный закон от 3 августа 2018 г. № 317-ФЗ «О внесении изменений в статьи 11 и 14 Федерального закона «Об образовании в Российской Федерации»; </a:t>
            </a:r>
          </a:p>
          <a:p>
            <a:r>
              <a:rPr lang="ru-RU" dirty="0"/>
              <a:t>-Закон Российской Федерации от 25 октября 1991 г. № 1807-I «О языках </a:t>
            </a:r>
          </a:p>
          <a:p>
            <a:pPr algn="just"/>
            <a:r>
              <a:rPr lang="ru-RU" dirty="0"/>
              <a:t>народов Российской Федерации» (в редакции Федерального закона №185-ФЗ); </a:t>
            </a:r>
          </a:p>
          <a:p>
            <a:pPr algn="just"/>
            <a:r>
              <a:rPr lang="ru-RU" dirty="0"/>
              <a:t>-приказ Министерства образования и науки Российской Федерации от 17 декабря 2010 г. № 1897 «Об утверждении федерального государственного образовательного стандарта основного общего образования» (в редакции приказа </a:t>
            </a:r>
            <a:r>
              <a:rPr lang="ru-RU" dirty="0" err="1"/>
              <a:t>Минобрнауки</a:t>
            </a:r>
            <a:r>
              <a:rPr lang="ru-RU" dirty="0"/>
              <a:t> России от 31 декабря 2015 г. № 1577).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344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1816</TotalTime>
  <Words>953</Words>
  <Application>Microsoft Office PowerPoint</Application>
  <PresentationFormat>Экран (4:3)</PresentationFormat>
  <Paragraphs>209</Paragraphs>
  <Slides>38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Русский родной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Русский родной язык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Отдел гуманитарного образования</cp:lastModifiedBy>
  <cp:revision>331</cp:revision>
  <cp:lastPrinted>2020-02-13T08:45:28Z</cp:lastPrinted>
  <dcterms:created xsi:type="dcterms:W3CDTF">2015-08-07T17:34:38Z</dcterms:created>
  <dcterms:modified xsi:type="dcterms:W3CDTF">2020-07-03T03:57:55Z</dcterms:modified>
</cp:coreProperties>
</file>