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49" r:id="rId3"/>
    <p:sldId id="342" r:id="rId4"/>
    <p:sldId id="348" r:id="rId5"/>
    <p:sldId id="343" r:id="rId6"/>
    <p:sldId id="351" r:id="rId7"/>
    <p:sldId id="355" r:id="rId8"/>
    <p:sldId id="345" r:id="rId9"/>
    <p:sldId id="346" r:id="rId10"/>
    <p:sldId id="347" r:id="rId11"/>
    <p:sldId id="356" r:id="rId12"/>
    <p:sldId id="354" r:id="rId13"/>
    <p:sldId id="341" r:id="rId14"/>
    <p:sldId id="35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014"/>
    <a:srgbClr val="259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6063D-F4EC-439C-9446-BD6DDE4A46D1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06AAB-12B9-4DF5-80A0-F346314E0A7D}">
      <dgm:prSet phldrT="[Текст]"/>
      <dgm:spPr/>
      <dgm:t>
        <a:bodyPr/>
        <a:lstStyle/>
        <a:p>
          <a:r>
            <a:rPr lang="en-US" dirty="0" smtClean="0"/>
            <a:t>I</a:t>
          </a:r>
          <a:r>
            <a:rPr lang="ru-RU" dirty="0" smtClean="0"/>
            <a:t> тур  - заочный</a:t>
          </a:r>
          <a:endParaRPr lang="ru-RU" dirty="0"/>
        </a:p>
      </dgm:t>
    </dgm:pt>
    <dgm:pt modelId="{ABC7E63A-D5F7-4B39-A754-C5D617645908}" type="parTrans" cxnId="{21A56846-B90D-48E4-8963-573C2696BA9C}">
      <dgm:prSet/>
      <dgm:spPr/>
      <dgm:t>
        <a:bodyPr/>
        <a:lstStyle/>
        <a:p>
          <a:endParaRPr lang="ru-RU"/>
        </a:p>
      </dgm:t>
    </dgm:pt>
    <dgm:pt modelId="{7A9B73FA-13F9-4164-A687-CCA61626B8E2}" type="sibTrans" cxnId="{21A56846-B90D-48E4-8963-573C2696BA9C}">
      <dgm:prSet/>
      <dgm:spPr/>
      <dgm:t>
        <a:bodyPr/>
        <a:lstStyle/>
        <a:p>
          <a:endParaRPr lang="ru-RU"/>
        </a:p>
      </dgm:t>
    </dgm:pt>
    <dgm:pt modelId="{7DB39A69-06D4-463F-B7DF-44C273332DC7}">
      <dgm:prSet phldrT="[Текст]" custT="1"/>
      <dgm:spPr/>
      <dgm:t>
        <a:bodyPr/>
        <a:lstStyle/>
        <a:p>
          <a:r>
            <a:rPr lang="ru-RU" sz="1200" b="1" dirty="0" smtClean="0"/>
            <a:t>«Интернет-портфолио»</a:t>
          </a:r>
          <a:endParaRPr lang="ru-RU" sz="1200" dirty="0"/>
        </a:p>
      </dgm:t>
    </dgm:pt>
    <dgm:pt modelId="{6B1E4DB6-EEE4-4B20-BE1E-8F6E6D7D3BAF}" type="parTrans" cxnId="{B46D73DB-E58B-4848-83D0-9AFB17226839}">
      <dgm:prSet/>
      <dgm:spPr/>
      <dgm:t>
        <a:bodyPr/>
        <a:lstStyle/>
        <a:p>
          <a:endParaRPr lang="ru-RU"/>
        </a:p>
      </dgm:t>
    </dgm:pt>
    <dgm:pt modelId="{0B70FD05-6844-471D-A554-E40E1E9CDD0F}" type="sibTrans" cxnId="{B46D73DB-E58B-4848-83D0-9AFB17226839}">
      <dgm:prSet/>
      <dgm:spPr/>
      <dgm:t>
        <a:bodyPr/>
        <a:lstStyle/>
        <a:p>
          <a:endParaRPr lang="ru-RU"/>
        </a:p>
      </dgm:t>
    </dgm:pt>
    <dgm:pt modelId="{0CE2914A-B45E-459D-9FE7-407FC39A18F0}">
      <dgm:prSet phldrT="[Текст]"/>
      <dgm:spPr/>
      <dgm:t>
        <a:bodyPr/>
        <a:lstStyle/>
        <a:p>
          <a:r>
            <a:rPr lang="en-US" dirty="0" smtClean="0"/>
            <a:t>II </a:t>
          </a:r>
          <a:r>
            <a:rPr lang="ru-RU" dirty="0" smtClean="0"/>
            <a:t>тур – первый очный</a:t>
          </a:r>
          <a:endParaRPr lang="ru-RU" dirty="0"/>
        </a:p>
      </dgm:t>
    </dgm:pt>
    <dgm:pt modelId="{7F78C008-DBA3-4AC3-B878-910255D13DC4}" type="parTrans" cxnId="{78E88965-B8E9-4565-88D5-6E07A880C02F}">
      <dgm:prSet/>
      <dgm:spPr/>
      <dgm:t>
        <a:bodyPr/>
        <a:lstStyle/>
        <a:p>
          <a:endParaRPr lang="ru-RU"/>
        </a:p>
      </dgm:t>
    </dgm:pt>
    <dgm:pt modelId="{8C5485A4-23EF-4210-8ED9-07C83688D08B}" type="sibTrans" cxnId="{78E88965-B8E9-4565-88D5-6E07A880C02F}">
      <dgm:prSet/>
      <dgm:spPr/>
      <dgm:t>
        <a:bodyPr/>
        <a:lstStyle/>
        <a:p>
          <a:endParaRPr lang="ru-RU"/>
        </a:p>
      </dgm:t>
    </dgm:pt>
    <dgm:pt modelId="{76D02414-46E3-43F3-BCF1-E58871D168DC}">
      <dgm:prSet phldrT="[Текст]" custT="1"/>
      <dgm:spPr/>
      <dgm:t>
        <a:bodyPr/>
        <a:lstStyle/>
        <a:p>
          <a:r>
            <a:rPr lang="ru-RU" sz="1200" b="1" dirty="0" smtClean="0"/>
            <a:t>«Моя педагогическая находка»</a:t>
          </a:r>
          <a:endParaRPr lang="ru-RU" sz="1200" dirty="0"/>
        </a:p>
      </dgm:t>
    </dgm:pt>
    <dgm:pt modelId="{6082277F-16C6-4216-A052-BDFE6A4CEB53}" type="parTrans" cxnId="{FAB545D4-7EC3-40EB-8257-56F81725402D}">
      <dgm:prSet/>
      <dgm:spPr/>
      <dgm:t>
        <a:bodyPr/>
        <a:lstStyle/>
        <a:p>
          <a:endParaRPr lang="ru-RU"/>
        </a:p>
      </dgm:t>
    </dgm:pt>
    <dgm:pt modelId="{DA99EF6E-5452-48B9-942A-6BF9CB9C800E}" type="sibTrans" cxnId="{FAB545D4-7EC3-40EB-8257-56F81725402D}">
      <dgm:prSet/>
      <dgm:spPr/>
      <dgm:t>
        <a:bodyPr/>
        <a:lstStyle/>
        <a:p>
          <a:endParaRPr lang="ru-RU"/>
        </a:p>
      </dgm:t>
    </dgm:pt>
    <dgm:pt modelId="{6547D72B-7010-4C2E-AA92-9ADABEF4DAD4}">
      <dgm:prSet phldrT="[Текст]"/>
      <dgm:spPr/>
      <dgm:t>
        <a:bodyPr/>
        <a:lstStyle/>
        <a:p>
          <a:r>
            <a:rPr lang="en-US" dirty="0" smtClean="0"/>
            <a:t>III</a:t>
          </a:r>
          <a:r>
            <a:rPr lang="ru-RU" dirty="0" smtClean="0"/>
            <a:t> тур – </a:t>
          </a:r>
        </a:p>
        <a:p>
          <a:r>
            <a:rPr lang="ru-RU" dirty="0" smtClean="0"/>
            <a:t>второй очный </a:t>
          </a:r>
          <a:r>
            <a:rPr lang="en-US" dirty="0" smtClean="0"/>
            <a:t> </a:t>
          </a:r>
          <a:endParaRPr lang="ru-RU" dirty="0"/>
        </a:p>
      </dgm:t>
    </dgm:pt>
    <dgm:pt modelId="{AEA0F653-4128-462D-A17C-5D888937867F}" type="parTrans" cxnId="{8EA77A57-7C63-430B-B7C6-B3C96995CCD1}">
      <dgm:prSet/>
      <dgm:spPr/>
      <dgm:t>
        <a:bodyPr/>
        <a:lstStyle/>
        <a:p>
          <a:endParaRPr lang="ru-RU"/>
        </a:p>
      </dgm:t>
    </dgm:pt>
    <dgm:pt modelId="{4735F8DC-C249-4F05-87BA-0B7708777BAA}" type="sibTrans" cxnId="{8EA77A57-7C63-430B-B7C6-B3C96995CCD1}">
      <dgm:prSet/>
      <dgm:spPr/>
      <dgm:t>
        <a:bodyPr/>
        <a:lstStyle/>
        <a:p>
          <a:endParaRPr lang="ru-RU"/>
        </a:p>
      </dgm:t>
    </dgm:pt>
    <dgm:pt modelId="{55D39775-AA6C-40E0-AC50-B93796193E62}">
      <dgm:prSet phldrT="[Текст]" custT="1"/>
      <dgm:spPr/>
      <dgm:t>
        <a:bodyPr/>
        <a:lstStyle/>
        <a:p>
          <a:r>
            <a:rPr lang="ru-RU" sz="1200" b="1" dirty="0" smtClean="0"/>
            <a:t>«Мастер-класс»</a:t>
          </a:r>
          <a:endParaRPr lang="ru-RU" sz="1200" dirty="0"/>
        </a:p>
      </dgm:t>
    </dgm:pt>
    <dgm:pt modelId="{DA833F3B-0AE4-495B-91BC-8AD5063881BC}" type="parTrans" cxnId="{26A04277-02D6-4F28-9059-C1BD3F84CAF6}">
      <dgm:prSet/>
      <dgm:spPr/>
      <dgm:t>
        <a:bodyPr/>
        <a:lstStyle/>
        <a:p>
          <a:endParaRPr lang="ru-RU"/>
        </a:p>
      </dgm:t>
    </dgm:pt>
    <dgm:pt modelId="{6FC23A80-263B-48C8-B43F-FD45436152E3}" type="sibTrans" cxnId="{26A04277-02D6-4F28-9059-C1BD3F84CAF6}">
      <dgm:prSet/>
      <dgm:spPr/>
      <dgm:t>
        <a:bodyPr/>
        <a:lstStyle/>
        <a:p>
          <a:endParaRPr lang="ru-RU"/>
        </a:p>
      </dgm:t>
    </dgm:pt>
    <dgm:pt modelId="{AC514266-FA03-4B37-8B6C-3F7E47A4F62C}">
      <dgm:prSet phldrT="[Текст]" custT="1"/>
      <dgm:spPr/>
      <dgm:t>
        <a:bodyPr/>
        <a:lstStyle/>
        <a:p>
          <a:r>
            <a:rPr lang="ru-RU" sz="1200" b="1" dirty="0" smtClean="0"/>
            <a:t>«Ток-шоу»</a:t>
          </a:r>
          <a:endParaRPr lang="ru-RU" sz="1200" dirty="0"/>
        </a:p>
      </dgm:t>
    </dgm:pt>
    <dgm:pt modelId="{137CAD00-48BE-4253-9786-94E9E51AED66}" type="parTrans" cxnId="{AA9C8046-0BBF-4B0D-88B6-0DE406FB49A9}">
      <dgm:prSet/>
      <dgm:spPr/>
      <dgm:t>
        <a:bodyPr/>
        <a:lstStyle/>
        <a:p>
          <a:endParaRPr lang="ru-RU"/>
        </a:p>
      </dgm:t>
    </dgm:pt>
    <dgm:pt modelId="{F455E598-F3F0-485F-A03E-F58CB671C9F5}" type="sibTrans" cxnId="{AA9C8046-0BBF-4B0D-88B6-0DE406FB49A9}">
      <dgm:prSet/>
      <dgm:spPr/>
      <dgm:t>
        <a:bodyPr/>
        <a:lstStyle/>
        <a:p>
          <a:endParaRPr lang="ru-RU"/>
        </a:p>
      </dgm:t>
    </dgm:pt>
    <dgm:pt modelId="{AFF29D38-5F5F-40B8-BCEA-120FDC0194A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«Визитная карточка </a:t>
          </a:r>
        </a:p>
        <a:p>
          <a:pPr>
            <a:spcAft>
              <a:spcPts val="0"/>
            </a:spcAft>
          </a:pPr>
          <a:r>
            <a:rPr lang="ru-RU" sz="1200" b="1" dirty="0" smtClean="0"/>
            <a:t>«Я - педагог»</a:t>
          </a:r>
          <a:endParaRPr lang="ru-RU" sz="1200" dirty="0"/>
        </a:p>
      </dgm:t>
    </dgm:pt>
    <dgm:pt modelId="{79D7D7A0-5468-46D1-9597-74B34E214308}" type="parTrans" cxnId="{414D006C-5644-4F50-B6E2-491F1609D449}">
      <dgm:prSet/>
      <dgm:spPr/>
      <dgm:t>
        <a:bodyPr/>
        <a:lstStyle/>
        <a:p>
          <a:endParaRPr lang="ru-RU"/>
        </a:p>
      </dgm:t>
    </dgm:pt>
    <dgm:pt modelId="{86D54C39-9605-481C-BA9D-AB172202AC36}" type="sibTrans" cxnId="{414D006C-5644-4F50-B6E2-491F1609D449}">
      <dgm:prSet/>
      <dgm:spPr/>
      <dgm:t>
        <a:bodyPr/>
        <a:lstStyle/>
        <a:p>
          <a:endParaRPr lang="ru-RU"/>
        </a:p>
      </dgm:t>
    </dgm:pt>
    <dgm:pt modelId="{20F21D74-6305-4972-94BE-ABE246745073}">
      <dgm:prSet phldrT="[Текст]" custT="1"/>
      <dgm:spPr/>
      <dgm:t>
        <a:bodyPr/>
        <a:lstStyle/>
        <a:p>
          <a:r>
            <a:rPr lang="ru-RU" sz="1200" b="1" dirty="0" smtClean="0"/>
            <a:t>«Педагогическое мероприятие с детьми»</a:t>
          </a:r>
          <a:endParaRPr lang="ru-RU" sz="1200" dirty="0"/>
        </a:p>
      </dgm:t>
    </dgm:pt>
    <dgm:pt modelId="{AA73F349-6E0F-4855-81EE-38CAED1C6410}" type="parTrans" cxnId="{B36B3D21-1C2C-4DCC-B2FE-E47B02D236E8}">
      <dgm:prSet/>
      <dgm:spPr/>
      <dgm:t>
        <a:bodyPr/>
        <a:lstStyle/>
        <a:p>
          <a:endParaRPr lang="ru-RU"/>
        </a:p>
      </dgm:t>
    </dgm:pt>
    <dgm:pt modelId="{370B260E-204A-4AB3-ADFB-D8EE81DAFA01}" type="sibTrans" cxnId="{B36B3D21-1C2C-4DCC-B2FE-E47B02D236E8}">
      <dgm:prSet/>
      <dgm:spPr/>
      <dgm:t>
        <a:bodyPr/>
        <a:lstStyle/>
        <a:p>
          <a:endParaRPr lang="ru-RU"/>
        </a:p>
      </dgm:t>
    </dgm:pt>
    <dgm:pt modelId="{3FD66E40-5E50-4BCB-A358-AEBF3AED0424}" type="pres">
      <dgm:prSet presAssocID="{85B6063D-F4EC-439C-9446-BD6DDE4A46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7D046-857E-4143-90A6-87E89830FA86}" type="pres">
      <dgm:prSet presAssocID="{5B206AAB-12B9-4DF5-80A0-F346314E0A7D}" presName="compNode" presStyleCnt="0"/>
      <dgm:spPr/>
    </dgm:pt>
    <dgm:pt modelId="{B07004A6-E459-441A-A053-57BCD85518C0}" type="pres">
      <dgm:prSet presAssocID="{5B206AAB-12B9-4DF5-80A0-F346314E0A7D}" presName="aNode" presStyleLbl="bgShp" presStyleIdx="0" presStyleCnt="3" custLinFactX="-17994" custLinFactNeighborX="-100000" custLinFactNeighborY="-2296"/>
      <dgm:spPr/>
      <dgm:t>
        <a:bodyPr/>
        <a:lstStyle/>
        <a:p>
          <a:endParaRPr lang="ru-RU"/>
        </a:p>
      </dgm:t>
    </dgm:pt>
    <dgm:pt modelId="{C10503AE-2CE1-4408-BBF4-23612B3EFB54}" type="pres">
      <dgm:prSet presAssocID="{5B206AAB-12B9-4DF5-80A0-F346314E0A7D}" presName="textNode" presStyleLbl="bgShp" presStyleIdx="0" presStyleCnt="3"/>
      <dgm:spPr/>
      <dgm:t>
        <a:bodyPr/>
        <a:lstStyle/>
        <a:p>
          <a:endParaRPr lang="ru-RU"/>
        </a:p>
      </dgm:t>
    </dgm:pt>
    <dgm:pt modelId="{F5F6E026-DBDF-46F4-8CFF-4B75603C7F94}" type="pres">
      <dgm:prSet presAssocID="{5B206AAB-12B9-4DF5-80A0-F346314E0A7D}" presName="compChildNode" presStyleCnt="0"/>
      <dgm:spPr/>
    </dgm:pt>
    <dgm:pt modelId="{9BB1F0EE-9D0D-4B49-8A29-483F10D873F9}" type="pres">
      <dgm:prSet presAssocID="{5B206AAB-12B9-4DF5-80A0-F346314E0A7D}" presName="theInnerList" presStyleCnt="0"/>
      <dgm:spPr/>
    </dgm:pt>
    <dgm:pt modelId="{FD48EF9E-2E28-4B48-9B7D-084E97FD8993}" type="pres">
      <dgm:prSet presAssocID="{7DB39A69-06D4-463F-B7DF-44C273332DC7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FCC8-9EC6-44CF-B8E2-2F3B60FEE5EC}" type="pres">
      <dgm:prSet presAssocID="{7DB39A69-06D4-463F-B7DF-44C273332DC7}" presName="aSpace2" presStyleCnt="0"/>
      <dgm:spPr/>
    </dgm:pt>
    <dgm:pt modelId="{F71D2B45-92A8-4CE0-B3FB-3AA88BFBBED4}" type="pres">
      <dgm:prSet presAssocID="{AFF29D38-5F5F-40B8-BCEA-120FDC0194A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90CA-C357-4E01-A2AC-A13291DA3824}" type="pres">
      <dgm:prSet presAssocID="{5B206AAB-12B9-4DF5-80A0-F346314E0A7D}" presName="aSpace" presStyleCnt="0"/>
      <dgm:spPr/>
    </dgm:pt>
    <dgm:pt modelId="{E98172D8-7D72-4CDC-B366-0E1798733379}" type="pres">
      <dgm:prSet presAssocID="{0CE2914A-B45E-459D-9FE7-407FC39A18F0}" presName="compNode" presStyleCnt="0"/>
      <dgm:spPr/>
    </dgm:pt>
    <dgm:pt modelId="{D172C370-799C-4144-AC5F-966A19D0DF09}" type="pres">
      <dgm:prSet presAssocID="{0CE2914A-B45E-459D-9FE7-407FC39A18F0}" presName="aNode" presStyleLbl="bgShp" presStyleIdx="1" presStyleCnt="3" custLinFactNeighborX="-827" custLinFactNeighborY="3814"/>
      <dgm:spPr/>
      <dgm:t>
        <a:bodyPr/>
        <a:lstStyle/>
        <a:p>
          <a:endParaRPr lang="ru-RU"/>
        </a:p>
      </dgm:t>
    </dgm:pt>
    <dgm:pt modelId="{E7D8BCF2-CFC5-443B-ABF9-DC263E8120F0}" type="pres">
      <dgm:prSet presAssocID="{0CE2914A-B45E-459D-9FE7-407FC39A18F0}" presName="textNode" presStyleLbl="bgShp" presStyleIdx="1" presStyleCnt="3"/>
      <dgm:spPr/>
      <dgm:t>
        <a:bodyPr/>
        <a:lstStyle/>
        <a:p>
          <a:endParaRPr lang="ru-RU"/>
        </a:p>
      </dgm:t>
    </dgm:pt>
    <dgm:pt modelId="{D232997C-04EE-42E3-977D-CF5A35709D1A}" type="pres">
      <dgm:prSet presAssocID="{0CE2914A-B45E-459D-9FE7-407FC39A18F0}" presName="compChildNode" presStyleCnt="0"/>
      <dgm:spPr/>
    </dgm:pt>
    <dgm:pt modelId="{8FCBC422-74FD-4A8E-82E1-5F948B5215CD}" type="pres">
      <dgm:prSet presAssocID="{0CE2914A-B45E-459D-9FE7-407FC39A18F0}" presName="theInnerList" presStyleCnt="0"/>
      <dgm:spPr/>
    </dgm:pt>
    <dgm:pt modelId="{8F82951F-D614-44AF-9538-5923FC0467B5}" type="pres">
      <dgm:prSet presAssocID="{76D02414-46E3-43F3-BCF1-E58871D168D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4AE61-BC9A-43D8-8504-2B1EBA5625F7}" type="pres">
      <dgm:prSet presAssocID="{76D02414-46E3-43F3-BCF1-E58871D168DC}" presName="aSpace2" presStyleCnt="0"/>
      <dgm:spPr/>
    </dgm:pt>
    <dgm:pt modelId="{75BE559C-B678-4551-9AE3-EC9DBEDF05AA}" type="pres">
      <dgm:prSet presAssocID="{20F21D74-6305-4972-94BE-ABE246745073}" presName="childNode" presStyleLbl="node1" presStyleIdx="3" presStyleCnt="6" custScaleX="10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267E2-68AC-4DE8-918E-1199711A7A18}" type="pres">
      <dgm:prSet presAssocID="{0CE2914A-B45E-459D-9FE7-407FC39A18F0}" presName="aSpace" presStyleCnt="0"/>
      <dgm:spPr/>
    </dgm:pt>
    <dgm:pt modelId="{23989044-798D-4E4D-89CB-CD15E1A4DC90}" type="pres">
      <dgm:prSet presAssocID="{6547D72B-7010-4C2E-AA92-9ADABEF4DAD4}" presName="compNode" presStyleCnt="0"/>
      <dgm:spPr/>
    </dgm:pt>
    <dgm:pt modelId="{18F86074-B904-4242-99A8-E1F1ED16903B}" type="pres">
      <dgm:prSet presAssocID="{6547D72B-7010-4C2E-AA92-9ADABEF4DAD4}" presName="aNode" presStyleLbl="bgShp" presStyleIdx="2" presStyleCnt="3"/>
      <dgm:spPr/>
      <dgm:t>
        <a:bodyPr/>
        <a:lstStyle/>
        <a:p>
          <a:endParaRPr lang="ru-RU"/>
        </a:p>
      </dgm:t>
    </dgm:pt>
    <dgm:pt modelId="{6D60E65C-2E13-49B2-A545-25FB802B54EE}" type="pres">
      <dgm:prSet presAssocID="{6547D72B-7010-4C2E-AA92-9ADABEF4DAD4}" presName="textNode" presStyleLbl="bgShp" presStyleIdx="2" presStyleCnt="3"/>
      <dgm:spPr/>
      <dgm:t>
        <a:bodyPr/>
        <a:lstStyle/>
        <a:p>
          <a:endParaRPr lang="ru-RU"/>
        </a:p>
      </dgm:t>
    </dgm:pt>
    <dgm:pt modelId="{88D80B53-133A-4544-B020-1E25A75C7F89}" type="pres">
      <dgm:prSet presAssocID="{6547D72B-7010-4C2E-AA92-9ADABEF4DAD4}" presName="compChildNode" presStyleCnt="0"/>
      <dgm:spPr/>
    </dgm:pt>
    <dgm:pt modelId="{118A3FE2-5F03-43DB-AE19-B3BFC8F8BCDD}" type="pres">
      <dgm:prSet presAssocID="{6547D72B-7010-4C2E-AA92-9ADABEF4DAD4}" presName="theInnerList" presStyleCnt="0"/>
      <dgm:spPr/>
    </dgm:pt>
    <dgm:pt modelId="{1757A599-D42B-401F-849E-7FFC432C9923}" type="pres">
      <dgm:prSet presAssocID="{55D39775-AA6C-40E0-AC50-B93796193E62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E6AC-9EBB-4D0C-8D70-18E27ABAD3AA}" type="pres">
      <dgm:prSet presAssocID="{55D39775-AA6C-40E0-AC50-B93796193E62}" presName="aSpace2" presStyleCnt="0"/>
      <dgm:spPr/>
    </dgm:pt>
    <dgm:pt modelId="{BB3E8E7C-C5F5-4BA6-AE08-71AD566BEE51}" type="pres">
      <dgm:prSet presAssocID="{AC514266-FA03-4B37-8B6C-3F7E47A4F62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06521E-1C39-4A2B-96FC-7E87E815E24B}" type="presOf" srcId="{6547D72B-7010-4C2E-AA92-9ADABEF4DAD4}" destId="{6D60E65C-2E13-49B2-A545-25FB802B54EE}" srcOrd="1" destOrd="0" presId="urn:microsoft.com/office/officeart/2005/8/layout/lProcess2"/>
    <dgm:cxn modelId="{1EEF5476-BDBB-4203-A7D4-5B5846AAC1B7}" type="presOf" srcId="{AFF29D38-5F5F-40B8-BCEA-120FDC0194AA}" destId="{F71D2B45-92A8-4CE0-B3FB-3AA88BFBBED4}" srcOrd="0" destOrd="0" presId="urn:microsoft.com/office/officeart/2005/8/layout/lProcess2"/>
    <dgm:cxn modelId="{B36B3D21-1C2C-4DCC-B2FE-E47B02D236E8}" srcId="{0CE2914A-B45E-459D-9FE7-407FC39A18F0}" destId="{20F21D74-6305-4972-94BE-ABE246745073}" srcOrd="1" destOrd="0" parTransId="{AA73F349-6E0F-4855-81EE-38CAED1C6410}" sibTransId="{370B260E-204A-4AB3-ADFB-D8EE81DAFA01}"/>
    <dgm:cxn modelId="{8EA77A57-7C63-430B-B7C6-B3C96995CCD1}" srcId="{85B6063D-F4EC-439C-9446-BD6DDE4A46D1}" destId="{6547D72B-7010-4C2E-AA92-9ADABEF4DAD4}" srcOrd="2" destOrd="0" parTransId="{AEA0F653-4128-462D-A17C-5D888937867F}" sibTransId="{4735F8DC-C249-4F05-87BA-0B7708777BAA}"/>
    <dgm:cxn modelId="{CEEE2BC8-E79D-48EF-B6FE-6AA730CD09D4}" type="presOf" srcId="{0CE2914A-B45E-459D-9FE7-407FC39A18F0}" destId="{E7D8BCF2-CFC5-443B-ABF9-DC263E8120F0}" srcOrd="1" destOrd="0" presId="urn:microsoft.com/office/officeart/2005/8/layout/lProcess2"/>
    <dgm:cxn modelId="{35B7911B-A339-422E-BB64-C866708B0AFA}" type="presOf" srcId="{5B206AAB-12B9-4DF5-80A0-F346314E0A7D}" destId="{B07004A6-E459-441A-A053-57BCD85518C0}" srcOrd="0" destOrd="0" presId="urn:microsoft.com/office/officeart/2005/8/layout/lProcess2"/>
    <dgm:cxn modelId="{78E88965-B8E9-4565-88D5-6E07A880C02F}" srcId="{85B6063D-F4EC-439C-9446-BD6DDE4A46D1}" destId="{0CE2914A-B45E-459D-9FE7-407FC39A18F0}" srcOrd="1" destOrd="0" parTransId="{7F78C008-DBA3-4AC3-B878-910255D13DC4}" sibTransId="{8C5485A4-23EF-4210-8ED9-07C83688D08B}"/>
    <dgm:cxn modelId="{D8407177-F458-4CEC-9601-04D51EBDAD67}" type="presOf" srcId="{85B6063D-F4EC-439C-9446-BD6DDE4A46D1}" destId="{3FD66E40-5E50-4BCB-A358-AEBF3AED0424}" srcOrd="0" destOrd="0" presId="urn:microsoft.com/office/officeart/2005/8/layout/lProcess2"/>
    <dgm:cxn modelId="{1FB39A0F-2DEB-46E7-85D6-3F2A1F436DC9}" type="presOf" srcId="{55D39775-AA6C-40E0-AC50-B93796193E62}" destId="{1757A599-D42B-401F-849E-7FFC432C9923}" srcOrd="0" destOrd="0" presId="urn:microsoft.com/office/officeart/2005/8/layout/lProcess2"/>
    <dgm:cxn modelId="{B46D73DB-E58B-4848-83D0-9AFB17226839}" srcId="{5B206AAB-12B9-4DF5-80A0-F346314E0A7D}" destId="{7DB39A69-06D4-463F-B7DF-44C273332DC7}" srcOrd="0" destOrd="0" parTransId="{6B1E4DB6-EEE4-4B20-BE1E-8F6E6D7D3BAF}" sibTransId="{0B70FD05-6844-471D-A554-E40E1E9CDD0F}"/>
    <dgm:cxn modelId="{C98EA512-10DC-467A-8FB2-367F97C2E364}" type="presOf" srcId="{5B206AAB-12B9-4DF5-80A0-F346314E0A7D}" destId="{C10503AE-2CE1-4408-BBF4-23612B3EFB54}" srcOrd="1" destOrd="0" presId="urn:microsoft.com/office/officeart/2005/8/layout/lProcess2"/>
    <dgm:cxn modelId="{2CCA7A92-A464-478E-A2DE-001ECDE554BA}" type="presOf" srcId="{AC514266-FA03-4B37-8B6C-3F7E47A4F62C}" destId="{BB3E8E7C-C5F5-4BA6-AE08-71AD566BEE51}" srcOrd="0" destOrd="0" presId="urn:microsoft.com/office/officeart/2005/8/layout/lProcess2"/>
    <dgm:cxn modelId="{26A04277-02D6-4F28-9059-C1BD3F84CAF6}" srcId="{6547D72B-7010-4C2E-AA92-9ADABEF4DAD4}" destId="{55D39775-AA6C-40E0-AC50-B93796193E62}" srcOrd="0" destOrd="0" parTransId="{DA833F3B-0AE4-495B-91BC-8AD5063881BC}" sibTransId="{6FC23A80-263B-48C8-B43F-FD45436152E3}"/>
    <dgm:cxn modelId="{5D71CDB5-2BD6-4D92-A036-09C32B5E955E}" type="presOf" srcId="{6547D72B-7010-4C2E-AA92-9ADABEF4DAD4}" destId="{18F86074-B904-4242-99A8-E1F1ED16903B}" srcOrd="0" destOrd="0" presId="urn:microsoft.com/office/officeart/2005/8/layout/lProcess2"/>
    <dgm:cxn modelId="{8E1627CF-F892-436C-AD24-9590670D675B}" type="presOf" srcId="{0CE2914A-B45E-459D-9FE7-407FC39A18F0}" destId="{D172C370-799C-4144-AC5F-966A19D0DF09}" srcOrd="0" destOrd="0" presId="urn:microsoft.com/office/officeart/2005/8/layout/lProcess2"/>
    <dgm:cxn modelId="{CD50F4D1-5FE9-4B95-A517-941B9D8E004E}" type="presOf" srcId="{76D02414-46E3-43F3-BCF1-E58871D168DC}" destId="{8F82951F-D614-44AF-9538-5923FC0467B5}" srcOrd="0" destOrd="0" presId="urn:microsoft.com/office/officeart/2005/8/layout/lProcess2"/>
    <dgm:cxn modelId="{FAB545D4-7EC3-40EB-8257-56F81725402D}" srcId="{0CE2914A-B45E-459D-9FE7-407FC39A18F0}" destId="{76D02414-46E3-43F3-BCF1-E58871D168DC}" srcOrd="0" destOrd="0" parTransId="{6082277F-16C6-4216-A052-BDFE6A4CEB53}" sibTransId="{DA99EF6E-5452-48B9-942A-6BF9CB9C800E}"/>
    <dgm:cxn modelId="{CA628163-6548-4F19-BFE3-C9F7F6216691}" type="presOf" srcId="{7DB39A69-06D4-463F-B7DF-44C273332DC7}" destId="{FD48EF9E-2E28-4B48-9B7D-084E97FD8993}" srcOrd="0" destOrd="0" presId="urn:microsoft.com/office/officeart/2005/8/layout/lProcess2"/>
    <dgm:cxn modelId="{414D006C-5644-4F50-B6E2-491F1609D449}" srcId="{5B206AAB-12B9-4DF5-80A0-F346314E0A7D}" destId="{AFF29D38-5F5F-40B8-BCEA-120FDC0194AA}" srcOrd="1" destOrd="0" parTransId="{79D7D7A0-5468-46D1-9597-74B34E214308}" sibTransId="{86D54C39-9605-481C-BA9D-AB172202AC36}"/>
    <dgm:cxn modelId="{21A56846-B90D-48E4-8963-573C2696BA9C}" srcId="{85B6063D-F4EC-439C-9446-BD6DDE4A46D1}" destId="{5B206AAB-12B9-4DF5-80A0-F346314E0A7D}" srcOrd="0" destOrd="0" parTransId="{ABC7E63A-D5F7-4B39-A754-C5D617645908}" sibTransId="{7A9B73FA-13F9-4164-A687-CCA61626B8E2}"/>
    <dgm:cxn modelId="{D105143C-A4A6-4420-A97A-9A66374CF4EF}" type="presOf" srcId="{20F21D74-6305-4972-94BE-ABE246745073}" destId="{75BE559C-B678-4551-9AE3-EC9DBEDF05AA}" srcOrd="0" destOrd="0" presId="urn:microsoft.com/office/officeart/2005/8/layout/lProcess2"/>
    <dgm:cxn modelId="{AA9C8046-0BBF-4B0D-88B6-0DE406FB49A9}" srcId="{6547D72B-7010-4C2E-AA92-9ADABEF4DAD4}" destId="{AC514266-FA03-4B37-8B6C-3F7E47A4F62C}" srcOrd="1" destOrd="0" parTransId="{137CAD00-48BE-4253-9786-94E9E51AED66}" sibTransId="{F455E598-F3F0-485F-A03E-F58CB671C9F5}"/>
    <dgm:cxn modelId="{2FC19923-B6AD-45B9-AF04-C6710224DE53}" type="presParOf" srcId="{3FD66E40-5E50-4BCB-A358-AEBF3AED0424}" destId="{F6B7D046-857E-4143-90A6-87E89830FA86}" srcOrd="0" destOrd="0" presId="urn:microsoft.com/office/officeart/2005/8/layout/lProcess2"/>
    <dgm:cxn modelId="{342D35DA-BBE8-45E3-8AAA-68512BE123FE}" type="presParOf" srcId="{F6B7D046-857E-4143-90A6-87E89830FA86}" destId="{B07004A6-E459-441A-A053-57BCD85518C0}" srcOrd="0" destOrd="0" presId="urn:microsoft.com/office/officeart/2005/8/layout/lProcess2"/>
    <dgm:cxn modelId="{056E15BE-08B4-48A8-B9E2-B80C0DD17910}" type="presParOf" srcId="{F6B7D046-857E-4143-90A6-87E89830FA86}" destId="{C10503AE-2CE1-4408-BBF4-23612B3EFB54}" srcOrd="1" destOrd="0" presId="urn:microsoft.com/office/officeart/2005/8/layout/lProcess2"/>
    <dgm:cxn modelId="{549C9257-4729-448C-9BA3-51CC15C9FD97}" type="presParOf" srcId="{F6B7D046-857E-4143-90A6-87E89830FA86}" destId="{F5F6E026-DBDF-46F4-8CFF-4B75603C7F94}" srcOrd="2" destOrd="0" presId="urn:microsoft.com/office/officeart/2005/8/layout/lProcess2"/>
    <dgm:cxn modelId="{6F627426-491D-41A9-98F6-F4D8BDDF4C19}" type="presParOf" srcId="{F5F6E026-DBDF-46F4-8CFF-4B75603C7F94}" destId="{9BB1F0EE-9D0D-4B49-8A29-483F10D873F9}" srcOrd="0" destOrd="0" presId="urn:microsoft.com/office/officeart/2005/8/layout/lProcess2"/>
    <dgm:cxn modelId="{95046DAC-874D-488B-A8C2-9C64D1B25C84}" type="presParOf" srcId="{9BB1F0EE-9D0D-4B49-8A29-483F10D873F9}" destId="{FD48EF9E-2E28-4B48-9B7D-084E97FD8993}" srcOrd="0" destOrd="0" presId="urn:microsoft.com/office/officeart/2005/8/layout/lProcess2"/>
    <dgm:cxn modelId="{03871EBA-B489-4E5A-820B-F5E8A24408E7}" type="presParOf" srcId="{9BB1F0EE-9D0D-4B49-8A29-483F10D873F9}" destId="{B211FCC8-9EC6-44CF-B8E2-2F3B60FEE5EC}" srcOrd="1" destOrd="0" presId="urn:microsoft.com/office/officeart/2005/8/layout/lProcess2"/>
    <dgm:cxn modelId="{DE390284-782D-44BB-8C2A-F8336DBFC07E}" type="presParOf" srcId="{9BB1F0EE-9D0D-4B49-8A29-483F10D873F9}" destId="{F71D2B45-92A8-4CE0-B3FB-3AA88BFBBED4}" srcOrd="2" destOrd="0" presId="urn:microsoft.com/office/officeart/2005/8/layout/lProcess2"/>
    <dgm:cxn modelId="{EF1F3182-C379-47C8-976D-CEA8DCBC3E68}" type="presParOf" srcId="{3FD66E40-5E50-4BCB-A358-AEBF3AED0424}" destId="{C25990CA-C357-4E01-A2AC-A13291DA3824}" srcOrd="1" destOrd="0" presId="urn:microsoft.com/office/officeart/2005/8/layout/lProcess2"/>
    <dgm:cxn modelId="{755FA903-4446-49D6-8726-3C089EC4E658}" type="presParOf" srcId="{3FD66E40-5E50-4BCB-A358-AEBF3AED0424}" destId="{E98172D8-7D72-4CDC-B366-0E1798733379}" srcOrd="2" destOrd="0" presId="urn:microsoft.com/office/officeart/2005/8/layout/lProcess2"/>
    <dgm:cxn modelId="{504943C6-9959-4200-8332-315AD2F8B207}" type="presParOf" srcId="{E98172D8-7D72-4CDC-B366-0E1798733379}" destId="{D172C370-799C-4144-AC5F-966A19D0DF09}" srcOrd="0" destOrd="0" presId="urn:microsoft.com/office/officeart/2005/8/layout/lProcess2"/>
    <dgm:cxn modelId="{6377B01F-0427-47A2-A1ED-B7EF92B1AE1A}" type="presParOf" srcId="{E98172D8-7D72-4CDC-B366-0E1798733379}" destId="{E7D8BCF2-CFC5-443B-ABF9-DC263E8120F0}" srcOrd="1" destOrd="0" presId="urn:microsoft.com/office/officeart/2005/8/layout/lProcess2"/>
    <dgm:cxn modelId="{E591E98C-AD04-4E5A-8E48-F40B4CE87BED}" type="presParOf" srcId="{E98172D8-7D72-4CDC-B366-0E1798733379}" destId="{D232997C-04EE-42E3-977D-CF5A35709D1A}" srcOrd="2" destOrd="0" presId="urn:microsoft.com/office/officeart/2005/8/layout/lProcess2"/>
    <dgm:cxn modelId="{7542BFC7-8558-47B0-9676-C1AA3D751F96}" type="presParOf" srcId="{D232997C-04EE-42E3-977D-CF5A35709D1A}" destId="{8FCBC422-74FD-4A8E-82E1-5F948B5215CD}" srcOrd="0" destOrd="0" presId="urn:microsoft.com/office/officeart/2005/8/layout/lProcess2"/>
    <dgm:cxn modelId="{BF33A2DF-6726-4F2D-8CAB-C4C9CA71BFE3}" type="presParOf" srcId="{8FCBC422-74FD-4A8E-82E1-5F948B5215CD}" destId="{8F82951F-D614-44AF-9538-5923FC0467B5}" srcOrd="0" destOrd="0" presId="urn:microsoft.com/office/officeart/2005/8/layout/lProcess2"/>
    <dgm:cxn modelId="{AA6A1AB3-92B6-44D9-BF83-469744C7ABE7}" type="presParOf" srcId="{8FCBC422-74FD-4A8E-82E1-5F948B5215CD}" destId="{0394AE61-BC9A-43D8-8504-2B1EBA5625F7}" srcOrd="1" destOrd="0" presId="urn:microsoft.com/office/officeart/2005/8/layout/lProcess2"/>
    <dgm:cxn modelId="{47D4C5C2-3EB1-4720-AAEC-68676CF2863C}" type="presParOf" srcId="{8FCBC422-74FD-4A8E-82E1-5F948B5215CD}" destId="{75BE559C-B678-4551-9AE3-EC9DBEDF05AA}" srcOrd="2" destOrd="0" presId="urn:microsoft.com/office/officeart/2005/8/layout/lProcess2"/>
    <dgm:cxn modelId="{1F96E0A0-5A86-4F89-98C3-4D6845C84998}" type="presParOf" srcId="{3FD66E40-5E50-4BCB-A358-AEBF3AED0424}" destId="{B94267E2-68AC-4DE8-918E-1199711A7A18}" srcOrd="3" destOrd="0" presId="urn:microsoft.com/office/officeart/2005/8/layout/lProcess2"/>
    <dgm:cxn modelId="{92ECD953-C67E-440F-82BA-960130DCD46D}" type="presParOf" srcId="{3FD66E40-5E50-4BCB-A358-AEBF3AED0424}" destId="{23989044-798D-4E4D-89CB-CD15E1A4DC90}" srcOrd="4" destOrd="0" presId="urn:microsoft.com/office/officeart/2005/8/layout/lProcess2"/>
    <dgm:cxn modelId="{2BF5885D-893F-495C-A168-A5DC53B260C4}" type="presParOf" srcId="{23989044-798D-4E4D-89CB-CD15E1A4DC90}" destId="{18F86074-B904-4242-99A8-E1F1ED16903B}" srcOrd="0" destOrd="0" presId="urn:microsoft.com/office/officeart/2005/8/layout/lProcess2"/>
    <dgm:cxn modelId="{1B7DFDDA-4DDD-4AD3-A049-A9F469954037}" type="presParOf" srcId="{23989044-798D-4E4D-89CB-CD15E1A4DC90}" destId="{6D60E65C-2E13-49B2-A545-25FB802B54EE}" srcOrd="1" destOrd="0" presId="urn:microsoft.com/office/officeart/2005/8/layout/lProcess2"/>
    <dgm:cxn modelId="{A5B6FED2-F575-47EA-BF02-06F6A53782D5}" type="presParOf" srcId="{23989044-798D-4E4D-89CB-CD15E1A4DC90}" destId="{88D80B53-133A-4544-B020-1E25A75C7F89}" srcOrd="2" destOrd="0" presId="urn:microsoft.com/office/officeart/2005/8/layout/lProcess2"/>
    <dgm:cxn modelId="{43291338-579A-488C-B382-8EF6FC2B3CB2}" type="presParOf" srcId="{88D80B53-133A-4544-B020-1E25A75C7F89}" destId="{118A3FE2-5F03-43DB-AE19-B3BFC8F8BCDD}" srcOrd="0" destOrd="0" presId="urn:microsoft.com/office/officeart/2005/8/layout/lProcess2"/>
    <dgm:cxn modelId="{D1BF7D03-DE5B-4CC4-BFDB-70CD7C5E7C04}" type="presParOf" srcId="{118A3FE2-5F03-43DB-AE19-B3BFC8F8BCDD}" destId="{1757A599-D42B-401F-849E-7FFC432C9923}" srcOrd="0" destOrd="0" presId="urn:microsoft.com/office/officeart/2005/8/layout/lProcess2"/>
    <dgm:cxn modelId="{16B866D6-A09E-4B0A-AED9-CB9E0C7FC9CE}" type="presParOf" srcId="{118A3FE2-5F03-43DB-AE19-B3BFC8F8BCDD}" destId="{DAFBE6AC-9EBB-4D0C-8D70-18E27ABAD3AA}" srcOrd="1" destOrd="0" presId="urn:microsoft.com/office/officeart/2005/8/layout/lProcess2"/>
    <dgm:cxn modelId="{5BEC6005-84BE-4920-B21F-3403CA5D2D6F}" type="presParOf" srcId="{118A3FE2-5F03-43DB-AE19-B3BFC8F8BCDD}" destId="{BB3E8E7C-C5F5-4BA6-AE08-71AD566BEE5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B6063D-F4EC-439C-9446-BD6DDE4A46D1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47D72B-7010-4C2E-AA92-9ADABEF4DAD4}">
      <dgm:prSet phldrT="[Текст]"/>
      <dgm:spPr/>
      <dgm:t>
        <a:bodyPr/>
        <a:lstStyle/>
        <a:p>
          <a:r>
            <a:rPr lang="ru-RU" dirty="0" smtClean="0"/>
            <a:t>Второй очный тур </a:t>
          </a:r>
          <a:r>
            <a:rPr lang="en-US" dirty="0" smtClean="0"/>
            <a:t> </a:t>
          </a:r>
          <a:endParaRPr lang="ru-RU" dirty="0"/>
        </a:p>
      </dgm:t>
    </dgm:pt>
    <dgm:pt modelId="{AEA0F653-4128-462D-A17C-5D888937867F}" type="parTrans" cxnId="{8EA77A57-7C63-430B-B7C6-B3C96995CCD1}">
      <dgm:prSet/>
      <dgm:spPr/>
      <dgm:t>
        <a:bodyPr/>
        <a:lstStyle/>
        <a:p>
          <a:endParaRPr lang="ru-RU"/>
        </a:p>
      </dgm:t>
    </dgm:pt>
    <dgm:pt modelId="{4735F8DC-C249-4F05-87BA-0B7708777BAA}" type="sibTrans" cxnId="{8EA77A57-7C63-430B-B7C6-B3C96995CCD1}">
      <dgm:prSet/>
      <dgm:spPr/>
      <dgm:t>
        <a:bodyPr/>
        <a:lstStyle/>
        <a:p>
          <a:endParaRPr lang="ru-RU"/>
        </a:p>
      </dgm:t>
    </dgm:pt>
    <dgm:pt modelId="{55D39775-AA6C-40E0-AC50-B93796193E62}">
      <dgm:prSet phldrT="[Текст]" custT="1"/>
      <dgm:spPr/>
      <dgm:t>
        <a:bodyPr/>
        <a:lstStyle/>
        <a:p>
          <a:r>
            <a:rPr lang="ru-RU" sz="1200" b="1" dirty="0" smtClean="0"/>
            <a:t>«Мастер-класс»</a:t>
          </a:r>
          <a:endParaRPr lang="ru-RU" sz="1200" dirty="0"/>
        </a:p>
      </dgm:t>
    </dgm:pt>
    <dgm:pt modelId="{DA833F3B-0AE4-495B-91BC-8AD5063881BC}" type="parTrans" cxnId="{26A04277-02D6-4F28-9059-C1BD3F84CAF6}">
      <dgm:prSet/>
      <dgm:spPr/>
      <dgm:t>
        <a:bodyPr/>
        <a:lstStyle/>
        <a:p>
          <a:endParaRPr lang="ru-RU"/>
        </a:p>
      </dgm:t>
    </dgm:pt>
    <dgm:pt modelId="{6FC23A80-263B-48C8-B43F-FD45436152E3}" type="sibTrans" cxnId="{26A04277-02D6-4F28-9059-C1BD3F84CAF6}">
      <dgm:prSet/>
      <dgm:spPr/>
      <dgm:t>
        <a:bodyPr/>
        <a:lstStyle/>
        <a:p>
          <a:endParaRPr lang="ru-RU"/>
        </a:p>
      </dgm:t>
    </dgm:pt>
    <dgm:pt modelId="{AC514266-FA03-4B37-8B6C-3F7E47A4F62C}">
      <dgm:prSet phldrT="[Текст]" custT="1"/>
      <dgm:spPr/>
      <dgm:t>
        <a:bodyPr/>
        <a:lstStyle/>
        <a:p>
          <a:r>
            <a:rPr lang="ru-RU" sz="1200" b="1" dirty="0" smtClean="0"/>
            <a:t>«Ток-шоу»</a:t>
          </a:r>
          <a:endParaRPr lang="ru-RU" sz="1200" dirty="0"/>
        </a:p>
      </dgm:t>
    </dgm:pt>
    <dgm:pt modelId="{137CAD00-48BE-4253-9786-94E9E51AED66}" type="parTrans" cxnId="{AA9C8046-0BBF-4B0D-88B6-0DE406FB49A9}">
      <dgm:prSet/>
      <dgm:spPr/>
      <dgm:t>
        <a:bodyPr/>
        <a:lstStyle/>
        <a:p>
          <a:endParaRPr lang="ru-RU"/>
        </a:p>
      </dgm:t>
    </dgm:pt>
    <dgm:pt modelId="{F455E598-F3F0-485F-A03E-F58CB671C9F5}" type="sibTrans" cxnId="{AA9C8046-0BBF-4B0D-88B6-0DE406FB49A9}">
      <dgm:prSet/>
      <dgm:spPr/>
      <dgm:t>
        <a:bodyPr/>
        <a:lstStyle/>
        <a:p>
          <a:endParaRPr lang="ru-RU"/>
        </a:p>
      </dgm:t>
    </dgm:pt>
    <dgm:pt modelId="{3FD66E40-5E50-4BCB-A358-AEBF3AED0424}" type="pres">
      <dgm:prSet presAssocID="{85B6063D-F4EC-439C-9446-BD6DDE4A46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89044-798D-4E4D-89CB-CD15E1A4DC90}" type="pres">
      <dgm:prSet presAssocID="{6547D72B-7010-4C2E-AA92-9ADABEF4DAD4}" presName="compNode" presStyleCnt="0"/>
      <dgm:spPr/>
    </dgm:pt>
    <dgm:pt modelId="{18F86074-B904-4242-99A8-E1F1ED16903B}" type="pres">
      <dgm:prSet presAssocID="{6547D72B-7010-4C2E-AA92-9ADABEF4DAD4}" presName="aNode" presStyleLbl="bgShp" presStyleIdx="0" presStyleCnt="1"/>
      <dgm:spPr/>
      <dgm:t>
        <a:bodyPr/>
        <a:lstStyle/>
        <a:p>
          <a:endParaRPr lang="ru-RU"/>
        </a:p>
      </dgm:t>
    </dgm:pt>
    <dgm:pt modelId="{6D60E65C-2E13-49B2-A545-25FB802B54EE}" type="pres">
      <dgm:prSet presAssocID="{6547D72B-7010-4C2E-AA92-9ADABEF4DAD4}" presName="textNode" presStyleLbl="bgShp" presStyleIdx="0" presStyleCnt="1"/>
      <dgm:spPr/>
      <dgm:t>
        <a:bodyPr/>
        <a:lstStyle/>
        <a:p>
          <a:endParaRPr lang="ru-RU"/>
        </a:p>
      </dgm:t>
    </dgm:pt>
    <dgm:pt modelId="{88D80B53-133A-4544-B020-1E25A75C7F89}" type="pres">
      <dgm:prSet presAssocID="{6547D72B-7010-4C2E-AA92-9ADABEF4DAD4}" presName="compChildNode" presStyleCnt="0"/>
      <dgm:spPr/>
    </dgm:pt>
    <dgm:pt modelId="{118A3FE2-5F03-43DB-AE19-B3BFC8F8BCDD}" type="pres">
      <dgm:prSet presAssocID="{6547D72B-7010-4C2E-AA92-9ADABEF4DAD4}" presName="theInnerList" presStyleCnt="0"/>
      <dgm:spPr/>
    </dgm:pt>
    <dgm:pt modelId="{1757A599-D42B-401F-849E-7FFC432C9923}" type="pres">
      <dgm:prSet presAssocID="{55D39775-AA6C-40E0-AC50-B93796193E6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E6AC-9EBB-4D0C-8D70-18E27ABAD3AA}" type="pres">
      <dgm:prSet presAssocID="{55D39775-AA6C-40E0-AC50-B93796193E62}" presName="aSpace2" presStyleCnt="0"/>
      <dgm:spPr/>
    </dgm:pt>
    <dgm:pt modelId="{BB3E8E7C-C5F5-4BA6-AE08-71AD566BEE51}" type="pres">
      <dgm:prSet presAssocID="{AC514266-FA03-4B37-8B6C-3F7E47A4F62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C8046-0BBF-4B0D-88B6-0DE406FB49A9}" srcId="{6547D72B-7010-4C2E-AA92-9ADABEF4DAD4}" destId="{AC514266-FA03-4B37-8B6C-3F7E47A4F62C}" srcOrd="1" destOrd="0" parTransId="{137CAD00-48BE-4253-9786-94E9E51AED66}" sibTransId="{F455E598-F3F0-485F-A03E-F58CB671C9F5}"/>
    <dgm:cxn modelId="{5306521E-1C39-4A2B-96FC-7E87E815E24B}" type="presOf" srcId="{6547D72B-7010-4C2E-AA92-9ADABEF4DAD4}" destId="{6D60E65C-2E13-49B2-A545-25FB802B54EE}" srcOrd="1" destOrd="0" presId="urn:microsoft.com/office/officeart/2005/8/layout/lProcess2"/>
    <dgm:cxn modelId="{5D71CDB5-2BD6-4D92-A036-09C32B5E955E}" type="presOf" srcId="{6547D72B-7010-4C2E-AA92-9ADABEF4DAD4}" destId="{18F86074-B904-4242-99A8-E1F1ED16903B}" srcOrd="0" destOrd="0" presId="urn:microsoft.com/office/officeart/2005/8/layout/lProcess2"/>
    <dgm:cxn modelId="{2CCA7A92-A464-478E-A2DE-001ECDE554BA}" type="presOf" srcId="{AC514266-FA03-4B37-8B6C-3F7E47A4F62C}" destId="{BB3E8E7C-C5F5-4BA6-AE08-71AD566BEE51}" srcOrd="0" destOrd="0" presId="urn:microsoft.com/office/officeart/2005/8/layout/lProcess2"/>
    <dgm:cxn modelId="{1FB39A0F-2DEB-46E7-85D6-3F2A1F436DC9}" type="presOf" srcId="{55D39775-AA6C-40E0-AC50-B93796193E62}" destId="{1757A599-D42B-401F-849E-7FFC432C9923}" srcOrd="0" destOrd="0" presId="urn:microsoft.com/office/officeart/2005/8/layout/lProcess2"/>
    <dgm:cxn modelId="{D8407177-F458-4CEC-9601-04D51EBDAD67}" type="presOf" srcId="{85B6063D-F4EC-439C-9446-BD6DDE4A46D1}" destId="{3FD66E40-5E50-4BCB-A358-AEBF3AED0424}" srcOrd="0" destOrd="0" presId="urn:microsoft.com/office/officeart/2005/8/layout/lProcess2"/>
    <dgm:cxn modelId="{8EA77A57-7C63-430B-B7C6-B3C96995CCD1}" srcId="{85B6063D-F4EC-439C-9446-BD6DDE4A46D1}" destId="{6547D72B-7010-4C2E-AA92-9ADABEF4DAD4}" srcOrd="0" destOrd="0" parTransId="{AEA0F653-4128-462D-A17C-5D888937867F}" sibTransId="{4735F8DC-C249-4F05-87BA-0B7708777BAA}"/>
    <dgm:cxn modelId="{26A04277-02D6-4F28-9059-C1BD3F84CAF6}" srcId="{6547D72B-7010-4C2E-AA92-9ADABEF4DAD4}" destId="{55D39775-AA6C-40E0-AC50-B93796193E62}" srcOrd="0" destOrd="0" parTransId="{DA833F3B-0AE4-495B-91BC-8AD5063881BC}" sibTransId="{6FC23A80-263B-48C8-B43F-FD45436152E3}"/>
    <dgm:cxn modelId="{92ECD953-C67E-440F-82BA-960130DCD46D}" type="presParOf" srcId="{3FD66E40-5E50-4BCB-A358-AEBF3AED0424}" destId="{23989044-798D-4E4D-89CB-CD15E1A4DC90}" srcOrd="0" destOrd="0" presId="urn:microsoft.com/office/officeart/2005/8/layout/lProcess2"/>
    <dgm:cxn modelId="{2BF5885D-893F-495C-A168-A5DC53B260C4}" type="presParOf" srcId="{23989044-798D-4E4D-89CB-CD15E1A4DC90}" destId="{18F86074-B904-4242-99A8-E1F1ED16903B}" srcOrd="0" destOrd="0" presId="urn:microsoft.com/office/officeart/2005/8/layout/lProcess2"/>
    <dgm:cxn modelId="{1B7DFDDA-4DDD-4AD3-A049-A9F469954037}" type="presParOf" srcId="{23989044-798D-4E4D-89CB-CD15E1A4DC90}" destId="{6D60E65C-2E13-49B2-A545-25FB802B54EE}" srcOrd="1" destOrd="0" presId="urn:microsoft.com/office/officeart/2005/8/layout/lProcess2"/>
    <dgm:cxn modelId="{A5B6FED2-F575-47EA-BF02-06F6A53782D5}" type="presParOf" srcId="{23989044-798D-4E4D-89CB-CD15E1A4DC90}" destId="{88D80B53-133A-4544-B020-1E25A75C7F89}" srcOrd="2" destOrd="0" presId="urn:microsoft.com/office/officeart/2005/8/layout/lProcess2"/>
    <dgm:cxn modelId="{43291338-579A-488C-B382-8EF6FC2B3CB2}" type="presParOf" srcId="{88D80B53-133A-4544-B020-1E25A75C7F89}" destId="{118A3FE2-5F03-43DB-AE19-B3BFC8F8BCDD}" srcOrd="0" destOrd="0" presId="urn:microsoft.com/office/officeart/2005/8/layout/lProcess2"/>
    <dgm:cxn modelId="{D1BF7D03-DE5B-4CC4-BFDB-70CD7C5E7C04}" type="presParOf" srcId="{118A3FE2-5F03-43DB-AE19-B3BFC8F8BCDD}" destId="{1757A599-D42B-401F-849E-7FFC432C9923}" srcOrd="0" destOrd="0" presId="urn:microsoft.com/office/officeart/2005/8/layout/lProcess2"/>
    <dgm:cxn modelId="{16B866D6-A09E-4B0A-AED9-CB9E0C7FC9CE}" type="presParOf" srcId="{118A3FE2-5F03-43DB-AE19-B3BFC8F8BCDD}" destId="{DAFBE6AC-9EBB-4D0C-8D70-18E27ABAD3AA}" srcOrd="1" destOrd="0" presId="urn:microsoft.com/office/officeart/2005/8/layout/lProcess2"/>
    <dgm:cxn modelId="{5BEC6005-84BE-4920-B21F-3403CA5D2D6F}" type="presParOf" srcId="{118A3FE2-5F03-43DB-AE19-B3BFC8F8BCDD}" destId="{BB3E8E7C-C5F5-4BA6-AE08-71AD566BEE5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B6063D-F4EC-439C-9446-BD6DDE4A46D1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39A69-06D4-463F-B7DF-44C273332DC7}">
      <dgm:prSet phldrT="[Текст]" custT="1"/>
      <dgm:spPr/>
      <dgm:t>
        <a:bodyPr/>
        <a:lstStyle/>
        <a:p>
          <a:r>
            <a:rPr lang="ru-RU" sz="1200" b="1" dirty="0" smtClean="0"/>
            <a:t>«Интернет-портфолио»</a:t>
          </a:r>
          <a:endParaRPr lang="ru-RU" sz="1200" dirty="0"/>
        </a:p>
      </dgm:t>
    </dgm:pt>
    <dgm:pt modelId="{6B1E4DB6-EEE4-4B20-BE1E-8F6E6D7D3BAF}" type="parTrans" cxnId="{B46D73DB-E58B-4848-83D0-9AFB17226839}">
      <dgm:prSet/>
      <dgm:spPr/>
      <dgm:t>
        <a:bodyPr/>
        <a:lstStyle/>
        <a:p>
          <a:endParaRPr lang="ru-RU"/>
        </a:p>
      </dgm:t>
    </dgm:pt>
    <dgm:pt modelId="{0B70FD05-6844-471D-A554-E40E1E9CDD0F}" type="sibTrans" cxnId="{B46D73DB-E58B-4848-83D0-9AFB17226839}">
      <dgm:prSet/>
      <dgm:spPr/>
      <dgm:t>
        <a:bodyPr/>
        <a:lstStyle/>
        <a:p>
          <a:endParaRPr lang="ru-RU"/>
        </a:p>
      </dgm:t>
    </dgm:pt>
    <dgm:pt modelId="{0CE2914A-B45E-459D-9FE7-407FC39A18F0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dirty="0" smtClean="0"/>
            <a:t>Первый очный тур</a:t>
          </a:r>
          <a:endParaRPr lang="ru-RU" dirty="0"/>
        </a:p>
      </dgm:t>
    </dgm:pt>
    <dgm:pt modelId="{7F78C008-DBA3-4AC3-B878-910255D13DC4}" type="parTrans" cxnId="{78E88965-B8E9-4565-88D5-6E07A880C02F}">
      <dgm:prSet/>
      <dgm:spPr/>
      <dgm:t>
        <a:bodyPr/>
        <a:lstStyle/>
        <a:p>
          <a:endParaRPr lang="ru-RU"/>
        </a:p>
      </dgm:t>
    </dgm:pt>
    <dgm:pt modelId="{8C5485A4-23EF-4210-8ED9-07C83688D08B}" type="sibTrans" cxnId="{78E88965-B8E9-4565-88D5-6E07A880C02F}">
      <dgm:prSet/>
      <dgm:spPr/>
      <dgm:t>
        <a:bodyPr/>
        <a:lstStyle/>
        <a:p>
          <a:endParaRPr lang="ru-RU"/>
        </a:p>
      </dgm:t>
    </dgm:pt>
    <dgm:pt modelId="{76D02414-46E3-43F3-BCF1-E58871D168DC}">
      <dgm:prSet phldrT="[Текст]" custT="1"/>
      <dgm:spPr/>
      <dgm:t>
        <a:bodyPr/>
        <a:lstStyle/>
        <a:p>
          <a:r>
            <a:rPr lang="ru-RU" sz="1200" b="1" dirty="0" smtClean="0"/>
            <a:t>«Моя педагогическая находка»</a:t>
          </a:r>
          <a:endParaRPr lang="ru-RU" sz="1200" dirty="0"/>
        </a:p>
      </dgm:t>
    </dgm:pt>
    <dgm:pt modelId="{6082277F-16C6-4216-A052-BDFE6A4CEB53}" type="parTrans" cxnId="{FAB545D4-7EC3-40EB-8257-56F81725402D}">
      <dgm:prSet/>
      <dgm:spPr/>
      <dgm:t>
        <a:bodyPr/>
        <a:lstStyle/>
        <a:p>
          <a:endParaRPr lang="ru-RU"/>
        </a:p>
      </dgm:t>
    </dgm:pt>
    <dgm:pt modelId="{DA99EF6E-5452-48B9-942A-6BF9CB9C800E}" type="sibTrans" cxnId="{FAB545D4-7EC3-40EB-8257-56F81725402D}">
      <dgm:prSet/>
      <dgm:spPr/>
      <dgm:t>
        <a:bodyPr/>
        <a:lstStyle/>
        <a:p>
          <a:endParaRPr lang="ru-RU"/>
        </a:p>
      </dgm:t>
    </dgm:pt>
    <dgm:pt modelId="{AFF29D38-5F5F-40B8-BCEA-120FDC0194A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 smtClean="0"/>
            <a:t>«Визитная карточка </a:t>
          </a:r>
        </a:p>
        <a:p>
          <a:pPr>
            <a:spcAft>
              <a:spcPts val="0"/>
            </a:spcAft>
          </a:pPr>
          <a:r>
            <a:rPr lang="ru-RU" sz="1200" b="1" dirty="0" smtClean="0"/>
            <a:t>«Я - педагог»</a:t>
          </a:r>
          <a:endParaRPr lang="ru-RU" sz="1200" dirty="0"/>
        </a:p>
      </dgm:t>
    </dgm:pt>
    <dgm:pt modelId="{79D7D7A0-5468-46D1-9597-74B34E214308}" type="parTrans" cxnId="{414D006C-5644-4F50-B6E2-491F1609D449}">
      <dgm:prSet/>
      <dgm:spPr/>
      <dgm:t>
        <a:bodyPr/>
        <a:lstStyle/>
        <a:p>
          <a:endParaRPr lang="ru-RU"/>
        </a:p>
      </dgm:t>
    </dgm:pt>
    <dgm:pt modelId="{86D54C39-9605-481C-BA9D-AB172202AC36}" type="sibTrans" cxnId="{414D006C-5644-4F50-B6E2-491F1609D449}">
      <dgm:prSet/>
      <dgm:spPr/>
      <dgm:t>
        <a:bodyPr/>
        <a:lstStyle/>
        <a:p>
          <a:endParaRPr lang="ru-RU"/>
        </a:p>
      </dgm:t>
    </dgm:pt>
    <dgm:pt modelId="{20F21D74-6305-4972-94BE-ABE246745073}">
      <dgm:prSet phldrT="[Текст]" custT="1"/>
      <dgm:spPr/>
      <dgm:t>
        <a:bodyPr/>
        <a:lstStyle/>
        <a:p>
          <a:r>
            <a:rPr lang="ru-RU" sz="1200" b="1" dirty="0" smtClean="0"/>
            <a:t>«Педагогическое мероприятие с детьми»</a:t>
          </a:r>
          <a:endParaRPr lang="ru-RU" sz="1200" dirty="0"/>
        </a:p>
      </dgm:t>
    </dgm:pt>
    <dgm:pt modelId="{AA73F349-6E0F-4855-81EE-38CAED1C6410}" type="parTrans" cxnId="{B36B3D21-1C2C-4DCC-B2FE-E47B02D236E8}">
      <dgm:prSet/>
      <dgm:spPr/>
      <dgm:t>
        <a:bodyPr/>
        <a:lstStyle/>
        <a:p>
          <a:endParaRPr lang="ru-RU"/>
        </a:p>
      </dgm:t>
    </dgm:pt>
    <dgm:pt modelId="{370B260E-204A-4AB3-ADFB-D8EE81DAFA01}" type="sibTrans" cxnId="{B36B3D21-1C2C-4DCC-B2FE-E47B02D236E8}">
      <dgm:prSet/>
      <dgm:spPr/>
      <dgm:t>
        <a:bodyPr/>
        <a:lstStyle/>
        <a:p>
          <a:endParaRPr lang="ru-RU"/>
        </a:p>
      </dgm:t>
    </dgm:pt>
    <dgm:pt modelId="{5B206AAB-12B9-4DF5-80A0-F346314E0A7D}">
      <dgm:prSet phldrT="[Текст]"/>
      <dgm:spPr/>
      <dgm:t>
        <a:bodyPr/>
        <a:lstStyle/>
        <a:p>
          <a:r>
            <a:rPr lang="ru-RU" dirty="0" smtClean="0"/>
            <a:t>Заочный тур</a:t>
          </a:r>
          <a:endParaRPr lang="ru-RU" dirty="0"/>
        </a:p>
      </dgm:t>
    </dgm:pt>
    <dgm:pt modelId="{7A9B73FA-13F9-4164-A687-CCA61626B8E2}" type="sibTrans" cxnId="{21A56846-B90D-48E4-8963-573C2696BA9C}">
      <dgm:prSet/>
      <dgm:spPr/>
      <dgm:t>
        <a:bodyPr/>
        <a:lstStyle/>
        <a:p>
          <a:endParaRPr lang="ru-RU"/>
        </a:p>
      </dgm:t>
    </dgm:pt>
    <dgm:pt modelId="{ABC7E63A-D5F7-4B39-A754-C5D617645908}" type="parTrans" cxnId="{21A56846-B90D-48E4-8963-573C2696BA9C}">
      <dgm:prSet/>
      <dgm:spPr/>
      <dgm:t>
        <a:bodyPr/>
        <a:lstStyle/>
        <a:p>
          <a:endParaRPr lang="ru-RU"/>
        </a:p>
      </dgm:t>
    </dgm:pt>
    <dgm:pt modelId="{3FD66E40-5E50-4BCB-A358-AEBF3AED0424}" type="pres">
      <dgm:prSet presAssocID="{85B6063D-F4EC-439C-9446-BD6DDE4A46D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B7D046-857E-4143-90A6-87E89830FA86}" type="pres">
      <dgm:prSet presAssocID="{5B206AAB-12B9-4DF5-80A0-F346314E0A7D}" presName="compNode" presStyleCnt="0"/>
      <dgm:spPr/>
    </dgm:pt>
    <dgm:pt modelId="{B07004A6-E459-441A-A053-57BCD85518C0}" type="pres">
      <dgm:prSet presAssocID="{5B206AAB-12B9-4DF5-80A0-F346314E0A7D}" presName="aNode" presStyleLbl="bgShp" presStyleIdx="0" presStyleCnt="2" custLinFactX="-13729" custLinFactNeighborX="-100000" custLinFactNeighborY="147"/>
      <dgm:spPr/>
      <dgm:t>
        <a:bodyPr/>
        <a:lstStyle/>
        <a:p>
          <a:endParaRPr lang="ru-RU"/>
        </a:p>
      </dgm:t>
    </dgm:pt>
    <dgm:pt modelId="{C10503AE-2CE1-4408-BBF4-23612B3EFB54}" type="pres">
      <dgm:prSet presAssocID="{5B206AAB-12B9-4DF5-80A0-F346314E0A7D}" presName="textNode" presStyleLbl="bgShp" presStyleIdx="0" presStyleCnt="2"/>
      <dgm:spPr/>
      <dgm:t>
        <a:bodyPr/>
        <a:lstStyle/>
        <a:p>
          <a:endParaRPr lang="ru-RU"/>
        </a:p>
      </dgm:t>
    </dgm:pt>
    <dgm:pt modelId="{F5F6E026-DBDF-46F4-8CFF-4B75603C7F94}" type="pres">
      <dgm:prSet presAssocID="{5B206AAB-12B9-4DF5-80A0-F346314E0A7D}" presName="compChildNode" presStyleCnt="0"/>
      <dgm:spPr/>
    </dgm:pt>
    <dgm:pt modelId="{9BB1F0EE-9D0D-4B49-8A29-483F10D873F9}" type="pres">
      <dgm:prSet presAssocID="{5B206AAB-12B9-4DF5-80A0-F346314E0A7D}" presName="theInnerList" presStyleCnt="0"/>
      <dgm:spPr/>
    </dgm:pt>
    <dgm:pt modelId="{FD48EF9E-2E28-4B48-9B7D-084E97FD8993}" type="pres">
      <dgm:prSet presAssocID="{7DB39A69-06D4-463F-B7DF-44C273332DC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1FCC8-9EC6-44CF-B8E2-2F3B60FEE5EC}" type="pres">
      <dgm:prSet presAssocID="{7DB39A69-06D4-463F-B7DF-44C273332DC7}" presName="aSpace2" presStyleCnt="0"/>
      <dgm:spPr/>
    </dgm:pt>
    <dgm:pt modelId="{F71D2B45-92A8-4CE0-B3FB-3AA88BFBBED4}" type="pres">
      <dgm:prSet presAssocID="{AFF29D38-5F5F-40B8-BCEA-120FDC0194AA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990CA-C357-4E01-A2AC-A13291DA3824}" type="pres">
      <dgm:prSet presAssocID="{5B206AAB-12B9-4DF5-80A0-F346314E0A7D}" presName="aSpace" presStyleCnt="0"/>
      <dgm:spPr/>
    </dgm:pt>
    <dgm:pt modelId="{E98172D8-7D72-4CDC-B366-0E1798733379}" type="pres">
      <dgm:prSet presAssocID="{0CE2914A-B45E-459D-9FE7-407FC39A18F0}" presName="compNode" presStyleCnt="0"/>
      <dgm:spPr/>
    </dgm:pt>
    <dgm:pt modelId="{D172C370-799C-4144-AC5F-966A19D0DF09}" type="pres">
      <dgm:prSet presAssocID="{0CE2914A-B45E-459D-9FE7-407FC39A18F0}" presName="aNode" presStyleLbl="bgShp" presStyleIdx="1" presStyleCnt="2" custLinFactNeighborX="0" custLinFactNeighborY="-4737"/>
      <dgm:spPr/>
      <dgm:t>
        <a:bodyPr/>
        <a:lstStyle/>
        <a:p>
          <a:endParaRPr lang="ru-RU"/>
        </a:p>
      </dgm:t>
    </dgm:pt>
    <dgm:pt modelId="{E7D8BCF2-CFC5-443B-ABF9-DC263E8120F0}" type="pres">
      <dgm:prSet presAssocID="{0CE2914A-B45E-459D-9FE7-407FC39A18F0}" presName="textNode" presStyleLbl="bgShp" presStyleIdx="1" presStyleCnt="2"/>
      <dgm:spPr/>
      <dgm:t>
        <a:bodyPr/>
        <a:lstStyle/>
        <a:p>
          <a:endParaRPr lang="ru-RU"/>
        </a:p>
      </dgm:t>
    </dgm:pt>
    <dgm:pt modelId="{D232997C-04EE-42E3-977D-CF5A35709D1A}" type="pres">
      <dgm:prSet presAssocID="{0CE2914A-B45E-459D-9FE7-407FC39A18F0}" presName="compChildNode" presStyleCnt="0"/>
      <dgm:spPr/>
    </dgm:pt>
    <dgm:pt modelId="{8FCBC422-74FD-4A8E-82E1-5F948B5215CD}" type="pres">
      <dgm:prSet presAssocID="{0CE2914A-B45E-459D-9FE7-407FC39A18F0}" presName="theInnerList" presStyleCnt="0"/>
      <dgm:spPr/>
    </dgm:pt>
    <dgm:pt modelId="{8F82951F-D614-44AF-9538-5923FC0467B5}" type="pres">
      <dgm:prSet presAssocID="{76D02414-46E3-43F3-BCF1-E58871D168D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4AE61-BC9A-43D8-8504-2B1EBA5625F7}" type="pres">
      <dgm:prSet presAssocID="{76D02414-46E3-43F3-BCF1-E58871D168DC}" presName="aSpace2" presStyleCnt="0"/>
      <dgm:spPr/>
    </dgm:pt>
    <dgm:pt modelId="{75BE559C-B678-4551-9AE3-EC9DBEDF05AA}" type="pres">
      <dgm:prSet presAssocID="{20F21D74-6305-4972-94BE-ABE246745073}" presName="childNode" presStyleLbl="node1" presStyleIdx="3" presStyleCnt="4" custScaleX="10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56846-B90D-48E4-8963-573C2696BA9C}" srcId="{85B6063D-F4EC-439C-9446-BD6DDE4A46D1}" destId="{5B206AAB-12B9-4DF5-80A0-F346314E0A7D}" srcOrd="0" destOrd="0" parTransId="{ABC7E63A-D5F7-4B39-A754-C5D617645908}" sibTransId="{7A9B73FA-13F9-4164-A687-CCA61626B8E2}"/>
    <dgm:cxn modelId="{D105143C-A4A6-4420-A97A-9A66374CF4EF}" type="presOf" srcId="{20F21D74-6305-4972-94BE-ABE246745073}" destId="{75BE559C-B678-4551-9AE3-EC9DBEDF05AA}" srcOrd="0" destOrd="0" presId="urn:microsoft.com/office/officeart/2005/8/layout/lProcess2"/>
    <dgm:cxn modelId="{FAB545D4-7EC3-40EB-8257-56F81725402D}" srcId="{0CE2914A-B45E-459D-9FE7-407FC39A18F0}" destId="{76D02414-46E3-43F3-BCF1-E58871D168DC}" srcOrd="0" destOrd="0" parTransId="{6082277F-16C6-4216-A052-BDFE6A4CEB53}" sibTransId="{DA99EF6E-5452-48B9-942A-6BF9CB9C800E}"/>
    <dgm:cxn modelId="{35B7911B-A339-422E-BB64-C866708B0AFA}" type="presOf" srcId="{5B206AAB-12B9-4DF5-80A0-F346314E0A7D}" destId="{B07004A6-E459-441A-A053-57BCD85518C0}" srcOrd="0" destOrd="0" presId="urn:microsoft.com/office/officeart/2005/8/layout/lProcess2"/>
    <dgm:cxn modelId="{78E88965-B8E9-4565-88D5-6E07A880C02F}" srcId="{85B6063D-F4EC-439C-9446-BD6DDE4A46D1}" destId="{0CE2914A-B45E-459D-9FE7-407FC39A18F0}" srcOrd="1" destOrd="0" parTransId="{7F78C008-DBA3-4AC3-B878-910255D13DC4}" sibTransId="{8C5485A4-23EF-4210-8ED9-07C83688D08B}"/>
    <dgm:cxn modelId="{D8407177-F458-4CEC-9601-04D51EBDAD67}" type="presOf" srcId="{85B6063D-F4EC-439C-9446-BD6DDE4A46D1}" destId="{3FD66E40-5E50-4BCB-A358-AEBF3AED0424}" srcOrd="0" destOrd="0" presId="urn:microsoft.com/office/officeart/2005/8/layout/lProcess2"/>
    <dgm:cxn modelId="{B46D73DB-E58B-4848-83D0-9AFB17226839}" srcId="{5B206AAB-12B9-4DF5-80A0-F346314E0A7D}" destId="{7DB39A69-06D4-463F-B7DF-44C273332DC7}" srcOrd="0" destOrd="0" parTransId="{6B1E4DB6-EEE4-4B20-BE1E-8F6E6D7D3BAF}" sibTransId="{0B70FD05-6844-471D-A554-E40E1E9CDD0F}"/>
    <dgm:cxn modelId="{CEEE2BC8-E79D-48EF-B6FE-6AA730CD09D4}" type="presOf" srcId="{0CE2914A-B45E-459D-9FE7-407FC39A18F0}" destId="{E7D8BCF2-CFC5-443B-ABF9-DC263E8120F0}" srcOrd="1" destOrd="0" presId="urn:microsoft.com/office/officeart/2005/8/layout/lProcess2"/>
    <dgm:cxn modelId="{1EEF5476-BDBB-4203-A7D4-5B5846AAC1B7}" type="presOf" srcId="{AFF29D38-5F5F-40B8-BCEA-120FDC0194AA}" destId="{F71D2B45-92A8-4CE0-B3FB-3AA88BFBBED4}" srcOrd="0" destOrd="0" presId="urn:microsoft.com/office/officeart/2005/8/layout/lProcess2"/>
    <dgm:cxn modelId="{C98EA512-10DC-467A-8FB2-367F97C2E364}" type="presOf" srcId="{5B206AAB-12B9-4DF5-80A0-F346314E0A7D}" destId="{C10503AE-2CE1-4408-BBF4-23612B3EFB54}" srcOrd="1" destOrd="0" presId="urn:microsoft.com/office/officeart/2005/8/layout/lProcess2"/>
    <dgm:cxn modelId="{B36B3D21-1C2C-4DCC-B2FE-E47B02D236E8}" srcId="{0CE2914A-B45E-459D-9FE7-407FC39A18F0}" destId="{20F21D74-6305-4972-94BE-ABE246745073}" srcOrd="1" destOrd="0" parTransId="{AA73F349-6E0F-4855-81EE-38CAED1C6410}" sibTransId="{370B260E-204A-4AB3-ADFB-D8EE81DAFA01}"/>
    <dgm:cxn modelId="{414D006C-5644-4F50-B6E2-491F1609D449}" srcId="{5B206AAB-12B9-4DF5-80A0-F346314E0A7D}" destId="{AFF29D38-5F5F-40B8-BCEA-120FDC0194AA}" srcOrd="1" destOrd="0" parTransId="{79D7D7A0-5468-46D1-9597-74B34E214308}" sibTransId="{86D54C39-9605-481C-BA9D-AB172202AC36}"/>
    <dgm:cxn modelId="{8E1627CF-F892-436C-AD24-9590670D675B}" type="presOf" srcId="{0CE2914A-B45E-459D-9FE7-407FC39A18F0}" destId="{D172C370-799C-4144-AC5F-966A19D0DF09}" srcOrd="0" destOrd="0" presId="urn:microsoft.com/office/officeart/2005/8/layout/lProcess2"/>
    <dgm:cxn modelId="{CD50F4D1-5FE9-4B95-A517-941B9D8E004E}" type="presOf" srcId="{76D02414-46E3-43F3-BCF1-E58871D168DC}" destId="{8F82951F-D614-44AF-9538-5923FC0467B5}" srcOrd="0" destOrd="0" presId="urn:microsoft.com/office/officeart/2005/8/layout/lProcess2"/>
    <dgm:cxn modelId="{CA628163-6548-4F19-BFE3-C9F7F6216691}" type="presOf" srcId="{7DB39A69-06D4-463F-B7DF-44C273332DC7}" destId="{FD48EF9E-2E28-4B48-9B7D-084E97FD8993}" srcOrd="0" destOrd="0" presId="urn:microsoft.com/office/officeart/2005/8/layout/lProcess2"/>
    <dgm:cxn modelId="{2FC19923-B6AD-45B9-AF04-C6710224DE53}" type="presParOf" srcId="{3FD66E40-5E50-4BCB-A358-AEBF3AED0424}" destId="{F6B7D046-857E-4143-90A6-87E89830FA86}" srcOrd="0" destOrd="0" presId="urn:microsoft.com/office/officeart/2005/8/layout/lProcess2"/>
    <dgm:cxn modelId="{342D35DA-BBE8-45E3-8AAA-68512BE123FE}" type="presParOf" srcId="{F6B7D046-857E-4143-90A6-87E89830FA86}" destId="{B07004A6-E459-441A-A053-57BCD85518C0}" srcOrd="0" destOrd="0" presId="urn:microsoft.com/office/officeart/2005/8/layout/lProcess2"/>
    <dgm:cxn modelId="{056E15BE-08B4-48A8-B9E2-B80C0DD17910}" type="presParOf" srcId="{F6B7D046-857E-4143-90A6-87E89830FA86}" destId="{C10503AE-2CE1-4408-BBF4-23612B3EFB54}" srcOrd="1" destOrd="0" presId="urn:microsoft.com/office/officeart/2005/8/layout/lProcess2"/>
    <dgm:cxn modelId="{549C9257-4729-448C-9BA3-51CC15C9FD97}" type="presParOf" srcId="{F6B7D046-857E-4143-90A6-87E89830FA86}" destId="{F5F6E026-DBDF-46F4-8CFF-4B75603C7F94}" srcOrd="2" destOrd="0" presId="urn:microsoft.com/office/officeart/2005/8/layout/lProcess2"/>
    <dgm:cxn modelId="{6F627426-491D-41A9-98F6-F4D8BDDF4C19}" type="presParOf" srcId="{F5F6E026-DBDF-46F4-8CFF-4B75603C7F94}" destId="{9BB1F0EE-9D0D-4B49-8A29-483F10D873F9}" srcOrd="0" destOrd="0" presId="urn:microsoft.com/office/officeart/2005/8/layout/lProcess2"/>
    <dgm:cxn modelId="{95046DAC-874D-488B-A8C2-9C64D1B25C84}" type="presParOf" srcId="{9BB1F0EE-9D0D-4B49-8A29-483F10D873F9}" destId="{FD48EF9E-2E28-4B48-9B7D-084E97FD8993}" srcOrd="0" destOrd="0" presId="urn:microsoft.com/office/officeart/2005/8/layout/lProcess2"/>
    <dgm:cxn modelId="{03871EBA-B489-4E5A-820B-F5E8A24408E7}" type="presParOf" srcId="{9BB1F0EE-9D0D-4B49-8A29-483F10D873F9}" destId="{B211FCC8-9EC6-44CF-B8E2-2F3B60FEE5EC}" srcOrd="1" destOrd="0" presId="urn:microsoft.com/office/officeart/2005/8/layout/lProcess2"/>
    <dgm:cxn modelId="{DE390284-782D-44BB-8C2A-F8336DBFC07E}" type="presParOf" srcId="{9BB1F0EE-9D0D-4B49-8A29-483F10D873F9}" destId="{F71D2B45-92A8-4CE0-B3FB-3AA88BFBBED4}" srcOrd="2" destOrd="0" presId="urn:microsoft.com/office/officeart/2005/8/layout/lProcess2"/>
    <dgm:cxn modelId="{EF1F3182-C379-47C8-976D-CEA8DCBC3E68}" type="presParOf" srcId="{3FD66E40-5E50-4BCB-A358-AEBF3AED0424}" destId="{C25990CA-C357-4E01-A2AC-A13291DA3824}" srcOrd="1" destOrd="0" presId="urn:microsoft.com/office/officeart/2005/8/layout/lProcess2"/>
    <dgm:cxn modelId="{755FA903-4446-49D6-8726-3C089EC4E658}" type="presParOf" srcId="{3FD66E40-5E50-4BCB-A358-AEBF3AED0424}" destId="{E98172D8-7D72-4CDC-B366-0E1798733379}" srcOrd="2" destOrd="0" presId="urn:microsoft.com/office/officeart/2005/8/layout/lProcess2"/>
    <dgm:cxn modelId="{504943C6-9959-4200-8332-315AD2F8B207}" type="presParOf" srcId="{E98172D8-7D72-4CDC-B366-0E1798733379}" destId="{D172C370-799C-4144-AC5F-966A19D0DF09}" srcOrd="0" destOrd="0" presId="urn:microsoft.com/office/officeart/2005/8/layout/lProcess2"/>
    <dgm:cxn modelId="{6377B01F-0427-47A2-A1ED-B7EF92B1AE1A}" type="presParOf" srcId="{E98172D8-7D72-4CDC-B366-0E1798733379}" destId="{E7D8BCF2-CFC5-443B-ABF9-DC263E8120F0}" srcOrd="1" destOrd="0" presId="urn:microsoft.com/office/officeart/2005/8/layout/lProcess2"/>
    <dgm:cxn modelId="{E591E98C-AD04-4E5A-8E48-F40B4CE87BED}" type="presParOf" srcId="{E98172D8-7D72-4CDC-B366-0E1798733379}" destId="{D232997C-04EE-42E3-977D-CF5A35709D1A}" srcOrd="2" destOrd="0" presId="urn:microsoft.com/office/officeart/2005/8/layout/lProcess2"/>
    <dgm:cxn modelId="{7542BFC7-8558-47B0-9676-C1AA3D751F96}" type="presParOf" srcId="{D232997C-04EE-42E3-977D-CF5A35709D1A}" destId="{8FCBC422-74FD-4A8E-82E1-5F948B5215CD}" srcOrd="0" destOrd="0" presId="urn:microsoft.com/office/officeart/2005/8/layout/lProcess2"/>
    <dgm:cxn modelId="{BF33A2DF-6726-4F2D-8CAB-C4C9CA71BFE3}" type="presParOf" srcId="{8FCBC422-74FD-4A8E-82E1-5F948B5215CD}" destId="{8F82951F-D614-44AF-9538-5923FC0467B5}" srcOrd="0" destOrd="0" presId="urn:microsoft.com/office/officeart/2005/8/layout/lProcess2"/>
    <dgm:cxn modelId="{AA6A1AB3-92B6-44D9-BF83-469744C7ABE7}" type="presParOf" srcId="{8FCBC422-74FD-4A8E-82E1-5F948B5215CD}" destId="{0394AE61-BC9A-43D8-8504-2B1EBA5625F7}" srcOrd="1" destOrd="0" presId="urn:microsoft.com/office/officeart/2005/8/layout/lProcess2"/>
    <dgm:cxn modelId="{47D4C5C2-3EB1-4720-AAEC-68676CF2863C}" type="presParOf" srcId="{8FCBC422-74FD-4A8E-82E1-5F948B5215CD}" destId="{75BE559C-B678-4551-9AE3-EC9DBEDF05A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04A6-E459-441A-A053-57BCD85518C0}">
      <dsp:nvSpPr>
        <dsp:cNvPr id="0" name=""/>
        <dsp:cNvSpPr/>
      </dsp:nvSpPr>
      <dsp:spPr>
        <a:xfrm>
          <a:off x="0" y="0"/>
          <a:ext cx="1733307" cy="34817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</a:t>
          </a:r>
          <a:r>
            <a:rPr lang="ru-RU" sz="2000" kern="1200" dirty="0" smtClean="0"/>
            <a:t> тур  - заочный</a:t>
          </a:r>
          <a:endParaRPr lang="ru-RU" sz="2000" kern="1200" dirty="0"/>
        </a:p>
      </dsp:txBody>
      <dsp:txXfrm>
        <a:off x="0" y="0"/>
        <a:ext cx="1733307" cy="1044517"/>
      </dsp:txXfrm>
    </dsp:sp>
    <dsp:sp modelId="{FD48EF9E-2E28-4B48-9B7D-084E97FD8993}">
      <dsp:nvSpPr>
        <dsp:cNvPr id="0" name=""/>
        <dsp:cNvSpPr/>
      </dsp:nvSpPr>
      <dsp:spPr>
        <a:xfrm>
          <a:off x="173997" y="1045537"/>
          <a:ext cx="1386646" cy="1049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«Интернет-портфолио»</a:t>
          </a:r>
          <a:endParaRPr lang="ru-RU" sz="1200" kern="1200" dirty="0"/>
        </a:p>
      </dsp:txBody>
      <dsp:txXfrm>
        <a:off x="204744" y="1076284"/>
        <a:ext cx="1325152" cy="988293"/>
      </dsp:txXfrm>
    </dsp:sp>
    <dsp:sp modelId="{F71D2B45-92A8-4CE0-B3FB-3AA88BFBBED4}">
      <dsp:nvSpPr>
        <dsp:cNvPr id="0" name=""/>
        <dsp:cNvSpPr/>
      </dsp:nvSpPr>
      <dsp:spPr>
        <a:xfrm>
          <a:off x="173997" y="2256830"/>
          <a:ext cx="1386646" cy="1049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«Визитная карточка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«Я - педагог»</a:t>
          </a:r>
          <a:endParaRPr lang="ru-RU" sz="1200" kern="1200" dirty="0"/>
        </a:p>
      </dsp:txBody>
      <dsp:txXfrm>
        <a:off x="204744" y="2287577"/>
        <a:ext cx="1325152" cy="988293"/>
      </dsp:txXfrm>
    </dsp:sp>
    <dsp:sp modelId="{D172C370-799C-4144-AC5F-966A19D0DF09}">
      <dsp:nvSpPr>
        <dsp:cNvPr id="0" name=""/>
        <dsp:cNvSpPr/>
      </dsp:nvSpPr>
      <dsp:spPr>
        <a:xfrm>
          <a:off x="1849638" y="0"/>
          <a:ext cx="1733307" cy="34817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II </a:t>
          </a:r>
          <a:r>
            <a:rPr lang="ru-RU" sz="2000" kern="1200" dirty="0" smtClean="0"/>
            <a:t>тур – первый очный</a:t>
          </a:r>
          <a:endParaRPr lang="ru-RU" sz="2000" kern="1200" dirty="0"/>
        </a:p>
      </dsp:txBody>
      <dsp:txXfrm>
        <a:off x="1849638" y="0"/>
        <a:ext cx="1733307" cy="1044517"/>
      </dsp:txXfrm>
    </dsp:sp>
    <dsp:sp modelId="{8F82951F-D614-44AF-9538-5923FC0467B5}">
      <dsp:nvSpPr>
        <dsp:cNvPr id="0" name=""/>
        <dsp:cNvSpPr/>
      </dsp:nvSpPr>
      <dsp:spPr>
        <a:xfrm>
          <a:off x="2037303" y="1045537"/>
          <a:ext cx="1386646" cy="1049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«Моя педагогическая находка»</a:t>
          </a:r>
          <a:endParaRPr lang="ru-RU" sz="1200" kern="1200" dirty="0"/>
        </a:p>
      </dsp:txBody>
      <dsp:txXfrm>
        <a:off x="2068050" y="1076284"/>
        <a:ext cx="1325152" cy="988293"/>
      </dsp:txXfrm>
    </dsp:sp>
    <dsp:sp modelId="{75BE559C-B678-4551-9AE3-EC9DBEDF05AA}">
      <dsp:nvSpPr>
        <dsp:cNvPr id="0" name=""/>
        <dsp:cNvSpPr/>
      </dsp:nvSpPr>
      <dsp:spPr>
        <a:xfrm>
          <a:off x="1999080" y="2256830"/>
          <a:ext cx="1463092" cy="1049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«Педагогическое мероприятие с детьми»</a:t>
          </a:r>
          <a:endParaRPr lang="ru-RU" sz="1200" kern="1200" dirty="0"/>
        </a:p>
      </dsp:txBody>
      <dsp:txXfrm>
        <a:off x="2029827" y="2287577"/>
        <a:ext cx="1401598" cy="988293"/>
      </dsp:txXfrm>
    </dsp:sp>
    <dsp:sp modelId="{18F86074-B904-4242-99A8-E1F1ED16903B}">
      <dsp:nvSpPr>
        <dsp:cNvPr id="0" name=""/>
        <dsp:cNvSpPr/>
      </dsp:nvSpPr>
      <dsp:spPr>
        <a:xfrm>
          <a:off x="3727278" y="0"/>
          <a:ext cx="1733307" cy="34817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III</a:t>
          </a:r>
          <a:r>
            <a:rPr lang="ru-RU" sz="2000" kern="1200" dirty="0" smtClean="0"/>
            <a:t> тур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второй очный 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727278" y="0"/>
        <a:ext cx="1733307" cy="1044517"/>
      </dsp:txXfrm>
    </dsp:sp>
    <dsp:sp modelId="{1757A599-D42B-401F-849E-7FFC432C9923}">
      <dsp:nvSpPr>
        <dsp:cNvPr id="0" name=""/>
        <dsp:cNvSpPr/>
      </dsp:nvSpPr>
      <dsp:spPr>
        <a:xfrm>
          <a:off x="3900609" y="1045537"/>
          <a:ext cx="1386646" cy="1049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«Мастер-класс»</a:t>
          </a:r>
          <a:endParaRPr lang="ru-RU" sz="1200" kern="1200" dirty="0"/>
        </a:p>
      </dsp:txBody>
      <dsp:txXfrm>
        <a:off x="3931356" y="1076284"/>
        <a:ext cx="1325152" cy="988293"/>
      </dsp:txXfrm>
    </dsp:sp>
    <dsp:sp modelId="{BB3E8E7C-C5F5-4BA6-AE08-71AD566BEE51}">
      <dsp:nvSpPr>
        <dsp:cNvPr id="0" name=""/>
        <dsp:cNvSpPr/>
      </dsp:nvSpPr>
      <dsp:spPr>
        <a:xfrm>
          <a:off x="3900609" y="2256830"/>
          <a:ext cx="1386646" cy="1049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«Ток-шоу»</a:t>
          </a:r>
          <a:endParaRPr lang="ru-RU" sz="1200" kern="1200" dirty="0"/>
        </a:p>
      </dsp:txBody>
      <dsp:txXfrm>
        <a:off x="3931356" y="2287577"/>
        <a:ext cx="1325152" cy="988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86074-B904-4242-99A8-E1F1ED16903B}">
      <dsp:nvSpPr>
        <dsp:cNvPr id="0" name=""/>
        <dsp:cNvSpPr/>
      </dsp:nvSpPr>
      <dsp:spPr>
        <a:xfrm>
          <a:off x="0" y="0"/>
          <a:ext cx="2213869" cy="3339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Второй очный тур </a:t>
          </a:r>
          <a:r>
            <a:rPr lang="en-US" sz="2800" kern="1200" dirty="0" smtClean="0"/>
            <a:t> </a:t>
          </a:r>
          <a:endParaRPr lang="ru-RU" sz="2800" kern="1200" dirty="0"/>
        </a:p>
      </dsp:txBody>
      <dsp:txXfrm>
        <a:off x="0" y="0"/>
        <a:ext cx="2213869" cy="1001850"/>
      </dsp:txXfrm>
    </dsp:sp>
    <dsp:sp modelId="{1757A599-D42B-401F-849E-7FFC432C9923}">
      <dsp:nvSpPr>
        <dsp:cNvPr id="0" name=""/>
        <dsp:cNvSpPr/>
      </dsp:nvSpPr>
      <dsp:spPr>
        <a:xfrm>
          <a:off x="221386" y="1002828"/>
          <a:ext cx="1771095" cy="100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«Мастер-класс»</a:t>
          </a:r>
          <a:endParaRPr lang="ru-RU" sz="1200" kern="1200" dirty="0"/>
        </a:p>
      </dsp:txBody>
      <dsp:txXfrm>
        <a:off x="250877" y="1032319"/>
        <a:ext cx="1712113" cy="947923"/>
      </dsp:txXfrm>
    </dsp:sp>
    <dsp:sp modelId="{BB3E8E7C-C5F5-4BA6-AE08-71AD566BEE51}">
      <dsp:nvSpPr>
        <dsp:cNvPr id="0" name=""/>
        <dsp:cNvSpPr/>
      </dsp:nvSpPr>
      <dsp:spPr>
        <a:xfrm>
          <a:off x="221386" y="2164642"/>
          <a:ext cx="1771095" cy="1006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«Ток-шоу»</a:t>
          </a:r>
          <a:endParaRPr lang="ru-RU" sz="1200" kern="1200" dirty="0"/>
        </a:p>
      </dsp:txBody>
      <dsp:txXfrm>
        <a:off x="250877" y="2194133"/>
        <a:ext cx="1712113" cy="947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04A6-E459-441A-A053-57BCD85518C0}">
      <dsp:nvSpPr>
        <dsp:cNvPr id="0" name=""/>
        <dsp:cNvSpPr/>
      </dsp:nvSpPr>
      <dsp:spPr>
        <a:xfrm>
          <a:off x="0" y="0"/>
          <a:ext cx="1886033" cy="3373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Заочный тур</a:t>
          </a:r>
          <a:endParaRPr lang="ru-RU" sz="2800" kern="1200" dirty="0"/>
        </a:p>
      </dsp:txBody>
      <dsp:txXfrm>
        <a:off x="0" y="0"/>
        <a:ext cx="1886033" cy="1012001"/>
      </dsp:txXfrm>
    </dsp:sp>
    <dsp:sp modelId="{FD48EF9E-2E28-4B48-9B7D-084E97FD8993}">
      <dsp:nvSpPr>
        <dsp:cNvPr id="0" name=""/>
        <dsp:cNvSpPr/>
      </dsp:nvSpPr>
      <dsp:spPr>
        <a:xfrm>
          <a:off x="190563" y="1012989"/>
          <a:ext cx="1508826" cy="1017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«Интернет-портфолио»</a:t>
          </a:r>
          <a:endParaRPr lang="ru-RU" sz="1200" kern="1200" dirty="0"/>
        </a:p>
      </dsp:txBody>
      <dsp:txXfrm>
        <a:off x="220353" y="1042779"/>
        <a:ext cx="1449246" cy="957527"/>
      </dsp:txXfrm>
    </dsp:sp>
    <dsp:sp modelId="{F71D2B45-92A8-4CE0-B3FB-3AA88BFBBED4}">
      <dsp:nvSpPr>
        <dsp:cNvPr id="0" name=""/>
        <dsp:cNvSpPr/>
      </dsp:nvSpPr>
      <dsp:spPr>
        <a:xfrm>
          <a:off x="190563" y="2186575"/>
          <a:ext cx="1508826" cy="1017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«Визитная карточка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/>
            <a:t>«Я - педагог»</a:t>
          </a:r>
          <a:endParaRPr lang="ru-RU" sz="1200" kern="1200" dirty="0"/>
        </a:p>
      </dsp:txBody>
      <dsp:txXfrm>
        <a:off x="220353" y="2216365"/>
        <a:ext cx="1449246" cy="957527"/>
      </dsp:txXfrm>
    </dsp:sp>
    <dsp:sp modelId="{D172C370-799C-4144-AC5F-966A19D0DF09}">
      <dsp:nvSpPr>
        <dsp:cNvPr id="0" name=""/>
        <dsp:cNvSpPr/>
      </dsp:nvSpPr>
      <dsp:spPr>
        <a:xfrm>
          <a:off x="2029446" y="0"/>
          <a:ext cx="1886033" cy="33733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/>
            <a:t>Первый очный тур</a:t>
          </a:r>
          <a:endParaRPr lang="ru-RU" sz="2800" kern="1200" dirty="0"/>
        </a:p>
      </dsp:txBody>
      <dsp:txXfrm>
        <a:off x="2029446" y="0"/>
        <a:ext cx="1886033" cy="1012001"/>
      </dsp:txXfrm>
    </dsp:sp>
    <dsp:sp modelId="{8F82951F-D614-44AF-9538-5923FC0467B5}">
      <dsp:nvSpPr>
        <dsp:cNvPr id="0" name=""/>
        <dsp:cNvSpPr/>
      </dsp:nvSpPr>
      <dsp:spPr>
        <a:xfrm>
          <a:off x="2218050" y="1012989"/>
          <a:ext cx="1508826" cy="1017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«Моя педагогическая находка»</a:t>
          </a:r>
          <a:endParaRPr lang="ru-RU" sz="1200" kern="1200" dirty="0"/>
        </a:p>
      </dsp:txBody>
      <dsp:txXfrm>
        <a:off x="2247840" y="1042779"/>
        <a:ext cx="1449246" cy="957527"/>
      </dsp:txXfrm>
    </dsp:sp>
    <dsp:sp modelId="{75BE559C-B678-4551-9AE3-EC9DBEDF05AA}">
      <dsp:nvSpPr>
        <dsp:cNvPr id="0" name=""/>
        <dsp:cNvSpPr/>
      </dsp:nvSpPr>
      <dsp:spPr>
        <a:xfrm>
          <a:off x="2176459" y="2186575"/>
          <a:ext cx="1592008" cy="1017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«Педагогическое мероприятие с детьми»</a:t>
          </a:r>
          <a:endParaRPr lang="ru-RU" sz="1200" kern="1200" dirty="0"/>
        </a:p>
      </dsp:txBody>
      <dsp:txXfrm>
        <a:off x="2206249" y="2216365"/>
        <a:ext cx="1532428" cy="957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6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28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1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0E1C7-1ED4-4D41-8773-C527150BB94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jpeg"/><Relationship Id="rId5" Type="http://schemas.openxmlformats.org/officeDocument/2006/relationships/hyperlink" Target="http://www.google.ru/url?sa=i&amp;rct=j&amp;q=&amp;esrc=s&amp;frm=1&amp;source=images&amp;cd=&amp;cad=rja&amp;uact=8&amp;ved=0CAcQjRxqFQoTCIn43qzgq8cCFWIscgodtfICSg&amp;url=http://penoizolmo.ru/chasto-zadavaemye-voprosy&amp;ei=nYnPVcm1H-LYyAO15YvQBA&amp;bvm=bv.99804247,d.bGQ&amp;psig=AFQjCNFDpHR7sR3HC6UEeDmDOWCDi6cONQ&amp;ust=1439750668580329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shtomsk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rpetsludmila.ru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4005064"/>
            <a:ext cx="5868144" cy="20882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Установочный </a:t>
            </a:r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семинар 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Всероссийского </a:t>
            </a:r>
            <a:r>
              <a:rPr lang="ru-RU" sz="2400" b="1" dirty="0">
                <a:solidFill>
                  <a:schemeClr val="bg1"/>
                </a:solidFill>
                <a:latin typeface="Constantia" pitchFamily="18" charset="0"/>
              </a:rPr>
              <a:t>конкурса «Воспитатель года России» </a:t>
            </a:r>
            <a:r>
              <a:rPr lang="ru-RU" sz="2400" b="1" dirty="0" smtClean="0">
                <a:solidFill>
                  <a:schemeClr val="bg1"/>
                </a:solidFill>
                <a:latin typeface="Constantia" pitchFamily="18" charset="0"/>
              </a:rPr>
              <a:t>в 2021 году</a:t>
            </a:r>
            <a:endParaRPr lang="ru-RU" sz="24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365104"/>
            <a:ext cx="3168352" cy="1584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Сергеевна Горохова,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ДНиИО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Викторовна Пономарёва,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старший преподаватель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КДНиИО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1683887" cy="1463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250414" y="1830565"/>
            <a:ext cx="2956613" cy="28951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6978" y="377835"/>
            <a:ext cx="7556384" cy="7197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Региональный этап Всероссийского конкурса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" y="213890"/>
            <a:ext cx="842612" cy="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59" y="280662"/>
            <a:ext cx="950843" cy="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610067" y="1812472"/>
            <a:ext cx="3599" cy="41358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-108520" y="3699793"/>
            <a:ext cx="4183465" cy="2799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548891" y="2527121"/>
            <a:ext cx="2464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«Мастер-класс»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84897" y="4596403"/>
            <a:ext cx="2427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«Ток-шоу»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57646" y="1812471"/>
            <a:ext cx="34599" cy="413586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04149" y="1830565"/>
            <a:ext cx="527479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72054" y="1168344"/>
            <a:ext cx="554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В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торой очный тур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9" y="1861189"/>
            <a:ext cx="1318224" cy="1731974"/>
          </a:xfrm>
          <a:prstGeom prst="rect">
            <a:avLst/>
          </a:prstGeom>
        </p:spPr>
      </p:pic>
      <p:pic>
        <p:nvPicPr>
          <p:cNvPr id="5122" name="Picture 2" descr="http://innovudm.ru/wp-content/uploads/2017/07/i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" y="4321850"/>
            <a:ext cx="1536678" cy="11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5999" y="6330031"/>
            <a:ext cx="469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4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марта в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13.30 Семинар-практикум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72" y="2352460"/>
            <a:ext cx="4154405" cy="365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5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6978" y="377835"/>
            <a:ext cx="7556384" cy="7197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Региональный этап Всероссийского конкурса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" y="213890"/>
            <a:ext cx="842612" cy="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59" y="280662"/>
            <a:ext cx="950843" cy="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665402" y="2636912"/>
            <a:ext cx="3599" cy="413586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2662" y="3723302"/>
            <a:ext cx="9145015" cy="1075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2714" y="1163453"/>
            <a:ext cx="89764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основании п. 3.2. Положения о премиях Губернатора Томской области лучшим педагогическим и руководящим работникам в сфере общего и дополнительного образования Томской области, утверждённого постановлением Губернатора Томской области от 26.03.2020 № 25 «О премиях Губернатора Томской области лучшим педагогическим и руководящим работникам в сфере общего и дополнительного образования Томской </a:t>
            </a:r>
            <a:r>
              <a:rPr lang="ru-RU" sz="1600" dirty="0" smtClean="0"/>
              <a:t>области</a:t>
            </a:r>
          </a:p>
          <a:p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52662" y="4787210"/>
            <a:ext cx="9145015" cy="1075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2662" y="2640476"/>
            <a:ext cx="9145015" cy="1075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2662" y="5941087"/>
            <a:ext cx="9145015" cy="1075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35696" y="2808477"/>
            <a:ext cx="4610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Победитель </a:t>
            </a:r>
            <a:r>
              <a:rPr lang="ru-RU" dirty="0"/>
              <a:t>регионального этапа </a:t>
            </a:r>
            <a:r>
              <a:rPr lang="ru-RU" dirty="0" smtClean="0"/>
              <a:t>Конкурса;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375398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Участники регионального этапа Конкурса, занявшие в рейтинге участников 2-е и 3-е </a:t>
            </a:r>
            <a:r>
              <a:rPr lang="ru-RU" dirty="0" smtClean="0"/>
              <a:t>место;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73740" y="4856467"/>
            <a:ext cx="6529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Участники регионального этапа Конкурса, занявшие в рейтинге участников 4-е и 5-е </a:t>
            </a:r>
            <a:r>
              <a:rPr lang="ru-RU" dirty="0" smtClean="0"/>
              <a:t>место;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87650" y="5920910"/>
            <a:ext cx="693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Участники регионального этапа Конкурса, занявшие в рейтинге участников с 6-го по 25-е место.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9" y="4024650"/>
            <a:ext cx="499915" cy="4999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1" y="6140177"/>
            <a:ext cx="499915" cy="4999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8" y="5159047"/>
            <a:ext cx="499915" cy="4999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38" y="2941695"/>
            <a:ext cx="514346" cy="5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6978" y="377835"/>
            <a:ext cx="7556384" cy="7197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Региональный этап Всероссийского конкурса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" y="213890"/>
            <a:ext cx="842612" cy="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59" y="280662"/>
            <a:ext cx="950843" cy="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051720" y="2202938"/>
            <a:ext cx="3599" cy="37303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-12022" y="4317597"/>
            <a:ext cx="8735610" cy="88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123728" y="2441242"/>
            <a:ext cx="730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Семинар-практикум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«Методическое сопровождение конкурсных испытаний регионального этапа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Всероссийского конкурса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в 2021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году: «Интернет-портфолио», «Визитная карточка», «Моя педагогическая находка».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932368" y="2251800"/>
            <a:ext cx="5020034" cy="4517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04511" y="1367822"/>
            <a:ext cx="5543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В рамках деятельности ассоциации «Воспитатели Томской области»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214088" y="2663977"/>
            <a:ext cx="2464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2 марта в 13.30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220514" y="5142772"/>
            <a:ext cx="2464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4 марта в 13.30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4610689"/>
            <a:ext cx="7308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Семинар-практикум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«Методическое сопровождение конкурсных испытаний регионального этапа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Всероссийского конкурса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в 2021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году: «Педагогическое мероприятие с детьми», «Мастер-класс», «Ток-шоу». </a:t>
            </a:r>
            <a:endParaRPr lang="ru-RU" b="1" dirty="0">
              <a:solidFill>
                <a:srgbClr val="FFFF00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ompletedscsolutions.in/images/faq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958323" cy="24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332656"/>
            <a:ext cx="4572000" cy="59954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lvl="0" algn="ctr">
              <a:spcBef>
                <a:spcPct val="20000"/>
              </a:spcBef>
            </a:pPr>
            <a:endParaRPr lang="ru-RU" sz="17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endParaRPr lang="ru-RU" sz="3200" dirty="0" smtClean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?!?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Комментарии?!?</a:t>
            </a:r>
          </a:p>
          <a:p>
            <a:pPr lvl="0" algn="ctr">
              <a:spcBef>
                <a:spcPct val="20000"/>
              </a:spcBef>
            </a:pP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20000"/>
              </a:spcBef>
            </a:pPr>
            <a:endParaRPr lang="ru-RU" sz="32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endParaRPr lang="en-US" sz="2400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6" descr="http://i.penoizolmo.ru/u/3e/f59aa6dde411e48e12c14e4f060499/-/FAQ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88047"/>
            <a:ext cx="2232248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08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2B66B2B-A276-4FCB-8C09-8BF6AFB30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5599"/>
            <a:ext cx="1481222" cy="1518703"/>
          </a:xfrm>
          <a:prstGeom prst="rect">
            <a:avLst/>
          </a:prstGeom>
        </p:spPr>
      </p:pic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16625" y="6373682"/>
            <a:ext cx="1826183" cy="2921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B9D09-C74D-4F7A-A3BD-940A6A18E41D}" type="slidenum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645024"/>
            <a:ext cx="8475264" cy="7489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Контакты:</a:t>
            </a:r>
          </a:p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г. Томск, ул. Пирогова, 10</a:t>
            </a:r>
          </a:p>
          <a:p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Томский областной институт повышения квалификации </a:t>
            </a:r>
            <a:endParaRPr lang="ru-RU" sz="2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 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переподготовки работников 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образования</a:t>
            </a: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Кафедра дошкольного, начального и инклюзивного образования, ауд. 226</a:t>
            </a:r>
          </a:p>
          <a:p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E-mail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linkClick r:id="rId4"/>
              </a:rPr>
              <a:t>doshtomsk@mail.ru</a:t>
            </a:r>
            <a:endParaRPr lang="en-US" sz="2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Телефон: 8 (3822) 90-20-55</a:t>
            </a:r>
          </a:p>
          <a:p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>
              <a:spcAft>
                <a:spcPts val="600"/>
              </a:spcAft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Татьяна Сергеевна Горохова, заведующий кафедрой дошкольного, начального и инклюзивного образования;</a:t>
            </a:r>
          </a:p>
          <a:p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Светлана Викторовна </a:t>
            </a:r>
            <a:r>
              <a:rPr lang="ru-RU" sz="24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Пономарёва</a:t>
            </a: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старший преподаватель </a:t>
            </a:r>
            <a:r>
              <a:rPr lang="ru-RU" sz="2400" b="1" spc="50" dirty="0" err="1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КДНиИО</a:t>
            </a:r>
            <a:endParaRPr lang="en-US" sz="2400" b="1" spc="50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33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54A325-7DD5-4E16-BDFB-BF1431A421FE}"/>
              </a:ext>
            </a:extLst>
          </p:cNvPr>
          <p:cNvSpPr/>
          <p:nvPr/>
        </p:nvSpPr>
        <p:spPr>
          <a:xfrm>
            <a:off x="1736263" y="1911959"/>
            <a:ext cx="7368795" cy="17509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66166" y="5589241"/>
            <a:ext cx="1600200" cy="273844"/>
          </a:xfrm>
        </p:spPr>
        <p:txBody>
          <a:bodyPr/>
          <a:lstStyle/>
          <a:p>
            <a:fld id="{B46B9D09-C74D-4F7A-A3BD-940A6A18E41D}" type="slidenum">
              <a:rPr lang="ru-RU" sz="135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3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F96ED64-D0D0-4F63-9BEE-E21545A6876A}"/>
              </a:ext>
            </a:extLst>
          </p:cNvPr>
          <p:cNvSpPr txBox="1">
            <a:spLocks/>
          </p:cNvSpPr>
          <p:nvPr/>
        </p:nvSpPr>
        <p:spPr>
          <a:xfrm>
            <a:off x="1631697" y="1979416"/>
            <a:ext cx="7403339" cy="1585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Распоряжение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Департамента общего образования Томской области от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12.01.2021 №24-р «</a:t>
            </a:r>
            <a:r>
              <a:rPr lang="ru-RU" sz="1600" b="1" dirty="0"/>
              <a:t>Об организации и проведении регионального этапа Всероссийского конкурса </a:t>
            </a:r>
            <a:r>
              <a:rPr lang="ru-RU" sz="1600" b="1" dirty="0" smtClean="0"/>
              <a:t>«</a:t>
            </a:r>
            <a:r>
              <a:rPr lang="ru-RU" sz="1600" b="1" dirty="0"/>
              <a:t>Воспитатель года России» в 2021 </a:t>
            </a:r>
            <a:r>
              <a:rPr lang="ru-RU" sz="1600" b="1" dirty="0" smtClean="0"/>
              <a:t>году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C7E8EF-E43C-4FAD-802C-539E789478C1}"/>
              </a:ext>
            </a:extLst>
          </p:cNvPr>
          <p:cNvSpPr/>
          <p:nvPr/>
        </p:nvSpPr>
        <p:spPr>
          <a:xfrm>
            <a:off x="8357554" y="188640"/>
            <a:ext cx="642938" cy="6389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BF8EBA-7EF0-4A6F-AAF8-16F4C84B1EFB}"/>
              </a:ext>
            </a:extLst>
          </p:cNvPr>
          <p:cNvSpPr/>
          <p:nvPr/>
        </p:nvSpPr>
        <p:spPr>
          <a:xfrm>
            <a:off x="8140296" y="301035"/>
            <a:ext cx="756084" cy="708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B7EC6B-B975-41C8-B735-7392CD314E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68" y="305122"/>
            <a:ext cx="658341" cy="675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9333F81-B035-43C4-B885-BFEF1888FC86}"/>
              </a:ext>
            </a:extLst>
          </p:cNvPr>
          <p:cNvSpPr/>
          <p:nvPr/>
        </p:nvSpPr>
        <p:spPr>
          <a:xfrm>
            <a:off x="1735818" y="3990877"/>
            <a:ext cx="7368795" cy="18722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A8FD8B9-95CC-4319-AA7C-622F5F3511CC}"/>
              </a:ext>
            </a:extLst>
          </p:cNvPr>
          <p:cNvSpPr/>
          <p:nvPr/>
        </p:nvSpPr>
        <p:spPr>
          <a:xfrm>
            <a:off x="1598332" y="4083322"/>
            <a:ext cx="7402160" cy="17123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Утвержден порядок организации и проведения регионального этапа Всероссийского конкурса «Воспитатель года России» в 2021 году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Томской области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9552" y="1947543"/>
            <a:ext cx="1057601" cy="1252271"/>
          </a:xfrm>
          <a:prstGeom prst="straightConnector1">
            <a:avLst/>
          </a:prstGeom>
          <a:ln w="57150" cmpd="dbl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09" y="3775300"/>
            <a:ext cx="1249788" cy="14448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4" y="-22713"/>
            <a:ext cx="2078916" cy="1853345"/>
          </a:xfrm>
          <a:prstGeom prst="rect">
            <a:avLst/>
          </a:prstGeom>
        </p:spPr>
      </p:pic>
      <p:pic>
        <p:nvPicPr>
          <p:cNvPr id="17" name="Picture 10" descr="https://avatars.mds.yandex.net/get-pdb/2333633/60c3830c-8fbf-42d4-ae08-fbc808bf1bf4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" y="5220177"/>
            <a:ext cx="1428653" cy="1394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701"/>
            <a:ext cx="7556384" cy="719718"/>
          </a:xfrm>
        </p:spPr>
        <p:txBody>
          <a:bodyPr anchor="t">
            <a:no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Всероссийский конкурс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проходит в 4 этапа: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855143" y="3118932"/>
            <a:ext cx="8199464" cy="4082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1727632" y="1853476"/>
            <a:ext cx="10902" cy="488789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 rot="5400000">
            <a:off x="645800" y="2954792"/>
            <a:ext cx="430887" cy="1900288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Муниципальный</a:t>
            </a:r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899592" y="4509120"/>
            <a:ext cx="815501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8" y="288913"/>
            <a:ext cx="752706" cy="7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64" y="314785"/>
            <a:ext cx="926507" cy="6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единительная линия 56"/>
          <p:cNvCxnSpPr/>
          <p:nvPr/>
        </p:nvCxnSpPr>
        <p:spPr>
          <a:xfrm flipV="1">
            <a:off x="5807790" y="3639264"/>
            <a:ext cx="0" cy="68339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 rot="5400000">
            <a:off x="378781" y="1554041"/>
            <a:ext cx="923330" cy="1774372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Уровень образовательной организации</a:t>
            </a:r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 flipV="1">
            <a:off x="5812574" y="4252257"/>
            <a:ext cx="7370" cy="248911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807790" y="1853476"/>
            <a:ext cx="223" cy="181037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96046" y="1618846"/>
            <a:ext cx="305133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может быть педагогический работник, реализующий программу </a:t>
            </a:r>
          </a:p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25 января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sz="19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5400000">
            <a:off x="647221" y="4094856"/>
            <a:ext cx="461665" cy="1802794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Региональный</a:t>
            </a: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21187" y="1805619"/>
            <a:ext cx="3999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Этап проходит в каждой образовательной организации, реализующей программы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дошкольного образования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29530" y="3270052"/>
            <a:ext cx="358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Этап проходит в каждом муниципалитете Томской области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91263" y="3211520"/>
            <a:ext cx="300761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являются победители предыдущего этапа.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2021 года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01025" y="4468794"/>
            <a:ext cx="337883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являются победители муниципального этапа.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22 марта по 05 мая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02276" y="4485061"/>
            <a:ext cx="3584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Этап проходит в городе Томске (Департамент общего образования Томской области, ТОИПКРО)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973154" y="5674105"/>
            <a:ext cx="8068558" cy="531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5785737" y="5685390"/>
            <a:ext cx="3252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Участники – представители каждого субъекта Российской Федерации (победители регионального этапа).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44131" y="5379690"/>
            <a:ext cx="461665" cy="1802794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Всероссийский</a:t>
            </a: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54035" y="5736562"/>
            <a:ext cx="3584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Этап проходит в городе победителя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в 2021 году - Краснодарский край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8359" y="4314519"/>
            <a:ext cx="1741337" cy="2136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8736"/>
            <a:ext cx="7556384" cy="719718"/>
          </a:xfrm>
        </p:spPr>
        <p:txBody>
          <a:bodyPr anchor="t"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Региональный этап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Всероссийского конкурса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2134580" y="1595130"/>
            <a:ext cx="9014" cy="507423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8" y="288913"/>
            <a:ext cx="752706" cy="7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64" y="314785"/>
            <a:ext cx="926507" cy="6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5400000">
            <a:off x="1002132" y="1292800"/>
            <a:ext cx="461665" cy="1277681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участники</a:t>
            </a: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Picture 2" descr="https://ds04.infourok.ru/uploads/ex/0a68/000eb067-aed1193b/img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4723" r="1523" b="3748"/>
          <a:stretch/>
        </p:blipFill>
        <p:spPr bwMode="auto">
          <a:xfrm>
            <a:off x="2313386" y="1595130"/>
            <a:ext cx="3744416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979712" y="4259427"/>
            <a:ext cx="6948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 г. Томска, занявших 1, 2, 3 и 4 места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этапе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участника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Северск;</a:t>
            </a:r>
          </a:p>
          <a:p>
            <a:pPr lvl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участника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Томского района,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занявших 1 и 2 места на муниципальном этапе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конкурса;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победитель муниципального этапа Конкурса от каждого муниципального образования Томской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1" y="2162473"/>
            <a:ext cx="1413755" cy="12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359" y="4477116"/>
            <a:ext cx="1770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стажем педагогической работы не менее трех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6593" y="197141"/>
            <a:ext cx="7556384" cy="719718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Региональный этап Всероссийского конкурса</a:t>
            </a:r>
            <a:b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- 2020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275376" y="5070631"/>
            <a:ext cx="7647038" cy="1322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2119828" y="1672034"/>
            <a:ext cx="12876" cy="484079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 rot="5400000">
            <a:off x="811860" y="1244060"/>
            <a:ext cx="461665" cy="1789889"/>
          </a:xfrm>
          <a:prstGeom prst="rect">
            <a:avLst/>
          </a:prstGeom>
        </p:spPr>
        <p:txBody>
          <a:bodyPr vert="vert270" wrap="square" anchor="ctr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документы</a:t>
            </a:r>
            <a:endParaRPr lang="ru-RU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1026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2" y="305843"/>
            <a:ext cx="902653" cy="86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25959"/>
            <a:ext cx="977774" cy="7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2" y="2494658"/>
            <a:ext cx="1413755" cy="12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60660" y="5022665"/>
            <a:ext cx="67318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материалов осуществляется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634034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Томск, ул. Пирогова, 10 ТОИПКРО, 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226 </a:t>
            </a:r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13 марта </a:t>
            </a: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</a:t>
            </a:r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(включительно)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пометкой: «Воспитатель года Росси»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г.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660" y="1672034"/>
            <a:ext cx="68454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из протокола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оргкомитета второго (муниципального) этапа Конкурса о выдвижении кандидатуры на участие в региональном этапе Конкурса с указанием числа участников на этапе проведения Конкурса на муниципальном этапе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карту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Конкурса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-носителе);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обработку персональных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фотографию участника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вертикальном формате (формат файла: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png, размер фотографии до 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Мб)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Flash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-носителе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544" y="5035068"/>
            <a:ext cx="22283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9.00 до 17.30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Перерыв: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13.00 – 14.00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6978" y="377834"/>
            <a:ext cx="7556384" cy="12328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Конкурсные мероприятия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регионального этапа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Всероссийского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конкурса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" y="213890"/>
            <a:ext cx="842612" cy="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59" y="280662"/>
            <a:ext cx="950843" cy="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2095330" y="1772816"/>
            <a:ext cx="527479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3040993" y="6037511"/>
            <a:ext cx="1772715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350" b="1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Предметное жюри</a:t>
            </a:r>
            <a:endParaRPr lang="ru-RU" sz="1350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2518481072"/>
              </p:ext>
            </p:extLst>
          </p:nvPr>
        </p:nvGraphicFramePr>
        <p:xfrm>
          <a:off x="2002100" y="1934968"/>
          <a:ext cx="5461253" cy="348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6012453" y="6033945"/>
            <a:ext cx="2148679" cy="3000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350" b="1" dirty="0" smtClean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Большое жюри</a:t>
            </a:r>
            <a:endParaRPr lang="ru-RU" sz="135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558792" y="4898893"/>
            <a:ext cx="548579" cy="1584177"/>
          </a:xfrm>
          <a:prstGeom prst="leftBrace">
            <a:avLst>
              <a:gd name="adj1" fmla="val 8333"/>
              <a:gd name="adj2" fmla="val 5375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6347195" y="5225673"/>
            <a:ext cx="548579" cy="930617"/>
          </a:xfrm>
          <a:prstGeom prst="leftBrace">
            <a:avLst>
              <a:gd name="adj1" fmla="val 8333"/>
              <a:gd name="adj2" fmla="val 53757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6978" y="377834"/>
            <a:ext cx="7556384" cy="123283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Конкурсные мероприятия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регионального этапа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Всероссийского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конкурса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" y="213890"/>
            <a:ext cx="842612" cy="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59" y="280662"/>
            <a:ext cx="950843" cy="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2095328" y="1616227"/>
            <a:ext cx="527479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3339080394"/>
              </p:ext>
            </p:extLst>
          </p:nvPr>
        </p:nvGraphicFramePr>
        <p:xfrm>
          <a:off x="6257192" y="1808447"/>
          <a:ext cx="2213869" cy="333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Скругленный прямоугольник 4"/>
          <p:cNvSpPr txBox="1"/>
          <p:nvPr/>
        </p:nvSpPr>
        <p:spPr>
          <a:xfrm>
            <a:off x="4658512" y="2967130"/>
            <a:ext cx="1325152" cy="9882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0070C0"/>
                </a:solidFill>
              </a:rPr>
              <a:t>5 участников</a:t>
            </a:r>
            <a:endParaRPr lang="ru-RU" sz="2000" kern="1200" dirty="0">
              <a:solidFill>
                <a:srgbClr val="0070C0"/>
              </a:solidFill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941930571"/>
              </p:ext>
            </p:extLst>
          </p:nvPr>
        </p:nvGraphicFramePr>
        <p:xfrm>
          <a:off x="467544" y="1774608"/>
          <a:ext cx="3917441" cy="337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Скругленный прямоугольник 4"/>
          <p:cNvSpPr txBox="1"/>
          <p:nvPr/>
        </p:nvSpPr>
        <p:spPr>
          <a:xfrm>
            <a:off x="467544" y="5306325"/>
            <a:ext cx="5660584" cy="14847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0480" tIns="22860" rIns="3048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0070C0"/>
                </a:solidFill>
              </a:rPr>
              <a:t>Итоги заочного тура засчитываются конкурсантам, набравшим одинаковое количество баллов по итогам первого (очного) тура Конкурса, в момент определения финалистов Конкурса.</a:t>
            </a:r>
            <a:endParaRPr lang="ru-RU" sz="2000" kern="1200" dirty="0">
              <a:solidFill>
                <a:srgbClr val="0070C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187624" y="5147947"/>
            <a:ext cx="360040" cy="22526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5141068" y="4113800"/>
            <a:ext cx="360040" cy="111333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250414" y="1830565"/>
            <a:ext cx="2956613" cy="28951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6978" y="377835"/>
            <a:ext cx="7556384" cy="7197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Региональный этап Всероссийского конкурса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" y="213890"/>
            <a:ext cx="842612" cy="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59" y="280662"/>
            <a:ext cx="950843" cy="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1429538" y="2114627"/>
            <a:ext cx="1245" cy="312869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931" y="3404209"/>
            <a:ext cx="4024014" cy="2799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522653" y="2136885"/>
            <a:ext cx="2464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«Интернет-портфолио»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510422" y="3684249"/>
            <a:ext cx="2427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«Визитная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карточка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“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Я – педагог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”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66296" y="2079513"/>
            <a:ext cx="17299" cy="320070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04149" y="1812471"/>
            <a:ext cx="527479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09198" y="1157213"/>
            <a:ext cx="4022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Заочный тур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7" y="1939525"/>
            <a:ext cx="1332012" cy="942431"/>
          </a:xfrm>
          <a:prstGeom prst="rect">
            <a:avLst/>
          </a:prstGeom>
        </p:spPr>
      </p:pic>
      <p:pic>
        <p:nvPicPr>
          <p:cNvPr id="1028" name="Picture 4" descr="https://st.depositphotos.com/1605004/2412/v/950/depositphotos_24120927-stock-illustration-abstract-cinema-backg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" y="3696370"/>
            <a:ext cx="1391073" cy="11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" t="5709" r="8472" b="17215"/>
          <a:stretch/>
        </p:blipFill>
        <p:spPr>
          <a:xfrm>
            <a:off x="4240398" y="2576524"/>
            <a:ext cx="4643767" cy="223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8024" y="2965887"/>
            <a:ext cx="814650" cy="464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1172" y="5444106"/>
            <a:ext cx="8551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*Адрес интернет-ресурса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вносится в информационную карту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участника.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Предоставляется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интернет-адрес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Интернет-адрес должен быть активным при открытии посредством входа через любой распространенный браузер.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9691" y="6310837"/>
            <a:ext cx="4699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2 марта в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13.30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Семинар-практикум</a:t>
            </a:r>
          </a:p>
          <a:p>
            <a:pPr lvl="0" algn="ctr"/>
            <a:endParaRPr lang="ru-RU" sz="2000" b="1" dirty="0">
              <a:solidFill>
                <a:srgbClr val="4F81BD">
                  <a:lumMod val="50000"/>
                </a:srgbClr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.ebayimg.com/00/s/NzgxWDg3NQ==/z/ovUAAOSw-MpeIhKh/$_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" t="8939" r="-1"/>
          <a:stretch/>
        </p:blipFill>
        <p:spPr bwMode="auto">
          <a:xfrm>
            <a:off x="35495" y="3933056"/>
            <a:ext cx="1086893" cy="9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250414" y="1830565"/>
            <a:ext cx="2956613" cy="28951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6978" y="377835"/>
            <a:ext cx="7556384" cy="7197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Региональный этап Всероссийского конкурса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«Воспитатель года России»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2021 году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Picture 2" descr="Картинки по запросу лого томская облас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" y="213890"/>
            <a:ext cx="842612" cy="8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лого тоипкр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59" y="280662"/>
            <a:ext cx="950843" cy="7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22388" y="1839339"/>
            <a:ext cx="0" cy="37218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0102" y="3772563"/>
            <a:ext cx="3980795" cy="637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092781" y="3964442"/>
            <a:ext cx="2809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«Педагогическое мероприятие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с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детьми»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57646" y="1812471"/>
            <a:ext cx="13836" cy="374874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004149" y="1812471"/>
            <a:ext cx="527479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89033" y="1156677"/>
            <a:ext cx="538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П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ервый очный тур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074" name="Picture 2" descr="https://i.pinimg.com/originals/28/a2/b9/28a2b9f2cda6280c51081de152a7d1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" y="2120080"/>
            <a:ext cx="969382" cy="11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017914" y="2449150"/>
            <a:ext cx="305356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«Моя педагогическая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находка»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5302" y="6261607"/>
            <a:ext cx="2087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2 марта в 13.30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6268909"/>
            <a:ext cx="53459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и 4 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марта в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Roboto" pitchFamily="2" charset="0"/>
                <a:ea typeface="Roboto" pitchFamily="2" charset="0"/>
              </a:rPr>
              <a:t>13.30 Семинары-практикумы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Roboto" pitchFamily="2" charset="0"/>
              <a:ea typeface="Roboto" pitchFamily="2" charset="0"/>
            </a:endParaRPr>
          </a:p>
          <a:p>
            <a:pPr lvl="0" algn="ctr"/>
            <a:endParaRPr lang="ru-RU" sz="2000" b="1" dirty="0">
              <a:solidFill>
                <a:srgbClr val="4F81BD">
                  <a:lumMod val="50000"/>
                </a:srgbClr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026" name="Picture 2" descr="https://toipkro.ru/content/pages/photos/27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01" y="2463576"/>
            <a:ext cx="4670487" cy="3112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3532</TotalTime>
  <Words>986</Words>
  <Application>Microsoft Office PowerPoint</Application>
  <PresentationFormat>Экран (4:3)</PresentationFormat>
  <Paragraphs>138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Constantia</vt:lpstr>
      <vt:lpstr>Roboto</vt:lpstr>
      <vt:lpstr>Times New Roman</vt:lpstr>
      <vt:lpstr>Тема Office</vt:lpstr>
      <vt:lpstr>Установочный семинар  Всероссийского конкурса «Воспитатель года России» в 2021 году</vt:lpstr>
      <vt:lpstr>Презентация PowerPoint</vt:lpstr>
      <vt:lpstr>Всероссийский конкурс «Воспитатель года России» в 2021 году проходит в 4 этапа:</vt:lpstr>
      <vt:lpstr>Региональный этап  Всероссийского конкурса «Воспитатель года России» в 2021 году</vt:lpstr>
      <vt:lpstr>Региональный этап Всероссийского конкурса «Воспитатель года России» - 2020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Елена Юрьевна Азбукина</cp:lastModifiedBy>
  <cp:revision>190</cp:revision>
  <dcterms:created xsi:type="dcterms:W3CDTF">2015-08-07T17:34:38Z</dcterms:created>
  <dcterms:modified xsi:type="dcterms:W3CDTF">2021-02-25T05:43:22Z</dcterms:modified>
</cp:coreProperties>
</file>