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8" r:id="rId3"/>
    <p:sldId id="257" r:id="rId4"/>
    <p:sldId id="259" r:id="rId5"/>
    <p:sldId id="260" r:id="rId6"/>
    <p:sldId id="264" r:id="rId7"/>
    <p:sldId id="266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920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10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08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474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085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908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08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420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752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334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187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32FF8-D0E4-4772-A26C-CC0F6406C9C7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61EAB-7C07-4281-AEE8-30B97346903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07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82723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55679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Цифровые решения и инструменты</a:t>
            </a:r>
            <a:br>
              <a:rPr lang="ru-RU" sz="32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локальной модели </a:t>
            </a:r>
            <a:br>
              <a:rPr lang="ru-RU" sz="32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перехода на дистанционное обучение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60465" y="4688732"/>
            <a:ext cx="4606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Директор МАОУ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санаторно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лесной школы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Томска Новосельцева Н.Л.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186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8229600" cy="436910"/>
          </a:xfrm>
        </p:spPr>
        <p:txBody>
          <a:bodyPr>
            <a:normAutofit fontScale="90000"/>
          </a:bodyPr>
          <a:lstStyle/>
          <a:p>
            <a:pPr algn="l"/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1" y="620688"/>
            <a:ext cx="9101811" cy="56886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80" y="591501"/>
            <a:ext cx="8136904" cy="57169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28" y="873636"/>
            <a:ext cx="3636404" cy="24692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008" y="591501"/>
            <a:ext cx="4994992" cy="2084866"/>
          </a:xfrm>
          <a:prstGeom prst="rect">
            <a:avLst/>
          </a:prstGeom>
        </p:spPr>
      </p:pic>
      <p:sp>
        <p:nvSpPr>
          <p:cNvPr id="10" name="Правая фигурная скобка 9"/>
          <p:cNvSpPr/>
          <p:nvPr/>
        </p:nvSpPr>
        <p:spPr>
          <a:xfrm>
            <a:off x="3923816" y="848710"/>
            <a:ext cx="324000" cy="2519128"/>
          </a:xfrm>
          <a:prstGeom prst="rightBrac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619672" y="5524384"/>
            <a:ext cx="5626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ДОЛЖНО БЫТЬ ПРОЩЕ И ПОНЯТНЕЕ :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НЕ НУЖЕН КОСМОЛЕТ – НУЖЕН ТРАКТОР!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635" y="2397315"/>
            <a:ext cx="504892" cy="34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54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8496944" cy="5310591"/>
          </a:xfrm>
        </p:spPr>
      </p:pic>
      <p:sp>
        <p:nvSpPr>
          <p:cNvPr id="8" name="TextBox 7"/>
          <p:cNvSpPr txBox="1"/>
          <p:nvPr/>
        </p:nvSpPr>
        <p:spPr>
          <a:xfrm>
            <a:off x="1043608" y="127078"/>
            <a:ext cx="4879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СЕГМЕНТЫ ЛОКАЛЬНОЙ  МОДЕЛИ  ДИСТАНТА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28184" y="4195827"/>
            <a:ext cx="28889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ПОДРОБНЕЕ НА СЛЕД.СЛАЙДЕ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83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76" y="692695"/>
            <a:ext cx="8833812" cy="5521133"/>
          </a:xfrm>
        </p:spPr>
      </p:pic>
      <p:sp>
        <p:nvSpPr>
          <p:cNvPr id="5" name="TextBox 4"/>
          <p:cNvSpPr txBox="1"/>
          <p:nvPr/>
        </p:nvSpPr>
        <p:spPr>
          <a:xfrm>
            <a:off x="-784" y="59046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ЦИФРОВЫЕ РЕШЕНИЯ И ИНСТРУМЕНТЫ: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НЕ  создавать дополнительные сложности ДИСТАНТА!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755412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Сайт - </a:t>
            </a:r>
            <a:r>
              <a:rPr lang="ru-RU" dirty="0" err="1" smtClean="0"/>
              <a:t>дистант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649480" y="693236"/>
            <a:ext cx="1825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Гугл - платформа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372200" y="5715664"/>
            <a:ext cx="1658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Мессенджеры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947666" y="2852936"/>
            <a:ext cx="180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Сервисы ВЕБ-2.0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193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8756172" cy="5472608"/>
          </a:xfrm>
        </p:spPr>
      </p:pic>
    </p:spTree>
    <p:extLst>
      <p:ext uri="{BB962C8B-B14F-4D97-AF65-F5344CB8AC3E}">
        <p14:creationId xmlns:p14="http://schemas.microsoft.com/office/powerpoint/2010/main" val="7545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0872" y="1907423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656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63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ЗАГОЛОВОК ЗАГОЛОВОК</dc:title>
  <dc:creator>User</dc:creator>
  <cp:lastModifiedBy>user</cp:lastModifiedBy>
  <cp:revision>27</cp:revision>
  <dcterms:created xsi:type="dcterms:W3CDTF">2020-08-05T06:28:16Z</dcterms:created>
  <dcterms:modified xsi:type="dcterms:W3CDTF">2020-08-18T10:35:28Z</dcterms:modified>
</cp:coreProperties>
</file>