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5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6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7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heme/themeOverride8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heme/themeOverride9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0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heme/themeOverride1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heme/themeOverride1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heme/themeOverride16.xml" ContentType="application/vnd.openxmlformats-officedocument.themeOverr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8" r:id="rId4"/>
    <p:sldId id="260" r:id="rId5"/>
    <p:sldId id="261" r:id="rId6"/>
    <p:sldId id="259" r:id="rId7"/>
    <p:sldId id="270" r:id="rId8"/>
    <p:sldId id="277" r:id="rId9"/>
    <p:sldId id="278" r:id="rId10"/>
    <p:sldId id="264" r:id="rId11"/>
    <p:sldId id="265" r:id="rId12"/>
    <p:sldId id="269" r:id="rId13"/>
    <p:sldId id="263" r:id="rId14"/>
    <p:sldId id="268" r:id="rId15"/>
    <p:sldId id="267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14618152852064E-2"/>
          <c:y val="4.6649565798263196E-2"/>
          <c:w val="0.92416264763779532"/>
          <c:h val="0.60803422686797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выпускников, сдававших ОГЭ в 2018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и ИКТ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Химия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7.48</c:v>
                </c:pt>
                <c:pt idx="1">
                  <c:v>23.77</c:v>
                </c:pt>
                <c:pt idx="2">
                  <c:v>33.06</c:v>
                </c:pt>
                <c:pt idx="3">
                  <c:v>39.68</c:v>
                </c:pt>
                <c:pt idx="4">
                  <c:v>5.0999999999999996</c:v>
                </c:pt>
                <c:pt idx="5">
                  <c:v>3.3</c:v>
                </c:pt>
                <c:pt idx="6">
                  <c:v>52.58</c:v>
                </c:pt>
                <c:pt idx="7">
                  <c:v>18.010000000000002</c:v>
                </c:pt>
                <c:pt idx="8">
                  <c:v>14.84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0-4F00-B223-10B38C2BA3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выпускников, сдававших ЕГЭ в 2020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и ИКТ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Химия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8.52</c:v>
                </c:pt>
                <c:pt idx="1">
                  <c:v>17.78</c:v>
                </c:pt>
                <c:pt idx="2">
                  <c:v>3.32</c:v>
                </c:pt>
                <c:pt idx="3">
                  <c:v>19.100000000000001</c:v>
                </c:pt>
                <c:pt idx="4">
                  <c:v>16.87</c:v>
                </c:pt>
                <c:pt idx="5">
                  <c:v>4.6399999999999997</c:v>
                </c:pt>
                <c:pt idx="6">
                  <c:v>42.05</c:v>
                </c:pt>
                <c:pt idx="7">
                  <c:v>20.96</c:v>
                </c:pt>
                <c:pt idx="8">
                  <c:v>19.829999999999998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0-4F00-B223-10B38C2BA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629640"/>
        <c:axId val="619630032"/>
      </c:barChart>
      <c:catAx>
        <c:axId val="61962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630032"/>
        <c:crosses val="autoZero"/>
        <c:auto val="1"/>
        <c:lblAlgn val="ctr"/>
        <c:lblOffset val="100"/>
        <c:noMultiLvlLbl val="0"/>
      </c:catAx>
      <c:valAx>
        <c:axId val="619630032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62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27053550985083E-4"/>
          <c:y val="0.93457653083945669"/>
          <c:w val="0.87896664327642415"/>
          <c:h val="5.1849654865286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Физика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выпускников, сдававших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999455884267273E-2"/>
                  <c:y val="5.83290300804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D5-4A53-B233-4BCD667D88BC}"/>
                </c:ext>
              </c:extLst>
            </c:dLbl>
            <c:dLbl>
              <c:idx val="1"/>
              <c:layout>
                <c:manualLayout>
                  <c:x val="-7.2915181540655669E-2"/>
                  <c:y val="6.832114391607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5-4A53-B233-4BCD667D88BC}"/>
                </c:ext>
              </c:extLst>
            </c:dLbl>
            <c:dLbl>
              <c:idx val="2"/>
              <c:layout>
                <c:manualLayout>
                  <c:x val="-5.2847642314388231E-2"/>
                  <c:y val="4.83369162448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D5-4A53-B233-4BCD667D88BC}"/>
                </c:ext>
              </c:extLst>
            </c:dLbl>
            <c:dLbl>
              <c:idx val="3"/>
              <c:layout>
                <c:manualLayout>
                  <c:x val="-6.9999455884267273E-2"/>
                  <c:y val="4.1675507021099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D5-4A53-B233-4BCD667D88BC}"/>
                </c:ext>
              </c:extLst>
            </c:dLbl>
            <c:dLbl>
              <c:idx val="4"/>
              <c:layout>
                <c:manualLayout>
                  <c:x val="-6.5222015131553956E-2"/>
                  <c:y val="6.8712344797670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24283842376076"/>
                      <c:h val="0.11074587015089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0D5-4A53-B233-4BCD667D8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22.1</c:v>
                </c:pt>
                <c:pt idx="1">
                  <c:v>20.7</c:v>
                </c:pt>
                <c:pt idx="2">
                  <c:v>18</c:v>
                </c:pt>
                <c:pt idx="3">
                  <c:v>16.600000000000001</c:v>
                </c:pt>
                <c:pt idx="4">
                  <c:v>17.27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D5-4A53-B233-4BCD667D88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доля выпускников, сдававших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24.2</c:v>
                </c:pt>
                <c:pt idx="1">
                  <c:v>21.3</c:v>
                </c:pt>
                <c:pt idx="2">
                  <c:v>20.2</c:v>
                </c:pt>
                <c:pt idx="3">
                  <c:v>18</c:v>
                </c:pt>
                <c:pt idx="4">
                  <c:v>20.12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D5-4A53-B233-4BCD667D88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9396104"/>
        <c:axId val="599381600"/>
      </c:lineChart>
      <c:catAx>
        <c:axId val="59939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381600"/>
        <c:crosses val="autoZero"/>
        <c:auto val="1"/>
        <c:lblAlgn val="ctr"/>
        <c:lblOffset val="100"/>
        <c:noMultiLvlLbl val="0"/>
      </c:catAx>
      <c:valAx>
        <c:axId val="5993816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9939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Информатика и ИКТ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выпускников, выбравших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093383838383837"/>
                  <c:y val="-7.39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AD-446A-947B-B38493FFDB6F}"/>
                </c:ext>
              </c:extLst>
            </c:dLbl>
            <c:dLbl>
              <c:idx val="1"/>
              <c:layout>
                <c:manualLayout>
                  <c:x val="-7.2915181540655669E-2"/>
                  <c:y val="6.832114391607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AD-446A-947B-B38493FFDB6F}"/>
                </c:ext>
              </c:extLst>
            </c:dLbl>
            <c:dLbl>
              <c:idx val="2"/>
              <c:layout>
                <c:manualLayout>
                  <c:x val="-5.2847727272727275E-2"/>
                  <c:y val="6.156597222222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AD-446A-947B-B38493FFDB6F}"/>
                </c:ext>
              </c:extLst>
            </c:dLbl>
            <c:dLbl>
              <c:idx val="3"/>
              <c:layout>
                <c:manualLayout>
                  <c:x val="-5.3964141414141416E-2"/>
                  <c:y val="6.8133680555555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AD-446A-947B-B38493FFD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24.17</c:v>
                </c:pt>
                <c:pt idx="1">
                  <c:v>35.950000000000003</c:v>
                </c:pt>
                <c:pt idx="2">
                  <c:v>39.68</c:v>
                </c:pt>
                <c:pt idx="3">
                  <c:v>43.47</c:v>
                </c:pt>
                <c:pt idx="4">
                  <c:v>41.79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AD-446A-947B-B38493FFDB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доля выпускников, выбравших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9.77</c:v>
                </c:pt>
                <c:pt idx="1">
                  <c:v>10.44</c:v>
                </c:pt>
                <c:pt idx="2">
                  <c:v>14.08</c:v>
                </c:pt>
                <c:pt idx="3">
                  <c:v>14.88</c:v>
                </c:pt>
                <c:pt idx="4">
                  <c:v>18.45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AD-446A-947B-B38493FFDB6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9400808"/>
        <c:axId val="599395712"/>
      </c:lineChart>
      <c:catAx>
        <c:axId val="59940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395712"/>
        <c:crosses val="autoZero"/>
        <c:auto val="1"/>
        <c:lblAlgn val="ctr"/>
        <c:lblOffset val="100"/>
        <c:noMultiLvlLbl val="0"/>
      </c:catAx>
      <c:valAx>
        <c:axId val="599395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99400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Биология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863636363636362E-2"/>
          <c:y val="0.1958579861111111"/>
          <c:w val="0.92944444444444441"/>
          <c:h val="0.644568402777777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29.1</c:v>
                </c:pt>
                <c:pt idx="1">
                  <c:v>26.8</c:v>
                </c:pt>
                <c:pt idx="2">
                  <c:v>23.8</c:v>
                </c:pt>
                <c:pt idx="3">
                  <c:v>23.1</c:v>
                </c:pt>
                <c:pt idx="4">
                  <c:v>20.38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1A-476E-8E15-65028FA01C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9.2178005632913368E-2"/>
                  <c:y val="-7.5488043607575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1A-476E-8E15-65028FA01CE6}"/>
                </c:ext>
              </c:extLst>
            </c:dLbl>
            <c:dLbl>
              <c:idx val="3"/>
              <c:layout>
                <c:manualLayout>
                  <c:x val="-8.534786606390328E-2"/>
                  <c:y val="-7.5488043607575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1A-476E-8E15-65028FA01CE6}"/>
                </c:ext>
              </c:extLst>
            </c:dLbl>
            <c:dLbl>
              <c:idx val="4"/>
              <c:layout>
                <c:manualLayout>
                  <c:x val="-5.9045707070707186E-2"/>
                  <c:y val="6.8405902777777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1A-476E-8E15-65028FA01C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14.7</c:v>
                </c:pt>
                <c:pt idx="1">
                  <c:v>14.8</c:v>
                </c:pt>
                <c:pt idx="2" formatCode="0.0">
                  <c:v>16</c:v>
                </c:pt>
                <c:pt idx="3" formatCode="0.0">
                  <c:v>16</c:v>
                </c:pt>
                <c:pt idx="4">
                  <c:v>17.89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1A-476E-8E15-65028FA01CE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9408256"/>
        <c:axId val="599394144"/>
      </c:lineChart>
      <c:catAx>
        <c:axId val="59940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394144"/>
        <c:crosses val="autoZero"/>
        <c:auto val="1"/>
        <c:lblAlgn val="ctr"/>
        <c:lblOffset val="100"/>
        <c:noMultiLvlLbl val="0"/>
      </c:catAx>
      <c:valAx>
        <c:axId val="599394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94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Химия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6.7263888888889012E-2"/>
                  <c:y val="9.9273958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99-4167-8335-7C58F19EA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17.3</c:v>
                </c:pt>
                <c:pt idx="1">
                  <c:v>16.8</c:v>
                </c:pt>
                <c:pt idx="2">
                  <c:v>14.8</c:v>
                </c:pt>
                <c:pt idx="3" formatCode="0.0">
                  <c:v>15</c:v>
                </c:pt>
                <c:pt idx="4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99-4167-8335-7C58F19EA0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7.477158522023121E-2"/>
                  <c:y val="-5.2394849886015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9-4167-8335-7C58F19EA01E}"/>
                </c:ext>
              </c:extLst>
            </c:dLbl>
            <c:dLbl>
              <c:idx val="4"/>
              <c:layout>
                <c:manualLayout>
                  <c:x val="-3.0182070707070824E-2"/>
                  <c:y val="-0.103573263888888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9-4167-8335-7C58F19EA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10.6</c:v>
                </c:pt>
                <c:pt idx="2">
                  <c:v>11.6</c:v>
                </c:pt>
                <c:pt idx="3">
                  <c:v>11.1</c:v>
                </c:pt>
                <c:pt idx="4">
                  <c:v>13.61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99-4167-8335-7C58F19EA01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9406688"/>
        <c:axId val="599384736"/>
      </c:lineChart>
      <c:catAx>
        <c:axId val="59940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384736"/>
        <c:crosses val="autoZero"/>
        <c:auto val="1"/>
        <c:lblAlgn val="ctr"/>
        <c:lblOffset val="100"/>
        <c:noMultiLvlLbl val="0"/>
      </c:catAx>
      <c:valAx>
        <c:axId val="59938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94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13</c:v>
                </c:pt>
                <c:pt idx="18">
                  <c:v>1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2-464D-9352-E803EA0757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1</c:v>
                </c:pt>
                <c:pt idx="17">
                  <c:v>11</c:v>
                </c:pt>
                <c:pt idx="18">
                  <c:v>1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2-464D-9352-E803EA0757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6</c:v>
                </c:pt>
                <c:pt idx="12">
                  <c:v>0</c:v>
                </c:pt>
                <c:pt idx="13">
                  <c:v>4</c:v>
                </c:pt>
                <c:pt idx="14">
                  <c:v>4</c:v>
                </c:pt>
                <c:pt idx="15">
                  <c:v>7</c:v>
                </c:pt>
                <c:pt idx="16">
                  <c:v>2</c:v>
                </c:pt>
                <c:pt idx="17">
                  <c:v>11</c:v>
                </c:pt>
                <c:pt idx="18">
                  <c:v>2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2-464D-9352-E803EA0757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D7-42CF-AEBF-B451836DB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5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17</c:v>
                </c:pt>
                <c:pt idx="18">
                  <c:v>2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2-464D-9352-E803EA075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7"/>
        <c:axId val="600456392"/>
        <c:axId val="600458744"/>
      </c:barChart>
      <c:catAx>
        <c:axId val="60045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0458744"/>
        <c:crosses val="autoZero"/>
        <c:auto val="1"/>
        <c:lblAlgn val="ctr"/>
        <c:lblOffset val="100"/>
        <c:tickLblSkip val="1"/>
        <c:noMultiLvlLbl val="0"/>
      </c:catAx>
      <c:valAx>
        <c:axId val="600458744"/>
        <c:scaling>
          <c:orientation val="minMax"/>
          <c:max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0456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4</c:v>
                </c:pt>
                <c:pt idx="9">
                  <c:v>9</c:v>
                </c:pt>
                <c:pt idx="10">
                  <c:v>8</c:v>
                </c:pt>
                <c:pt idx="11">
                  <c:v>10</c:v>
                </c:pt>
                <c:pt idx="12">
                  <c:v>4</c:v>
                </c:pt>
                <c:pt idx="13">
                  <c:v>6</c:v>
                </c:pt>
                <c:pt idx="14">
                  <c:v>3</c:v>
                </c:pt>
                <c:pt idx="15">
                  <c:v>9</c:v>
                </c:pt>
                <c:pt idx="16">
                  <c:v>4</c:v>
                </c:pt>
                <c:pt idx="17">
                  <c:v>8</c:v>
                </c:pt>
                <c:pt idx="18">
                  <c:v>6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0-4975-BA8F-3FA005D4FE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7</c:v>
                </c:pt>
                <c:pt idx="8">
                  <c:v>3</c:v>
                </c:pt>
                <c:pt idx="9">
                  <c:v>8</c:v>
                </c:pt>
                <c:pt idx="10">
                  <c:v>9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3</c:v>
                </c:pt>
                <c:pt idx="15">
                  <c:v>6</c:v>
                </c:pt>
                <c:pt idx="16">
                  <c:v>5</c:v>
                </c:pt>
                <c:pt idx="17">
                  <c:v>14</c:v>
                </c:pt>
                <c:pt idx="18">
                  <c:v>4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0-4975-BA8F-3FA005D4FE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6</c:v>
                </c:pt>
                <c:pt idx="9">
                  <c:v>11</c:v>
                </c:pt>
                <c:pt idx="10">
                  <c:v>12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6</c:v>
                </c:pt>
                <c:pt idx="15">
                  <c:v>9</c:v>
                </c:pt>
                <c:pt idx="16">
                  <c:v>2</c:v>
                </c:pt>
                <c:pt idx="17">
                  <c:v>12</c:v>
                </c:pt>
                <c:pt idx="18">
                  <c:v>6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0-4975-BA8F-3FA005D4FE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9</c:v>
                </c:pt>
                <c:pt idx="12">
                  <c:v>6</c:v>
                </c:pt>
                <c:pt idx="13">
                  <c:v>5</c:v>
                </c:pt>
                <c:pt idx="14">
                  <c:v>3</c:v>
                </c:pt>
                <c:pt idx="15">
                  <c:v>7</c:v>
                </c:pt>
                <c:pt idx="16">
                  <c:v>3</c:v>
                </c:pt>
                <c:pt idx="17">
                  <c:v>13</c:v>
                </c:pt>
                <c:pt idx="18">
                  <c:v>8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0-4975-BA8F-3FA005D4F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917024"/>
        <c:axId val="327013200"/>
      </c:barChart>
      <c:catAx>
        <c:axId val="37391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013200"/>
        <c:crosses val="autoZero"/>
        <c:auto val="1"/>
        <c:lblAlgn val="ctr"/>
        <c:lblOffset val="100"/>
        <c:noMultiLvlLbl val="0"/>
      </c:catAx>
      <c:valAx>
        <c:axId val="327013200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91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i="0" baseline="0" dirty="0" smtClean="0">
                <a:effectLst/>
              </a:rPr>
              <a:t>Количество школ, в которых физика </a:t>
            </a: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ru-RU" sz="1600" b="1" i="0" baseline="0" dirty="0" smtClean="0">
                <a:effectLst/>
              </a:rPr>
              <a:t>НЕ выбрана в качестве экзамена и на ОГЭ, и на ЕГЭ</a:t>
            </a:r>
            <a:endParaRPr lang="ru-RU" sz="1600" dirty="0">
              <a:effectLst/>
            </a:endParaRPr>
          </a:p>
        </c:rich>
      </c:tx>
      <c:layout>
        <c:manualLayout>
          <c:xMode val="edge"/>
          <c:yMode val="edge"/>
          <c:x val="0.13640631313131313"/>
          <c:y val="2.6458333333333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выпускников, сдававших ОГЭ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915181540655669E-2"/>
                  <c:y val="6.832114391607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A0-4822-91D0-3F0601888E72}"/>
                </c:ext>
              </c:extLst>
            </c:dLbl>
            <c:dLbl>
              <c:idx val="2"/>
              <c:layout>
                <c:manualLayout>
                  <c:x val="-2.6336287104708578E-3"/>
                  <c:y val="-6.3236701960562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0-4822-91D0-3F0601888E72}"/>
                </c:ext>
              </c:extLst>
            </c:dLbl>
            <c:dLbl>
              <c:idx val="3"/>
              <c:layout>
                <c:manualLayout>
                  <c:x val="-4.0327551954589584E-2"/>
                  <c:y val="5.5199469260446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0-4822-91D0-3F0601888E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25</c:v>
                </c:pt>
                <c:pt idx="1">
                  <c:v>22</c:v>
                </c:pt>
                <c:pt idx="2">
                  <c:v>43</c:v>
                </c:pt>
                <c:pt idx="3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A0-4822-91D0-3F0601888E7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9615528"/>
        <c:axId val="61961513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ln w="381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4A0-4822-91D0-3F0601888E72}"/>
                  </c:ext>
                </c:extLst>
              </c15:ser>
            </c15:filteredLineSeries>
          </c:ext>
        </c:extLst>
      </c:lineChart>
      <c:catAx>
        <c:axId val="61961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615136"/>
        <c:crosses val="autoZero"/>
        <c:auto val="1"/>
        <c:lblAlgn val="ctr"/>
        <c:lblOffset val="100"/>
        <c:noMultiLvlLbl val="0"/>
      </c:catAx>
      <c:valAx>
        <c:axId val="6196151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1961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Количество школ,</a:t>
            </a:r>
            <a:r>
              <a:rPr lang="ru-RU" sz="1600" b="1" baseline="0" dirty="0" smtClean="0">
                <a:solidFill>
                  <a:schemeClr val="tx1"/>
                </a:solidFill>
              </a:rPr>
              <a:t> в которых физика выбрана в качестве экзамена и на ОГЭ, и на ЕГЭ</a:t>
            </a:r>
            <a:endParaRPr lang="ru-RU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выпускников, сдававших ОГЭ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915181540655669E-2"/>
                  <c:y val="6.832114391607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A4-45FE-B85E-50D476C5A234}"/>
                </c:ext>
              </c:extLst>
            </c:dLbl>
            <c:dLbl>
              <c:idx val="1"/>
              <c:layout>
                <c:manualLayout>
                  <c:x val="-7.3588978622675313E-2"/>
                  <c:y val="8.3845377756542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A4-45FE-B85E-50D476C5A234}"/>
                </c:ext>
              </c:extLst>
            </c:dLbl>
            <c:dLbl>
              <c:idx val="2"/>
              <c:layout>
                <c:manualLayout>
                  <c:x val="-5.2847642314388231E-2"/>
                  <c:y val="4.83369162448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A4-45FE-B85E-50D476C5A234}"/>
                </c:ext>
              </c:extLst>
            </c:dLbl>
            <c:dLbl>
              <c:idx val="3"/>
              <c:layout>
                <c:manualLayout>
                  <c:x val="-6.9999455884267273E-2"/>
                  <c:y val="4.1675507021099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A4-45FE-B85E-50D476C5A23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143</c:v>
                </c:pt>
                <c:pt idx="1">
                  <c:v>144</c:v>
                </c:pt>
                <c:pt idx="2">
                  <c:v>131</c:v>
                </c:pt>
                <c:pt idx="3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A4-45FE-B85E-50D476C5A2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9614352"/>
        <c:axId val="61961984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ln w="381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19A4-45FE-B85E-50D476C5A234}"/>
                  </c:ext>
                </c:extLst>
              </c15:ser>
            </c15:filteredLineSeries>
          </c:ext>
        </c:extLst>
      </c:lineChart>
      <c:catAx>
        <c:axId val="61961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619840"/>
        <c:crosses val="autoZero"/>
        <c:auto val="1"/>
        <c:lblAlgn val="ctr"/>
        <c:lblOffset val="100"/>
        <c:noMultiLvlLbl val="0"/>
      </c:catAx>
      <c:valAx>
        <c:axId val="6196198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1961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C497F-2DEC-42AB-B9A6-1A89987B2586}" type="doc">
      <dgm:prSet loTypeId="urn:microsoft.com/office/officeart/2005/8/layout/hierarchy4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E173163-97D3-458E-BAB4-9CEA74BE1DE9}">
      <dgm:prSet phldrT="[Текст]" custT="1"/>
      <dgm:spPr/>
      <dgm:t>
        <a:bodyPr/>
        <a:lstStyle/>
        <a:p>
          <a:r>
            <a:rPr lang="ru-RU" sz="2400" b="1" dirty="0" smtClean="0"/>
            <a:t>ДО</a:t>
          </a:r>
          <a:endParaRPr lang="ru-RU" sz="2400" dirty="0"/>
        </a:p>
      </dgm:t>
    </dgm:pt>
    <dgm:pt modelId="{71D6984F-BA92-41BE-B7AE-0AE62A3DB4A2}" type="parTrans" cxnId="{19F1D344-F142-4F9D-BA3C-0093E89A7DD1}">
      <dgm:prSet/>
      <dgm:spPr/>
      <dgm:t>
        <a:bodyPr/>
        <a:lstStyle/>
        <a:p>
          <a:endParaRPr lang="ru-RU"/>
        </a:p>
      </dgm:t>
    </dgm:pt>
    <dgm:pt modelId="{E5345CF2-9487-42FA-B6B2-425154F7DD0E}" type="sibTrans" cxnId="{19F1D344-F142-4F9D-BA3C-0093E89A7DD1}">
      <dgm:prSet/>
      <dgm:spPr/>
      <dgm:t>
        <a:bodyPr/>
        <a:lstStyle/>
        <a:p>
          <a:endParaRPr lang="ru-RU"/>
        </a:p>
      </dgm:t>
    </dgm:pt>
    <dgm:pt modelId="{98A99A91-65D2-4A1E-8B70-A7CBD40E5891}">
      <dgm:prSet phldrT="[Текст]"/>
      <dgm:spPr/>
      <dgm:t>
        <a:bodyPr vert="vert270"/>
        <a:lstStyle/>
        <a:p>
          <a:r>
            <a:rPr lang="ru-RU" dirty="0" smtClean="0"/>
            <a:t>Исследование качества дошкольного образования</a:t>
          </a:r>
          <a:endParaRPr lang="ru-RU" dirty="0"/>
        </a:p>
      </dgm:t>
    </dgm:pt>
    <dgm:pt modelId="{751C6BB6-2331-4004-8400-1787068D12B3}" type="parTrans" cxnId="{172BAAE1-6BD2-4DB4-965C-38776BECAD50}">
      <dgm:prSet/>
      <dgm:spPr/>
      <dgm:t>
        <a:bodyPr/>
        <a:lstStyle/>
        <a:p>
          <a:endParaRPr lang="ru-RU"/>
        </a:p>
      </dgm:t>
    </dgm:pt>
    <dgm:pt modelId="{8BBD323F-285C-4887-9A9B-DF102CB653EE}" type="sibTrans" cxnId="{172BAAE1-6BD2-4DB4-965C-38776BECAD50}">
      <dgm:prSet/>
      <dgm:spPr/>
      <dgm:t>
        <a:bodyPr/>
        <a:lstStyle/>
        <a:p>
          <a:endParaRPr lang="ru-RU"/>
        </a:p>
      </dgm:t>
    </dgm:pt>
    <dgm:pt modelId="{F72C5EED-7B73-427F-BE97-0BEACA5B6146}">
      <dgm:prSet phldrT="[Текст]" custT="1"/>
      <dgm:spPr/>
      <dgm:t>
        <a:bodyPr/>
        <a:lstStyle/>
        <a:p>
          <a:r>
            <a:rPr lang="ru-RU" sz="2000" dirty="0" smtClean="0"/>
            <a:t>7</a:t>
          </a:r>
          <a:endParaRPr lang="ru-RU" sz="2000" dirty="0"/>
        </a:p>
      </dgm:t>
    </dgm:pt>
    <dgm:pt modelId="{986B7886-48ED-47E8-B81C-BEC75EB8C05F}" type="parTrans" cxnId="{5949E00D-058F-4CD4-BC8D-BAD5B2C0DCA5}">
      <dgm:prSet/>
      <dgm:spPr/>
      <dgm:t>
        <a:bodyPr/>
        <a:lstStyle/>
        <a:p>
          <a:endParaRPr lang="ru-RU"/>
        </a:p>
      </dgm:t>
    </dgm:pt>
    <dgm:pt modelId="{73EA152C-895A-4C8D-B35F-EB81ED2B4846}" type="sibTrans" cxnId="{5949E00D-058F-4CD4-BC8D-BAD5B2C0DCA5}">
      <dgm:prSet/>
      <dgm:spPr/>
      <dgm:t>
        <a:bodyPr/>
        <a:lstStyle/>
        <a:p>
          <a:endParaRPr lang="ru-RU"/>
        </a:p>
      </dgm:t>
    </dgm:pt>
    <dgm:pt modelId="{EFFF3E5F-105A-41BD-A387-E882BFE6BFA3}">
      <dgm:prSet phldrT="[Текст]" custT="1"/>
      <dgm:spPr/>
      <dgm:t>
        <a:bodyPr/>
        <a:lstStyle/>
        <a:p>
          <a:r>
            <a:rPr lang="ru-RU" sz="2000" dirty="0" smtClean="0"/>
            <a:t>8</a:t>
          </a:r>
          <a:endParaRPr lang="ru-RU" sz="2000" dirty="0"/>
        </a:p>
      </dgm:t>
    </dgm:pt>
    <dgm:pt modelId="{45D0E78B-C2C6-4864-ADB5-7668C5B51CDA}" type="parTrans" cxnId="{2B407DB2-9C63-4BBD-8CDF-7E06C5B3923E}">
      <dgm:prSet/>
      <dgm:spPr/>
      <dgm:t>
        <a:bodyPr/>
        <a:lstStyle/>
        <a:p>
          <a:endParaRPr lang="ru-RU"/>
        </a:p>
      </dgm:t>
    </dgm:pt>
    <dgm:pt modelId="{5DB796F3-7E40-451F-B63A-A5B2B19EF31C}" type="sibTrans" cxnId="{2B407DB2-9C63-4BBD-8CDF-7E06C5B3923E}">
      <dgm:prSet/>
      <dgm:spPr/>
      <dgm:t>
        <a:bodyPr/>
        <a:lstStyle/>
        <a:p>
          <a:endParaRPr lang="ru-RU"/>
        </a:p>
      </dgm:t>
    </dgm:pt>
    <dgm:pt modelId="{F35750A6-772E-4675-8069-6A7601FEDC98}">
      <dgm:prSet phldrT="[Текст]" custT="1"/>
      <dgm:spPr/>
      <dgm:t>
        <a:bodyPr/>
        <a:lstStyle/>
        <a:p>
          <a:r>
            <a:rPr lang="ru-RU" sz="2000" dirty="0" smtClean="0"/>
            <a:t>9</a:t>
          </a:r>
          <a:endParaRPr lang="ru-RU" sz="2000" dirty="0"/>
        </a:p>
      </dgm:t>
    </dgm:pt>
    <dgm:pt modelId="{BBB7D8EA-78DD-4BC4-8003-4903888C4E62}" type="parTrans" cxnId="{9C0E7EC8-DD84-4471-BC50-B5536934BB18}">
      <dgm:prSet/>
      <dgm:spPr/>
      <dgm:t>
        <a:bodyPr/>
        <a:lstStyle/>
        <a:p>
          <a:endParaRPr lang="ru-RU"/>
        </a:p>
      </dgm:t>
    </dgm:pt>
    <dgm:pt modelId="{BCC61A01-537D-4DC8-BEDC-A8D1F45C391C}" type="sibTrans" cxnId="{9C0E7EC8-DD84-4471-BC50-B5536934BB18}">
      <dgm:prSet/>
      <dgm:spPr/>
      <dgm:t>
        <a:bodyPr/>
        <a:lstStyle/>
        <a:p>
          <a:endParaRPr lang="ru-RU"/>
        </a:p>
      </dgm:t>
    </dgm:pt>
    <dgm:pt modelId="{B75784BE-E401-4027-9C4D-17F47533BA79}">
      <dgm:prSet phldrT="[Текст]" custT="1"/>
      <dgm:spPr/>
      <dgm:t>
        <a:bodyPr/>
        <a:lstStyle/>
        <a:p>
          <a:r>
            <a:rPr lang="ru-RU" sz="2000" dirty="0" smtClean="0"/>
            <a:t>10</a:t>
          </a:r>
          <a:endParaRPr lang="ru-RU" sz="2000" dirty="0"/>
        </a:p>
      </dgm:t>
    </dgm:pt>
    <dgm:pt modelId="{3AB76A44-8450-497F-8E36-C2F98E8A35D5}" type="parTrans" cxnId="{AA52C6D9-CA06-4C75-99A9-473AE1BA6B4A}">
      <dgm:prSet/>
      <dgm:spPr/>
      <dgm:t>
        <a:bodyPr/>
        <a:lstStyle/>
        <a:p>
          <a:endParaRPr lang="ru-RU"/>
        </a:p>
      </dgm:t>
    </dgm:pt>
    <dgm:pt modelId="{3FE84B4B-0FA2-4FDF-A89A-F263F34B58EB}" type="sibTrans" cxnId="{AA52C6D9-CA06-4C75-99A9-473AE1BA6B4A}">
      <dgm:prSet/>
      <dgm:spPr/>
      <dgm:t>
        <a:bodyPr/>
        <a:lstStyle/>
        <a:p>
          <a:endParaRPr lang="ru-RU"/>
        </a:p>
      </dgm:t>
    </dgm:pt>
    <dgm:pt modelId="{425E32F8-2CCC-49E5-ADDE-B4A2135AAE1D}">
      <dgm:prSet phldrT="[Текст]" custT="1"/>
      <dgm:spPr/>
      <dgm:t>
        <a:bodyPr/>
        <a:lstStyle/>
        <a:p>
          <a:r>
            <a:rPr lang="ru-RU" sz="3000" dirty="0" smtClean="0"/>
            <a:t>Общее образование</a:t>
          </a:r>
          <a:endParaRPr lang="ru-RU" sz="3000" dirty="0"/>
        </a:p>
      </dgm:t>
    </dgm:pt>
    <dgm:pt modelId="{DF6B2F0F-83DF-4B24-86A3-53A7D5D73C5C}" type="parTrans" cxnId="{89F5E191-AFA5-4288-A0CE-107CF5F58D75}">
      <dgm:prSet/>
      <dgm:spPr/>
      <dgm:t>
        <a:bodyPr/>
        <a:lstStyle/>
        <a:p>
          <a:endParaRPr lang="ru-RU"/>
        </a:p>
      </dgm:t>
    </dgm:pt>
    <dgm:pt modelId="{154429B5-651C-465D-AD08-B72E3D5E5069}" type="sibTrans" cxnId="{89F5E191-AFA5-4288-A0CE-107CF5F58D75}">
      <dgm:prSet/>
      <dgm:spPr/>
      <dgm:t>
        <a:bodyPr/>
        <a:lstStyle/>
        <a:p>
          <a:endParaRPr lang="ru-RU"/>
        </a:p>
      </dgm:t>
    </dgm:pt>
    <dgm:pt modelId="{B23CD49A-DB81-4677-8F01-DC0F1FA687B8}">
      <dgm:prSet phldrT="[Текст]" custT="1"/>
      <dgm:spPr/>
      <dgm:t>
        <a:bodyPr/>
        <a:lstStyle/>
        <a:p>
          <a:r>
            <a:rPr lang="ru-RU" sz="2000" dirty="0" smtClean="0"/>
            <a:t>6</a:t>
          </a:r>
          <a:endParaRPr lang="ru-RU" sz="2000" dirty="0"/>
        </a:p>
      </dgm:t>
    </dgm:pt>
    <dgm:pt modelId="{174C99D9-5EE3-4102-87D5-3F12A1572979}" type="sibTrans" cxnId="{24766F22-06B8-4E68-8388-72925E55D683}">
      <dgm:prSet/>
      <dgm:spPr/>
      <dgm:t>
        <a:bodyPr/>
        <a:lstStyle/>
        <a:p>
          <a:endParaRPr lang="ru-RU"/>
        </a:p>
      </dgm:t>
    </dgm:pt>
    <dgm:pt modelId="{D1D2F9E7-1AB6-429C-9067-220F0DE685B3}" type="parTrans" cxnId="{24766F22-06B8-4E68-8388-72925E55D683}">
      <dgm:prSet/>
      <dgm:spPr/>
      <dgm:t>
        <a:bodyPr/>
        <a:lstStyle/>
        <a:p>
          <a:endParaRPr lang="ru-RU"/>
        </a:p>
      </dgm:t>
    </dgm:pt>
    <dgm:pt modelId="{F5A43249-160C-4E08-9E7A-75C1AF58DF8F}">
      <dgm:prSet phldrT="[Текст]" custT="1"/>
      <dgm:spPr/>
      <dgm:t>
        <a:bodyPr/>
        <a:lstStyle/>
        <a:p>
          <a:r>
            <a:rPr lang="ru-RU" sz="2000" dirty="0" smtClean="0"/>
            <a:t>5</a:t>
          </a:r>
          <a:endParaRPr lang="ru-RU" sz="2000" dirty="0"/>
        </a:p>
      </dgm:t>
    </dgm:pt>
    <dgm:pt modelId="{31B7484B-6900-4862-BAC9-E6E7B3C023A7}" type="parTrans" cxnId="{730F6833-1A38-417D-9DED-10ADDA9340F8}">
      <dgm:prSet/>
      <dgm:spPr/>
      <dgm:t>
        <a:bodyPr/>
        <a:lstStyle/>
        <a:p>
          <a:endParaRPr lang="ru-RU"/>
        </a:p>
      </dgm:t>
    </dgm:pt>
    <dgm:pt modelId="{F8C11B25-9132-460C-8343-99560F6CBED6}" type="sibTrans" cxnId="{730F6833-1A38-417D-9DED-10ADDA9340F8}">
      <dgm:prSet/>
      <dgm:spPr/>
      <dgm:t>
        <a:bodyPr/>
        <a:lstStyle/>
        <a:p>
          <a:endParaRPr lang="ru-RU"/>
        </a:p>
      </dgm:t>
    </dgm:pt>
    <dgm:pt modelId="{427E9C71-4271-4301-8803-92C2B4E957AA}">
      <dgm:prSet phldrT="[Текст]" custT="1"/>
      <dgm:spPr/>
      <dgm:t>
        <a:bodyPr/>
        <a:lstStyle/>
        <a:p>
          <a:r>
            <a:rPr lang="ru-RU" sz="2000" dirty="0" smtClean="0"/>
            <a:t>ВПР</a:t>
          </a:r>
          <a:endParaRPr lang="ru-RU" sz="2000" dirty="0"/>
        </a:p>
      </dgm:t>
    </dgm:pt>
    <dgm:pt modelId="{9F8ABC0F-C3EE-4198-8106-82C8D9039193}" type="parTrans" cxnId="{5E1425AB-3FE9-46B0-A5A9-061B63586909}">
      <dgm:prSet/>
      <dgm:spPr/>
      <dgm:t>
        <a:bodyPr/>
        <a:lstStyle/>
        <a:p>
          <a:endParaRPr lang="ru-RU"/>
        </a:p>
      </dgm:t>
    </dgm:pt>
    <dgm:pt modelId="{22944FF0-1AD3-45D4-B8FB-5AAC8C4D902E}" type="sibTrans" cxnId="{5E1425AB-3FE9-46B0-A5A9-061B63586909}">
      <dgm:prSet/>
      <dgm:spPr/>
      <dgm:t>
        <a:bodyPr/>
        <a:lstStyle/>
        <a:p>
          <a:endParaRPr lang="ru-RU"/>
        </a:p>
      </dgm:t>
    </dgm:pt>
    <dgm:pt modelId="{BB2C763E-EA38-46F6-972D-F0E7DB4404A6}">
      <dgm:prSet phldrT="[Текст]" custT="1"/>
      <dgm:spPr/>
      <dgm:t>
        <a:bodyPr/>
        <a:lstStyle/>
        <a:p>
          <a:r>
            <a:rPr lang="ru-RU" sz="2000" dirty="0" smtClean="0"/>
            <a:t>ВПР</a:t>
          </a:r>
          <a:endParaRPr lang="ru-RU" sz="2000" dirty="0"/>
        </a:p>
      </dgm:t>
    </dgm:pt>
    <dgm:pt modelId="{B3B704D3-0E19-442B-B343-BAFB6CA92419}" type="parTrans" cxnId="{340BFE83-8316-430F-BD5C-31D8F1938A4B}">
      <dgm:prSet/>
      <dgm:spPr/>
      <dgm:t>
        <a:bodyPr/>
        <a:lstStyle/>
        <a:p>
          <a:endParaRPr lang="ru-RU"/>
        </a:p>
      </dgm:t>
    </dgm:pt>
    <dgm:pt modelId="{AFD363C7-E7B4-4FA1-8176-98CDE7412458}" type="sibTrans" cxnId="{340BFE83-8316-430F-BD5C-31D8F1938A4B}">
      <dgm:prSet/>
      <dgm:spPr/>
      <dgm:t>
        <a:bodyPr/>
        <a:lstStyle/>
        <a:p>
          <a:endParaRPr lang="ru-RU"/>
        </a:p>
      </dgm:t>
    </dgm:pt>
    <dgm:pt modelId="{5F2A7BB9-F0FE-420A-BC62-4E92F25C660D}">
      <dgm:prSet phldrT="[Текст]" custT="1"/>
      <dgm:spPr/>
      <dgm:t>
        <a:bodyPr/>
        <a:lstStyle/>
        <a:p>
          <a:r>
            <a:rPr lang="ru-RU" sz="2000" dirty="0" smtClean="0"/>
            <a:t>11</a:t>
          </a:r>
          <a:endParaRPr lang="ru-RU" sz="2000" dirty="0"/>
        </a:p>
      </dgm:t>
    </dgm:pt>
    <dgm:pt modelId="{1D6D1435-BE4C-4283-9276-1F6EA960CD63}" type="parTrans" cxnId="{306B5793-5FEC-498F-ABFE-F60F7A3C7CBB}">
      <dgm:prSet/>
      <dgm:spPr/>
      <dgm:t>
        <a:bodyPr/>
        <a:lstStyle/>
        <a:p>
          <a:endParaRPr lang="ru-RU"/>
        </a:p>
      </dgm:t>
    </dgm:pt>
    <dgm:pt modelId="{0DBD2923-FF1D-40A7-A172-6FE79A866639}" type="sibTrans" cxnId="{306B5793-5FEC-498F-ABFE-F60F7A3C7CBB}">
      <dgm:prSet/>
      <dgm:spPr/>
      <dgm:t>
        <a:bodyPr/>
        <a:lstStyle/>
        <a:p>
          <a:endParaRPr lang="ru-RU"/>
        </a:p>
      </dgm:t>
    </dgm:pt>
    <dgm:pt modelId="{EB76644A-1B0B-475A-BB12-B46A38242D3D}">
      <dgm:prSet phldrT="[Текст]" custT="1"/>
      <dgm:spPr/>
      <dgm:t>
        <a:bodyPr/>
        <a:lstStyle/>
        <a:p>
          <a:r>
            <a:rPr lang="ru-RU" sz="1600" dirty="0" smtClean="0"/>
            <a:t>Педагоги</a:t>
          </a:r>
          <a:endParaRPr lang="ru-RU" sz="1600" dirty="0"/>
        </a:p>
      </dgm:t>
    </dgm:pt>
    <dgm:pt modelId="{85F80244-8B90-488E-9F87-C47FD84E0E85}" type="parTrans" cxnId="{D42C008C-6380-42AA-ACB0-448FC8425680}">
      <dgm:prSet/>
      <dgm:spPr/>
      <dgm:t>
        <a:bodyPr/>
        <a:lstStyle/>
        <a:p>
          <a:endParaRPr lang="ru-RU"/>
        </a:p>
      </dgm:t>
    </dgm:pt>
    <dgm:pt modelId="{A295AFD9-127A-4271-B27F-01ACD2372A00}" type="sibTrans" cxnId="{D42C008C-6380-42AA-ACB0-448FC8425680}">
      <dgm:prSet/>
      <dgm:spPr/>
      <dgm:t>
        <a:bodyPr/>
        <a:lstStyle/>
        <a:p>
          <a:endParaRPr lang="ru-RU"/>
        </a:p>
      </dgm:t>
    </dgm:pt>
    <dgm:pt modelId="{84CE4BE6-A43D-472A-9360-9A39714AB68A}">
      <dgm:prSet phldrT="[Текст]" custT="1"/>
      <dgm:spPr/>
      <dgm:t>
        <a:bodyPr/>
        <a:lstStyle/>
        <a:p>
          <a:r>
            <a:rPr lang="ru-RU" sz="2000" dirty="0" smtClean="0"/>
            <a:t>ВПР</a:t>
          </a:r>
          <a:endParaRPr lang="ru-RU" sz="2000" dirty="0"/>
        </a:p>
      </dgm:t>
    </dgm:pt>
    <dgm:pt modelId="{FF26FE8A-00F2-4A5F-9A20-2F25BBC31F40}" type="parTrans" cxnId="{B5C08C8B-03C8-4D2C-86E2-FED60A847837}">
      <dgm:prSet/>
      <dgm:spPr/>
      <dgm:t>
        <a:bodyPr/>
        <a:lstStyle/>
        <a:p>
          <a:endParaRPr lang="ru-RU"/>
        </a:p>
      </dgm:t>
    </dgm:pt>
    <dgm:pt modelId="{B5C8D78E-7498-4783-AE77-D34B01AF4812}" type="sibTrans" cxnId="{B5C08C8B-03C8-4D2C-86E2-FED60A847837}">
      <dgm:prSet/>
      <dgm:spPr/>
      <dgm:t>
        <a:bodyPr/>
        <a:lstStyle/>
        <a:p>
          <a:endParaRPr lang="ru-RU"/>
        </a:p>
      </dgm:t>
    </dgm:pt>
    <dgm:pt modelId="{00039217-33CC-4635-82A2-09D9490FAAC3}">
      <dgm:prSet phldrT="[Текст]" custT="1"/>
      <dgm:spPr/>
      <dgm:t>
        <a:bodyPr/>
        <a:lstStyle/>
        <a:p>
          <a:r>
            <a:rPr lang="ru-RU" sz="2000" dirty="0" smtClean="0"/>
            <a:t>ВПР</a:t>
          </a:r>
          <a:endParaRPr lang="ru-RU" sz="2000" dirty="0"/>
        </a:p>
      </dgm:t>
    </dgm:pt>
    <dgm:pt modelId="{917B00F4-A235-40C1-8BEC-2B7B037CFE9B}" type="parTrans" cxnId="{622553D1-CB29-45CF-92BB-473ED78CDA1A}">
      <dgm:prSet/>
      <dgm:spPr/>
      <dgm:t>
        <a:bodyPr/>
        <a:lstStyle/>
        <a:p>
          <a:endParaRPr lang="ru-RU"/>
        </a:p>
      </dgm:t>
    </dgm:pt>
    <dgm:pt modelId="{E6AA09F2-8D3F-420D-9418-5C1FCBBE920F}" type="sibTrans" cxnId="{622553D1-CB29-45CF-92BB-473ED78CDA1A}">
      <dgm:prSet/>
      <dgm:spPr/>
      <dgm:t>
        <a:bodyPr/>
        <a:lstStyle/>
        <a:p>
          <a:endParaRPr lang="ru-RU"/>
        </a:p>
      </dgm:t>
    </dgm:pt>
    <dgm:pt modelId="{2A690007-55B4-4D28-9EA3-692280359166}">
      <dgm:prSet phldrT="[Текст]" custT="1"/>
      <dgm:spPr/>
      <dgm:t>
        <a:bodyPr/>
        <a:lstStyle/>
        <a:p>
          <a:r>
            <a:rPr lang="ru-RU" sz="2000" dirty="0" smtClean="0"/>
            <a:t>ВПР</a:t>
          </a:r>
          <a:endParaRPr lang="ru-RU" sz="2000" dirty="0"/>
        </a:p>
      </dgm:t>
    </dgm:pt>
    <dgm:pt modelId="{3DC90878-F532-44E2-BC74-F5AF34497337}" type="parTrans" cxnId="{4E6327A7-3C45-44CE-95FC-DADA41FA6B3A}">
      <dgm:prSet/>
      <dgm:spPr/>
      <dgm:t>
        <a:bodyPr/>
        <a:lstStyle/>
        <a:p>
          <a:endParaRPr lang="ru-RU"/>
        </a:p>
      </dgm:t>
    </dgm:pt>
    <dgm:pt modelId="{5DCB52C3-BE3E-42E5-BA77-F1EA45976082}" type="sibTrans" cxnId="{4E6327A7-3C45-44CE-95FC-DADA41FA6B3A}">
      <dgm:prSet/>
      <dgm:spPr/>
      <dgm:t>
        <a:bodyPr/>
        <a:lstStyle/>
        <a:p>
          <a:endParaRPr lang="ru-RU"/>
        </a:p>
      </dgm:t>
    </dgm:pt>
    <dgm:pt modelId="{25DFBF8F-F37D-4219-8F09-67ABCC0A50EF}">
      <dgm:prSet phldrT="[Текст]" custT="1"/>
      <dgm:spPr/>
      <dgm:t>
        <a:bodyPr vert="vert270"/>
        <a:lstStyle/>
        <a:p>
          <a:r>
            <a:rPr lang="ru-RU" sz="1200" dirty="0" smtClean="0"/>
            <a:t>Входная диагностика</a:t>
          </a:r>
          <a:endParaRPr lang="ru-RU" sz="1200" dirty="0"/>
        </a:p>
      </dgm:t>
    </dgm:pt>
    <dgm:pt modelId="{14027F6E-7E77-4A41-862D-41CC0CD25875}" type="parTrans" cxnId="{F7126937-5D3B-40B2-BCD6-70E59C8C7AC7}">
      <dgm:prSet/>
      <dgm:spPr/>
      <dgm:t>
        <a:bodyPr/>
        <a:lstStyle/>
        <a:p>
          <a:endParaRPr lang="ru-RU"/>
        </a:p>
      </dgm:t>
    </dgm:pt>
    <dgm:pt modelId="{CC853211-EABA-42A8-873D-2EE2B58D05B0}" type="sibTrans" cxnId="{F7126937-5D3B-40B2-BCD6-70E59C8C7AC7}">
      <dgm:prSet/>
      <dgm:spPr/>
      <dgm:t>
        <a:bodyPr/>
        <a:lstStyle/>
        <a:p>
          <a:endParaRPr lang="ru-RU"/>
        </a:p>
      </dgm:t>
    </dgm:pt>
    <dgm:pt modelId="{F6FF29AE-2345-465F-A86B-00CD74BDD40B}">
      <dgm:prSet phldrT="[Текст]" custT="1"/>
      <dgm:spPr/>
      <dgm:t>
        <a:bodyPr vert="vert270"/>
        <a:lstStyle/>
        <a:p>
          <a:r>
            <a:rPr lang="ru-RU" sz="1200" dirty="0" smtClean="0"/>
            <a:t>итоговое сочинение (изложение) </a:t>
          </a:r>
          <a:r>
            <a:rPr lang="ru-RU" sz="1800" dirty="0" smtClean="0"/>
            <a:t>ЕГЭ </a:t>
          </a:r>
          <a:endParaRPr lang="ru-RU" sz="1800" dirty="0"/>
        </a:p>
      </dgm:t>
    </dgm:pt>
    <dgm:pt modelId="{703537E1-239C-4053-BE8D-B0BC76453AE9}" type="parTrans" cxnId="{BD57BD16-6686-4F24-BBEE-DA052BEE7D71}">
      <dgm:prSet/>
      <dgm:spPr/>
      <dgm:t>
        <a:bodyPr/>
        <a:lstStyle/>
        <a:p>
          <a:endParaRPr lang="ru-RU"/>
        </a:p>
      </dgm:t>
    </dgm:pt>
    <dgm:pt modelId="{6783F1C3-6A7D-4D35-8BC8-AAFD4800CF98}" type="sibTrans" cxnId="{BD57BD16-6686-4F24-BBEE-DA052BEE7D71}">
      <dgm:prSet/>
      <dgm:spPr/>
      <dgm:t>
        <a:bodyPr/>
        <a:lstStyle/>
        <a:p>
          <a:endParaRPr lang="ru-RU"/>
        </a:p>
      </dgm:t>
    </dgm:pt>
    <dgm:pt modelId="{4457C576-C4C3-488B-9AC1-1E7A743A6ECC}">
      <dgm:prSet phldrT="[Текст]" custT="1"/>
      <dgm:spPr/>
      <dgm:t>
        <a:bodyPr vert="vert270"/>
        <a:lstStyle/>
        <a:p>
          <a:r>
            <a:rPr lang="ru-RU" sz="1000" dirty="0" smtClean="0"/>
            <a:t>Итоговое собеседование </a:t>
          </a:r>
          <a:r>
            <a:rPr lang="ru-RU" sz="1800" dirty="0" smtClean="0"/>
            <a:t>ОГЭ</a:t>
          </a:r>
          <a:endParaRPr lang="ru-RU" sz="1800" dirty="0"/>
        </a:p>
      </dgm:t>
    </dgm:pt>
    <dgm:pt modelId="{44658B93-2B16-4262-847C-5DDA3D600714}" type="parTrans" cxnId="{842540AB-F103-4A58-A6E6-91111A838D05}">
      <dgm:prSet/>
      <dgm:spPr/>
      <dgm:t>
        <a:bodyPr/>
        <a:lstStyle/>
        <a:p>
          <a:endParaRPr lang="ru-RU"/>
        </a:p>
      </dgm:t>
    </dgm:pt>
    <dgm:pt modelId="{ED3FAC32-AC21-4F28-8847-C68F1C46091D}" type="sibTrans" cxnId="{842540AB-F103-4A58-A6E6-91111A838D05}">
      <dgm:prSet/>
      <dgm:spPr/>
      <dgm:t>
        <a:bodyPr/>
        <a:lstStyle/>
        <a:p>
          <a:endParaRPr lang="ru-RU"/>
        </a:p>
      </dgm:t>
    </dgm:pt>
    <dgm:pt modelId="{CA3C369D-4C8A-466C-A273-471ADC707086}">
      <dgm:prSet phldrT="[Текст]" custT="1"/>
      <dgm:spPr/>
      <dgm:t>
        <a:bodyPr vert="vert270"/>
        <a:lstStyle/>
        <a:p>
          <a:r>
            <a:rPr lang="ru-RU" sz="1600" b="0" dirty="0" smtClean="0"/>
            <a:t>Диагностика</a:t>
          </a:r>
          <a:r>
            <a:rPr lang="ru-RU" sz="2000" b="0" dirty="0" smtClean="0"/>
            <a:t> предметных и методических затруднений </a:t>
          </a:r>
          <a:endParaRPr lang="ru-RU" sz="2000" b="0" dirty="0"/>
        </a:p>
      </dgm:t>
    </dgm:pt>
    <dgm:pt modelId="{0A44CA31-DD47-44BB-A94E-E573C49F1776}" type="parTrans" cxnId="{2ABC69D1-19AA-4C53-A264-F52875BC5436}">
      <dgm:prSet/>
      <dgm:spPr/>
      <dgm:t>
        <a:bodyPr/>
        <a:lstStyle/>
        <a:p>
          <a:endParaRPr lang="ru-RU"/>
        </a:p>
      </dgm:t>
    </dgm:pt>
    <dgm:pt modelId="{E4351258-CAF5-43B6-8AD7-508CABD7FF66}" type="sibTrans" cxnId="{2ABC69D1-19AA-4C53-A264-F52875BC5436}">
      <dgm:prSet/>
      <dgm:spPr/>
      <dgm:t>
        <a:bodyPr/>
        <a:lstStyle/>
        <a:p>
          <a:endParaRPr lang="ru-RU"/>
        </a:p>
      </dgm:t>
    </dgm:pt>
    <dgm:pt modelId="{5B1EC562-01B9-436F-9AFF-D3F2B14E0D1B}">
      <dgm:prSet phldrT="[Текст]" custT="1"/>
      <dgm:spPr/>
      <dgm:t>
        <a:bodyPr/>
        <a:lstStyle/>
        <a:p>
          <a:r>
            <a:rPr lang="ru-RU" sz="2000" dirty="0" smtClean="0"/>
            <a:t>РМ</a:t>
          </a:r>
          <a:endParaRPr lang="ru-RU" sz="2000" dirty="0"/>
        </a:p>
      </dgm:t>
    </dgm:pt>
    <dgm:pt modelId="{4A118053-0E7B-41FB-912B-C020FEE3496C}" type="parTrans" cxnId="{A3A3A079-F905-47A9-8763-6088F3709FA1}">
      <dgm:prSet/>
      <dgm:spPr/>
      <dgm:t>
        <a:bodyPr/>
        <a:lstStyle/>
        <a:p>
          <a:endParaRPr lang="ru-RU"/>
        </a:p>
      </dgm:t>
    </dgm:pt>
    <dgm:pt modelId="{E8366510-1F69-4225-9ED6-FD2E836FC53B}" type="sibTrans" cxnId="{A3A3A079-F905-47A9-8763-6088F3709FA1}">
      <dgm:prSet/>
      <dgm:spPr/>
      <dgm:t>
        <a:bodyPr/>
        <a:lstStyle/>
        <a:p>
          <a:endParaRPr lang="ru-RU"/>
        </a:p>
      </dgm:t>
    </dgm:pt>
    <dgm:pt modelId="{1AF84FB3-0E95-4F8F-854A-804D3974FD5F}">
      <dgm:prSet phldrT="[Текст]" custT="1"/>
      <dgm:spPr/>
      <dgm:t>
        <a:bodyPr/>
        <a:lstStyle/>
        <a:p>
          <a:r>
            <a:rPr lang="ru-RU" sz="2000" dirty="0" smtClean="0"/>
            <a:t>РМ</a:t>
          </a:r>
          <a:endParaRPr lang="ru-RU" sz="2000" dirty="0"/>
        </a:p>
      </dgm:t>
    </dgm:pt>
    <dgm:pt modelId="{ED4D7660-BCA2-412E-A2BA-6C10E321D165}" type="parTrans" cxnId="{737A0A44-81CF-4FD2-B091-92B33AA668D8}">
      <dgm:prSet/>
      <dgm:spPr/>
      <dgm:t>
        <a:bodyPr/>
        <a:lstStyle/>
        <a:p>
          <a:endParaRPr lang="ru-RU"/>
        </a:p>
      </dgm:t>
    </dgm:pt>
    <dgm:pt modelId="{EE5E1BCA-0256-4CE2-9D37-B92C7AE9641C}" type="sibTrans" cxnId="{737A0A44-81CF-4FD2-B091-92B33AA668D8}">
      <dgm:prSet/>
      <dgm:spPr/>
      <dgm:t>
        <a:bodyPr/>
        <a:lstStyle/>
        <a:p>
          <a:endParaRPr lang="ru-RU"/>
        </a:p>
      </dgm:t>
    </dgm:pt>
    <dgm:pt modelId="{9AF5049F-4711-441B-9045-CFFCDC4D8985}">
      <dgm:prSet phldrT="[Текст]" custT="1"/>
      <dgm:spPr/>
      <dgm:t>
        <a:bodyPr/>
        <a:lstStyle/>
        <a:p>
          <a:r>
            <a:rPr lang="ru-RU" sz="2000" dirty="0" smtClean="0"/>
            <a:t>РМ</a:t>
          </a:r>
          <a:endParaRPr lang="ru-RU" sz="2000" dirty="0"/>
        </a:p>
      </dgm:t>
    </dgm:pt>
    <dgm:pt modelId="{994DFC84-1C9F-4908-AB08-BC3DF4600C23}" type="parTrans" cxnId="{F53BAD5A-7776-42D7-84C6-BA9A97E0DDB1}">
      <dgm:prSet/>
      <dgm:spPr/>
      <dgm:t>
        <a:bodyPr/>
        <a:lstStyle/>
        <a:p>
          <a:endParaRPr lang="ru-RU"/>
        </a:p>
      </dgm:t>
    </dgm:pt>
    <dgm:pt modelId="{3081DE8E-B51D-4630-8C26-EB0D68B87585}" type="sibTrans" cxnId="{F53BAD5A-7776-42D7-84C6-BA9A97E0DDB1}">
      <dgm:prSet/>
      <dgm:spPr/>
      <dgm:t>
        <a:bodyPr/>
        <a:lstStyle/>
        <a:p>
          <a:endParaRPr lang="ru-RU"/>
        </a:p>
      </dgm:t>
    </dgm:pt>
    <dgm:pt modelId="{B30B2164-83C4-4A98-8A27-43096AC5C855}">
      <dgm:prSet phldrT="[Текст]" custT="1"/>
      <dgm:spPr/>
      <dgm:t>
        <a:bodyPr/>
        <a:lstStyle/>
        <a:p>
          <a:r>
            <a:rPr lang="ru-RU" sz="2000" dirty="0" smtClean="0"/>
            <a:t>РМ</a:t>
          </a:r>
          <a:endParaRPr lang="ru-RU" sz="2000" dirty="0"/>
        </a:p>
      </dgm:t>
    </dgm:pt>
    <dgm:pt modelId="{A2B9AAE4-D4B8-45AE-B93C-D5FCAA353A0D}" type="parTrans" cxnId="{C9B26FE8-A768-47CF-8E16-29BF4B5D2EAA}">
      <dgm:prSet/>
      <dgm:spPr/>
      <dgm:t>
        <a:bodyPr/>
        <a:lstStyle/>
        <a:p>
          <a:endParaRPr lang="ru-RU"/>
        </a:p>
      </dgm:t>
    </dgm:pt>
    <dgm:pt modelId="{461793B6-BE75-430D-A4AF-4ABB05C259FE}" type="sibTrans" cxnId="{C9B26FE8-A768-47CF-8E16-29BF4B5D2EAA}">
      <dgm:prSet/>
      <dgm:spPr/>
      <dgm:t>
        <a:bodyPr/>
        <a:lstStyle/>
        <a:p>
          <a:endParaRPr lang="ru-RU"/>
        </a:p>
      </dgm:t>
    </dgm:pt>
    <dgm:pt modelId="{87918457-3C6C-431A-9844-F3004A241CA2}">
      <dgm:prSet phldrT="[Текст]" custT="1"/>
      <dgm:spPr/>
      <dgm:t>
        <a:bodyPr vert="horz"/>
        <a:lstStyle/>
        <a:p>
          <a:r>
            <a:rPr lang="ru-RU" sz="2000" dirty="0" smtClean="0"/>
            <a:t>РМ</a:t>
          </a:r>
          <a:endParaRPr lang="ru-RU" sz="2000" dirty="0"/>
        </a:p>
      </dgm:t>
    </dgm:pt>
    <dgm:pt modelId="{A315E830-4389-4909-BE85-715ED85FD1D1}" type="parTrans" cxnId="{0FDC6FBA-117D-41D1-B269-A50D24E61F55}">
      <dgm:prSet/>
      <dgm:spPr/>
      <dgm:t>
        <a:bodyPr/>
        <a:lstStyle/>
        <a:p>
          <a:endParaRPr lang="ru-RU"/>
        </a:p>
      </dgm:t>
    </dgm:pt>
    <dgm:pt modelId="{15152CBF-FCBD-429A-B981-5963A6FE7B7C}" type="sibTrans" cxnId="{0FDC6FBA-117D-41D1-B269-A50D24E61F55}">
      <dgm:prSet/>
      <dgm:spPr/>
      <dgm:t>
        <a:bodyPr/>
        <a:lstStyle/>
        <a:p>
          <a:endParaRPr lang="ru-RU"/>
        </a:p>
      </dgm:t>
    </dgm:pt>
    <dgm:pt modelId="{12D597D2-58BB-416A-9E8F-EF9756DEBEA0}" type="pres">
      <dgm:prSet presAssocID="{209C497F-2DEC-42AB-B9A6-1A89987B25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AF9FEF-0E3F-43B3-BBED-4B8EED96FE52}" type="pres">
      <dgm:prSet presAssocID="{1E173163-97D3-458E-BAB4-9CEA74BE1DE9}" presName="vertOne" presStyleCnt="0"/>
      <dgm:spPr/>
    </dgm:pt>
    <dgm:pt modelId="{5F51A558-1FB7-4F5C-99AB-56188591B08E}" type="pres">
      <dgm:prSet presAssocID="{1E173163-97D3-458E-BAB4-9CEA74BE1DE9}" presName="txOne" presStyleLbl="node0" presStyleIdx="0" presStyleCnt="3" custScaleY="37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EDF6B6-1C4A-45E6-8BC4-02803FBDA166}" type="pres">
      <dgm:prSet presAssocID="{1E173163-97D3-458E-BAB4-9CEA74BE1DE9}" presName="parTransOne" presStyleCnt="0"/>
      <dgm:spPr/>
    </dgm:pt>
    <dgm:pt modelId="{A9D933C9-40CF-47B2-918A-FA6ADF386909}" type="pres">
      <dgm:prSet presAssocID="{1E173163-97D3-458E-BAB4-9CEA74BE1DE9}" presName="horzOne" presStyleCnt="0"/>
      <dgm:spPr/>
    </dgm:pt>
    <dgm:pt modelId="{373A8BF3-0DB4-4BEF-B4BB-987E4ECA8E43}" type="pres">
      <dgm:prSet presAssocID="{98A99A91-65D2-4A1E-8B70-A7CBD40E5891}" presName="vertTwo" presStyleCnt="0"/>
      <dgm:spPr/>
    </dgm:pt>
    <dgm:pt modelId="{CAE5B74A-C171-4395-990E-C9C4B89D8B8E}" type="pres">
      <dgm:prSet presAssocID="{98A99A91-65D2-4A1E-8B70-A7CBD40E5891}" presName="txTwo" presStyleLbl="node2" presStyleIdx="0" presStyleCnt="9" custScaleX="115564" custScaleY="447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80B3AC-3CB8-4193-A50C-A16854205878}" type="pres">
      <dgm:prSet presAssocID="{98A99A91-65D2-4A1E-8B70-A7CBD40E5891}" presName="horzTwo" presStyleCnt="0"/>
      <dgm:spPr/>
    </dgm:pt>
    <dgm:pt modelId="{AF7759E3-7C8B-4CE9-92CA-238A5068C9E1}" type="pres">
      <dgm:prSet presAssocID="{E5345CF2-9487-42FA-B6B2-425154F7DD0E}" presName="sibSpaceOne" presStyleCnt="0"/>
      <dgm:spPr/>
    </dgm:pt>
    <dgm:pt modelId="{07246AA0-9DEF-4128-9028-C5AF57E7B68D}" type="pres">
      <dgm:prSet presAssocID="{425E32F8-2CCC-49E5-ADDE-B4A2135AAE1D}" presName="vertOne" presStyleCnt="0"/>
      <dgm:spPr/>
    </dgm:pt>
    <dgm:pt modelId="{DD60FCFA-E6BF-45D8-9A2B-2EB200ADF020}" type="pres">
      <dgm:prSet presAssocID="{425E32F8-2CCC-49E5-ADDE-B4A2135AAE1D}" presName="txOne" presStyleLbl="node0" presStyleIdx="1" presStyleCnt="3" custScaleY="36417" custLinFactNeighborX="-417" custLinFactNeighborY="2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009FE-E5DF-4F04-A50E-F028C313A5B6}" type="pres">
      <dgm:prSet presAssocID="{425E32F8-2CCC-49E5-ADDE-B4A2135AAE1D}" presName="parTransOne" presStyleCnt="0"/>
      <dgm:spPr/>
    </dgm:pt>
    <dgm:pt modelId="{FB127497-B91B-48A2-BBFC-DF96A8500D22}" type="pres">
      <dgm:prSet presAssocID="{425E32F8-2CCC-49E5-ADDE-B4A2135AAE1D}" presName="horzOne" presStyleCnt="0"/>
      <dgm:spPr/>
    </dgm:pt>
    <dgm:pt modelId="{50AD6CCA-1C37-4F25-9604-8689A965CF82}" type="pres">
      <dgm:prSet presAssocID="{F5A43249-160C-4E08-9E7A-75C1AF58DF8F}" presName="vertTwo" presStyleCnt="0"/>
      <dgm:spPr/>
    </dgm:pt>
    <dgm:pt modelId="{47BDC19D-33FA-4167-B907-73EDCBD03014}" type="pres">
      <dgm:prSet presAssocID="{F5A43249-160C-4E08-9E7A-75C1AF58DF8F}" presName="txTwo" presStyleLbl="node2" presStyleIdx="1" presStyleCnt="9" custScaleY="35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794C16-3EFB-49DC-BE3B-A7A5C43264E2}" type="pres">
      <dgm:prSet presAssocID="{F5A43249-160C-4E08-9E7A-75C1AF58DF8F}" presName="parTransTwo" presStyleCnt="0"/>
      <dgm:spPr/>
    </dgm:pt>
    <dgm:pt modelId="{10FF8854-8788-4F28-B0FF-3EEB2B7C91BE}" type="pres">
      <dgm:prSet presAssocID="{F5A43249-160C-4E08-9E7A-75C1AF58DF8F}" presName="horzTwo" presStyleCnt="0"/>
      <dgm:spPr/>
    </dgm:pt>
    <dgm:pt modelId="{5C8B74EE-AFE5-46AC-8929-6B25597716AA}" type="pres">
      <dgm:prSet presAssocID="{84CE4BE6-A43D-472A-9360-9A39714AB68A}" presName="vertThree" presStyleCnt="0"/>
      <dgm:spPr/>
    </dgm:pt>
    <dgm:pt modelId="{EAB2F979-E1F6-4754-AF17-37DDD50F5007}" type="pres">
      <dgm:prSet presAssocID="{84CE4BE6-A43D-472A-9360-9A39714AB68A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821CEA-6458-42BE-9AAF-4870B1F884B3}" type="pres">
      <dgm:prSet presAssocID="{84CE4BE6-A43D-472A-9360-9A39714AB68A}" presName="parTransThree" presStyleCnt="0"/>
      <dgm:spPr/>
    </dgm:pt>
    <dgm:pt modelId="{9E6A8646-C451-409D-B48A-CA83F7AB6514}" type="pres">
      <dgm:prSet presAssocID="{84CE4BE6-A43D-472A-9360-9A39714AB68A}" presName="horzThree" presStyleCnt="0"/>
      <dgm:spPr/>
    </dgm:pt>
    <dgm:pt modelId="{516E8C61-BB5D-4B65-9A71-7AB6B18E32F7}" type="pres">
      <dgm:prSet presAssocID="{5B1EC562-01B9-436F-9AFF-D3F2B14E0D1B}" presName="vertFour" presStyleCnt="0">
        <dgm:presLayoutVars>
          <dgm:chPref val="3"/>
        </dgm:presLayoutVars>
      </dgm:prSet>
      <dgm:spPr/>
    </dgm:pt>
    <dgm:pt modelId="{7D3D300C-A73D-4A3D-B064-339E9EF433D2}" type="pres">
      <dgm:prSet presAssocID="{5B1EC562-01B9-436F-9AFF-D3F2B14E0D1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BED79F-495C-4432-A98F-3D17AED366EC}" type="pres">
      <dgm:prSet presAssocID="{5B1EC562-01B9-436F-9AFF-D3F2B14E0D1B}" presName="horzFour" presStyleCnt="0"/>
      <dgm:spPr/>
    </dgm:pt>
    <dgm:pt modelId="{489518C6-8014-45B9-967E-17B9EDCBA1DE}" type="pres">
      <dgm:prSet presAssocID="{F8C11B25-9132-460C-8343-99560F6CBED6}" presName="sibSpaceTwo" presStyleCnt="0"/>
      <dgm:spPr/>
    </dgm:pt>
    <dgm:pt modelId="{A62A9C72-7705-48DA-B7A3-DE711EC3862F}" type="pres">
      <dgm:prSet presAssocID="{B23CD49A-DB81-4677-8F01-DC0F1FA687B8}" presName="vertTwo" presStyleCnt="0"/>
      <dgm:spPr/>
    </dgm:pt>
    <dgm:pt modelId="{4A589B34-D7E4-42DF-8284-2BFAD18C3CF4}" type="pres">
      <dgm:prSet presAssocID="{B23CD49A-DB81-4677-8F01-DC0F1FA687B8}" presName="txTwo" presStyleLbl="node2" presStyleIdx="2" presStyleCnt="9" custScaleY="35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D9A875-59ED-44E2-A122-6F5514DF3B98}" type="pres">
      <dgm:prSet presAssocID="{B23CD49A-DB81-4677-8F01-DC0F1FA687B8}" presName="parTransTwo" presStyleCnt="0"/>
      <dgm:spPr/>
    </dgm:pt>
    <dgm:pt modelId="{E57ABE10-3B60-401F-A52F-B9207570A25E}" type="pres">
      <dgm:prSet presAssocID="{B23CD49A-DB81-4677-8F01-DC0F1FA687B8}" presName="horzTwo" presStyleCnt="0"/>
      <dgm:spPr/>
    </dgm:pt>
    <dgm:pt modelId="{B1D3EFF7-019A-4CFF-8500-357E7FB5BB4D}" type="pres">
      <dgm:prSet presAssocID="{427E9C71-4271-4301-8803-92C2B4E957AA}" presName="vertThree" presStyleCnt="0"/>
      <dgm:spPr/>
    </dgm:pt>
    <dgm:pt modelId="{5DC4B9C1-FC36-40EE-8239-01F35DF49CE2}" type="pres">
      <dgm:prSet presAssocID="{427E9C71-4271-4301-8803-92C2B4E957AA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37287C-A3B9-4361-BCD7-B406AE48F2F4}" type="pres">
      <dgm:prSet presAssocID="{427E9C71-4271-4301-8803-92C2B4E957AA}" presName="parTransThree" presStyleCnt="0"/>
      <dgm:spPr/>
    </dgm:pt>
    <dgm:pt modelId="{413E4ABE-D23A-4223-BC4B-5336CFE5E602}" type="pres">
      <dgm:prSet presAssocID="{427E9C71-4271-4301-8803-92C2B4E957AA}" presName="horzThree" presStyleCnt="0"/>
      <dgm:spPr/>
    </dgm:pt>
    <dgm:pt modelId="{49B1577A-C0AF-4749-A618-F617AC7FD081}" type="pres">
      <dgm:prSet presAssocID="{1AF84FB3-0E95-4F8F-854A-804D3974FD5F}" presName="vertFour" presStyleCnt="0">
        <dgm:presLayoutVars>
          <dgm:chPref val="3"/>
        </dgm:presLayoutVars>
      </dgm:prSet>
      <dgm:spPr/>
    </dgm:pt>
    <dgm:pt modelId="{479C1EC9-89CA-4FF1-A336-DB4F2809F0D3}" type="pres">
      <dgm:prSet presAssocID="{1AF84FB3-0E95-4F8F-854A-804D3974FD5F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F1B18-DC5C-44A7-AB6A-FD28BC069E33}" type="pres">
      <dgm:prSet presAssocID="{1AF84FB3-0E95-4F8F-854A-804D3974FD5F}" presName="horzFour" presStyleCnt="0"/>
      <dgm:spPr/>
    </dgm:pt>
    <dgm:pt modelId="{E424A738-A352-40B2-A617-9ADF1DC4B2B5}" type="pres">
      <dgm:prSet presAssocID="{174C99D9-5EE3-4102-87D5-3F12A1572979}" presName="sibSpaceTwo" presStyleCnt="0"/>
      <dgm:spPr/>
    </dgm:pt>
    <dgm:pt modelId="{FEC5B6AF-555F-4F4F-AB2C-B8C24E3C8389}" type="pres">
      <dgm:prSet presAssocID="{F72C5EED-7B73-427F-BE97-0BEACA5B6146}" presName="vertTwo" presStyleCnt="0"/>
      <dgm:spPr/>
    </dgm:pt>
    <dgm:pt modelId="{BA6709AD-EE8F-4F73-B3BB-188BC6333EF2}" type="pres">
      <dgm:prSet presAssocID="{F72C5EED-7B73-427F-BE97-0BEACA5B6146}" presName="txTwo" presStyleLbl="node2" presStyleIdx="3" presStyleCnt="9" custScaleY="35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2D4A11-8A15-4FEE-805D-0ACF7AF2A8E3}" type="pres">
      <dgm:prSet presAssocID="{F72C5EED-7B73-427F-BE97-0BEACA5B6146}" presName="parTransTwo" presStyleCnt="0"/>
      <dgm:spPr/>
    </dgm:pt>
    <dgm:pt modelId="{7647C807-0CB3-4C35-A6FB-606ADC3E4890}" type="pres">
      <dgm:prSet presAssocID="{F72C5EED-7B73-427F-BE97-0BEACA5B6146}" presName="horzTwo" presStyleCnt="0"/>
      <dgm:spPr/>
    </dgm:pt>
    <dgm:pt modelId="{B03ECEE3-058F-4860-9975-61F915084BEA}" type="pres">
      <dgm:prSet presAssocID="{BB2C763E-EA38-46F6-972D-F0E7DB4404A6}" presName="vertThree" presStyleCnt="0"/>
      <dgm:spPr/>
    </dgm:pt>
    <dgm:pt modelId="{7818BE15-00F9-4445-89AE-5C459AD57F95}" type="pres">
      <dgm:prSet presAssocID="{BB2C763E-EA38-46F6-972D-F0E7DB4404A6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212BA9-4F6F-4449-B302-BDA8F0CFA6DA}" type="pres">
      <dgm:prSet presAssocID="{BB2C763E-EA38-46F6-972D-F0E7DB4404A6}" presName="parTransThree" presStyleCnt="0"/>
      <dgm:spPr/>
    </dgm:pt>
    <dgm:pt modelId="{789D7A1B-748F-4796-8EE6-58C0DE9DD2AF}" type="pres">
      <dgm:prSet presAssocID="{BB2C763E-EA38-46F6-972D-F0E7DB4404A6}" presName="horzThree" presStyleCnt="0"/>
      <dgm:spPr/>
    </dgm:pt>
    <dgm:pt modelId="{B5654DD7-FAF2-4495-A763-3850628DE71B}" type="pres">
      <dgm:prSet presAssocID="{9AF5049F-4711-441B-9045-CFFCDC4D8985}" presName="vertFour" presStyleCnt="0">
        <dgm:presLayoutVars>
          <dgm:chPref val="3"/>
        </dgm:presLayoutVars>
      </dgm:prSet>
      <dgm:spPr/>
    </dgm:pt>
    <dgm:pt modelId="{855629E3-BE6A-4978-BDA9-C6F43A2E5606}" type="pres">
      <dgm:prSet presAssocID="{9AF5049F-4711-441B-9045-CFFCDC4D8985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A65C2-4C5D-410C-90DD-E6B0F39A599F}" type="pres">
      <dgm:prSet presAssocID="{9AF5049F-4711-441B-9045-CFFCDC4D8985}" presName="horzFour" presStyleCnt="0"/>
      <dgm:spPr/>
    </dgm:pt>
    <dgm:pt modelId="{0D7D73C8-1C52-4F04-A317-5615EFB70A1F}" type="pres">
      <dgm:prSet presAssocID="{73EA152C-895A-4C8D-B35F-EB81ED2B4846}" presName="sibSpaceTwo" presStyleCnt="0"/>
      <dgm:spPr/>
    </dgm:pt>
    <dgm:pt modelId="{9A66060E-5B35-49F8-90BA-6ADAB6CA3F1A}" type="pres">
      <dgm:prSet presAssocID="{EFFF3E5F-105A-41BD-A387-E882BFE6BFA3}" presName="vertTwo" presStyleCnt="0"/>
      <dgm:spPr/>
    </dgm:pt>
    <dgm:pt modelId="{C6E3F49F-9E89-4487-AFEF-975C6A9B2275}" type="pres">
      <dgm:prSet presAssocID="{EFFF3E5F-105A-41BD-A387-E882BFE6BFA3}" presName="txTwo" presStyleLbl="node2" presStyleIdx="4" presStyleCnt="9" custScaleY="35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1E34E-9D65-47B9-92C8-A64D2A317B7A}" type="pres">
      <dgm:prSet presAssocID="{EFFF3E5F-105A-41BD-A387-E882BFE6BFA3}" presName="parTransTwo" presStyleCnt="0"/>
      <dgm:spPr/>
    </dgm:pt>
    <dgm:pt modelId="{1BA7C908-4CB8-429C-870F-691932CE39D0}" type="pres">
      <dgm:prSet presAssocID="{EFFF3E5F-105A-41BD-A387-E882BFE6BFA3}" presName="horzTwo" presStyleCnt="0"/>
      <dgm:spPr/>
    </dgm:pt>
    <dgm:pt modelId="{240C071D-181F-428D-8360-8751247F069C}" type="pres">
      <dgm:prSet presAssocID="{00039217-33CC-4635-82A2-09D9490FAAC3}" presName="vertThree" presStyleCnt="0"/>
      <dgm:spPr/>
    </dgm:pt>
    <dgm:pt modelId="{75112E11-3AAB-4856-9294-F6A9BE27B923}" type="pres">
      <dgm:prSet presAssocID="{00039217-33CC-4635-82A2-09D9490FAAC3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AE2522-BC42-433A-8686-22C4A17FEB60}" type="pres">
      <dgm:prSet presAssocID="{00039217-33CC-4635-82A2-09D9490FAAC3}" presName="parTransThree" presStyleCnt="0"/>
      <dgm:spPr/>
    </dgm:pt>
    <dgm:pt modelId="{884A68DE-CD46-4E19-BF10-A9F226D9116F}" type="pres">
      <dgm:prSet presAssocID="{00039217-33CC-4635-82A2-09D9490FAAC3}" presName="horzThree" presStyleCnt="0"/>
      <dgm:spPr/>
    </dgm:pt>
    <dgm:pt modelId="{25566EBD-9E59-4525-8A62-6F9AE1745B4D}" type="pres">
      <dgm:prSet presAssocID="{B30B2164-83C4-4A98-8A27-43096AC5C855}" presName="vertFour" presStyleCnt="0">
        <dgm:presLayoutVars>
          <dgm:chPref val="3"/>
        </dgm:presLayoutVars>
      </dgm:prSet>
      <dgm:spPr/>
    </dgm:pt>
    <dgm:pt modelId="{EBA7C2F1-96F5-497B-8F61-B8297C79E25E}" type="pres">
      <dgm:prSet presAssocID="{B30B2164-83C4-4A98-8A27-43096AC5C855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1E6011-57E1-4E1A-AB82-BF7D597B04DB}" type="pres">
      <dgm:prSet presAssocID="{B30B2164-83C4-4A98-8A27-43096AC5C855}" presName="horzFour" presStyleCnt="0"/>
      <dgm:spPr/>
    </dgm:pt>
    <dgm:pt modelId="{D129965A-983D-46B6-8CF3-F25759D33CD7}" type="pres">
      <dgm:prSet presAssocID="{5DB796F3-7E40-451F-B63A-A5B2B19EF31C}" presName="sibSpaceTwo" presStyleCnt="0"/>
      <dgm:spPr/>
    </dgm:pt>
    <dgm:pt modelId="{AF46FF27-10D8-4EAA-A8BB-892C82DBACD9}" type="pres">
      <dgm:prSet presAssocID="{F35750A6-772E-4675-8069-6A7601FEDC98}" presName="vertTwo" presStyleCnt="0"/>
      <dgm:spPr/>
    </dgm:pt>
    <dgm:pt modelId="{435753F5-F5FA-4A01-B95E-B63436FE266B}" type="pres">
      <dgm:prSet presAssocID="{F35750A6-772E-4675-8069-6A7601FEDC98}" presName="txTwo" presStyleLbl="node2" presStyleIdx="5" presStyleCnt="9" custScaleY="34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631AF-1EBF-4379-9A18-1A70E978F6CE}" type="pres">
      <dgm:prSet presAssocID="{F35750A6-772E-4675-8069-6A7601FEDC98}" presName="parTransTwo" presStyleCnt="0"/>
      <dgm:spPr/>
    </dgm:pt>
    <dgm:pt modelId="{D6576F35-A9C3-4ECE-9927-FC1C7C787F9E}" type="pres">
      <dgm:prSet presAssocID="{F35750A6-772E-4675-8069-6A7601FEDC98}" presName="horzTwo" presStyleCnt="0"/>
      <dgm:spPr/>
    </dgm:pt>
    <dgm:pt modelId="{969F78A7-F9C4-403D-8FD2-D791AFB48510}" type="pres">
      <dgm:prSet presAssocID="{2A690007-55B4-4D28-9EA3-692280359166}" presName="vertThree" presStyleCnt="0"/>
      <dgm:spPr/>
    </dgm:pt>
    <dgm:pt modelId="{04867C35-EFED-4EA7-B148-CFDAD3438764}" type="pres">
      <dgm:prSet presAssocID="{2A690007-55B4-4D28-9EA3-692280359166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E68A58-8FB7-4A8D-A9FE-B7022371C731}" type="pres">
      <dgm:prSet presAssocID="{2A690007-55B4-4D28-9EA3-692280359166}" presName="parTransThree" presStyleCnt="0"/>
      <dgm:spPr/>
    </dgm:pt>
    <dgm:pt modelId="{3133A092-1BD5-41D6-B319-6DF05F6DADB5}" type="pres">
      <dgm:prSet presAssocID="{2A690007-55B4-4D28-9EA3-692280359166}" presName="horzThree" presStyleCnt="0"/>
      <dgm:spPr/>
    </dgm:pt>
    <dgm:pt modelId="{DDF1C52B-AFC5-4CFF-A706-262BDD03122C}" type="pres">
      <dgm:prSet presAssocID="{87918457-3C6C-431A-9844-F3004A241CA2}" presName="vertFour" presStyleCnt="0">
        <dgm:presLayoutVars>
          <dgm:chPref val="3"/>
        </dgm:presLayoutVars>
      </dgm:prSet>
      <dgm:spPr/>
    </dgm:pt>
    <dgm:pt modelId="{FDFC756D-C1F5-4042-B5B6-7B3914AB8643}" type="pres">
      <dgm:prSet presAssocID="{87918457-3C6C-431A-9844-F3004A241CA2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E50D2-D43F-41F0-B315-F38A441706DC}" type="pres">
      <dgm:prSet presAssocID="{87918457-3C6C-431A-9844-F3004A241CA2}" presName="parTransFour" presStyleCnt="0"/>
      <dgm:spPr/>
    </dgm:pt>
    <dgm:pt modelId="{C538EA8B-A148-478B-BB5E-DA105C086C3B}" type="pres">
      <dgm:prSet presAssocID="{87918457-3C6C-431A-9844-F3004A241CA2}" presName="horzFour" presStyleCnt="0"/>
      <dgm:spPr/>
    </dgm:pt>
    <dgm:pt modelId="{1ACC582A-3817-4A2E-B0AF-E990EDED2292}" type="pres">
      <dgm:prSet presAssocID="{4457C576-C4C3-488B-9AC1-1E7A743A6ECC}" presName="vertFour" presStyleCnt="0">
        <dgm:presLayoutVars>
          <dgm:chPref val="3"/>
        </dgm:presLayoutVars>
      </dgm:prSet>
      <dgm:spPr/>
    </dgm:pt>
    <dgm:pt modelId="{6EB84CB3-2E6D-4696-93D0-FA40F0878662}" type="pres">
      <dgm:prSet presAssocID="{4457C576-C4C3-488B-9AC1-1E7A743A6ECC}" presName="txFour" presStyleLbl="node4" presStyleIdx="5" presStyleCnt="6" custLinFactNeighborX="-552" custLinFactNeighborY="-35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53FB0-AA1F-4719-97C9-E539AA7BCD85}" type="pres">
      <dgm:prSet presAssocID="{4457C576-C4C3-488B-9AC1-1E7A743A6ECC}" presName="horzFour" presStyleCnt="0"/>
      <dgm:spPr/>
    </dgm:pt>
    <dgm:pt modelId="{B8E3E416-62CB-4E6E-BB65-E2855FE5E7EE}" type="pres">
      <dgm:prSet presAssocID="{BCC61A01-537D-4DC8-BEDC-A8D1F45C391C}" presName="sibSpaceTwo" presStyleCnt="0"/>
      <dgm:spPr/>
    </dgm:pt>
    <dgm:pt modelId="{EB0FB008-88A6-4263-A8D9-4262A13DA8B7}" type="pres">
      <dgm:prSet presAssocID="{B75784BE-E401-4027-9C4D-17F47533BA79}" presName="vertTwo" presStyleCnt="0"/>
      <dgm:spPr/>
    </dgm:pt>
    <dgm:pt modelId="{7FCC540D-0CAA-4588-9DFA-49D6E1EEED4B}" type="pres">
      <dgm:prSet presAssocID="{B75784BE-E401-4027-9C4D-17F47533BA79}" presName="txTwo" presStyleLbl="node2" presStyleIdx="6" presStyleCnt="9" custScaleY="34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DC3B1A-860E-411F-9182-1B350D7D545F}" type="pres">
      <dgm:prSet presAssocID="{B75784BE-E401-4027-9C4D-17F47533BA79}" presName="parTransTwo" presStyleCnt="0"/>
      <dgm:spPr/>
    </dgm:pt>
    <dgm:pt modelId="{9FB29981-E70E-44C5-8D3A-0EC845303DCE}" type="pres">
      <dgm:prSet presAssocID="{B75784BE-E401-4027-9C4D-17F47533BA79}" presName="horzTwo" presStyleCnt="0"/>
      <dgm:spPr/>
    </dgm:pt>
    <dgm:pt modelId="{67CED7D7-DC9E-46A2-BC97-8F6995A3D959}" type="pres">
      <dgm:prSet presAssocID="{25DFBF8F-F37D-4219-8F09-67ABCC0A50EF}" presName="vertThree" presStyleCnt="0"/>
      <dgm:spPr/>
    </dgm:pt>
    <dgm:pt modelId="{D496E87A-8E8F-401A-A2BA-40C0E401B96A}" type="pres">
      <dgm:prSet presAssocID="{25DFBF8F-F37D-4219-8F09-67ABCC0A50EF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FC2E1-2870-40A1-83B8-6B35860A1AF0}" type="pres">
      <dgm:prSet presAssocID="{25DFBF8F-F37D-4219-8F09-67ABCC0A50EF}" presName="horzThree" presStyleCnt="0"/>
      <dgm:spPr/>
    </dgm:pt>
    <dgm:pt modelId="{414CAD2E-2DA3-4440-A34F-43A257FBA4F7}" type="pres">
      <dgm:prSet presAssocID="{3FE84B4B-0FA2-4FDF-A89A-F263F34B58EB}" presName="sibSpaceTwo" presStyleCnt="0"/>
      <dgm:spPr/>
    </dgm:pt>
    <dgm:pt modelId="{42196E6A-4FF1-4E9C-B8C2-1418EF5E3744}" type="pres">
      <dgm:prSet presAssocID="{5F2A7BB9-F0FE-420A-BC62-4E92F25C660D}" presName="vertTwo" presStyleCnt="0"/>
      <dgm:spPr/>
    </dgm:pt>
    <dgm:pt modelId="{6B45C14F-F62F-4E2D-928A-09EE2650835A}" type="pres">
      <dgm:prSet presAssocID="{5F2A7BB9-F0FE-420A-BC62-4E92F25C660D}" presName="txTwo" presStyleLbl="node2" presStyleIdx="7" presStyleCnt="9" custScaleY="34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99736-FBB1-4CAE-B0CB-8E5AB99C6D84}" type="pres">
      <dgm:prSet presAssocID="{5F2A7BB9-F0FE-420A-BC62-4E92F25C660D}" presName="parTransTwo" presStyleCnt="0"/>
      <dgm:spPr/>
    </dgm:pt>
    <dgm:pt modelId="{D7B03B56-37C9-48DA-ADBB-AEA9811B4C2E}" type="pres">
      <dgm:prSet presAssocID="{5F2A7BB9-F0FE-420A-BC62-4E92F25C660D}" presName="horzTwo" presStyleCnt="0"/>
      <dgm:spPr/>
    </dgm:pt>
    <dgm:pt modelId="{4F5F1761-D196-46F5-86FE-966C48CA504F}" type="pres">
      <dgm:prSet presAssocID="{F6FF29AE-2345-465F-A86B-00CD74BDD40B}" presName="vertThree" presStyleCnt="0"/>
      <dgm:spPr/>
    </dgm:pt>
    <dgm:pt modelId="{27A1153C-D628-43B3-A135-9F9F9C651629}" type="pres">
      <dgm:prSet presAssocID="{F6FF29AE-2345-465F-A86B-00CD74BDD40B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787922-4CF1-4528-A7B0-9351AA1B878E}" type="pres">
      <dgm:prSet presAssocID="{F6FF29AE-2345-465F-A86B-00CD74BDD40B}" presName="horzThree" presStyleCnt="0"/>
      <dgm:spPr/>
    </dgm:pt>
    <dgm:pt modelId="{3E4734CF-F434-4FD1-A9DA-0DFBB0FB7843}" type="pres">
      <dgm:prSet presAssocID="{154429B5-651C-465D-AD08-B72E3D5E5069}" presName="sibSpaceOne" presStyleCnt="0"/>
      <dgm:spPr/>
    </dgm:pt>
    <dgm:pt modelId="{B331D9DD-2236-493A-9E90-4DF225F4DBFA}" type="pres">
      <dgm:prSet presAssocID="{EB76644A-1B0B-475A-BB12-B46A38242D3D}" presName="vertOne" presStyleCnt="0"/>
      <dgm:spPr/>
    </dgm:pt>
    <dgm:pt modelId="{6EBA854D-9492-430E-ADA5-8080FEFE3792}" type="pres">
      <dgm:prSet presAssocID="{EB76644A-1B0B-475A-BB12-B46A38242D3D}" presName="txOne" presStyleLbl="node0" presStyleIdx="2" presStyleCnt="3" custScaleX="119712" custScaleY="36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91E65-7476-4185-B0DB-65C74114D4B8}" type="pres">
      <dgm:prSet presAssocID="{EB76644A-1B0B-475A-BB12-B46A38242D3D}" presName="parTransOne" presStyleCnt="0"/>
      <dgm:spPr/>
    </dgm:pt>
    <dgm:pt modelId="{9FE4EFA8-1740-4281-9CF3-E753389F6B04}" type="pres">
      <dgm:prSet presAssocID="{EB76644A-1B0B-475A-BB12-B46A38242D3D}" presName="horzOne" presStyleCnt="0"/>
      <dgm:spPr/>
    </dgm:pt>
    <dgm:pt modelId="{E7F8E4FF-6959-42B6-AEA7-B8D3D1563E5B}" type="pres">
      <dgm:prSet presAssocID="{CA3C369D-4C8A-466C-A273-471ADC707086}" presName="vertTwo" presStyleCnt="0"/>
      <dgm:spPr/>
    </dgm:pt>
    <dgm:pt modelId="{653E5EDB-4632-4E76-B731-2584D3DC8369}" type="pres">
      <dgm:prSet presAssocID="{CA3C369D-4C8A-466C-A273-471ADC707086}" presName="txTwo" presStyleLbl="node2" presStyleIdx="8" presStyleCnt="9" custScaleY="447563" custLinFactNeighborX="-2138" custLinFactNeighborY="6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EEE93-1C59-45E3-8A05-FF7113A9DE00}" type="pres">
      <dgm:prSet presAssocID="{CA3C369D-4C8A-466C-A273-471ADC707086}" presName="horzTwo" presStyleCnt="0"/>
      <dgm:spPr/>
    </dgm:pt>
  </dgm:ptLst>
  <dgm:cxnLst>
    <dgm:cxn modelId="{7B00292A-69EB-4A15-B7EF-2183A9C86DDE}" type="presOf" srcId="{427E9C71-4271-4301-8803-92C2B4E957AA}" destId="{5DC4B9C1-FC36-40EE-8239-01F35DF49CE2}" srcOrd="0" destOrd="0" presId="urn:microsoft.com/office/officeart/2005/8/layout/hierarchy4"/>
    <dgm:cxn modelId="{4AEA9BF5-1708-4B87-BECC-45EDC099E3BF}" type="presOf" srcId="{B75784BE-E401-4027-9C4D-17F47533BA79}" destId="{7FCC540D-0CAA-4588-9DFA-49D6E1EEED4B}" srcOrd="0" destOrd="0" presId="urn:microsoft.com/office/officeart/2005/8/layout/hierarchy4"/>
    <dgm:cxn modelId="{842540AB-F103-4A58-A6E6-91111A838D05}" srcId="{87918457-3C6C-431A-9844-F3004A241CA2}" destId="{4457C576-C4C3-488B-9AC1-1E7A743A6ECC}" srcOrd="0" destOrd="0" parTransId="{44658B93-2B16-4262-847C-5DDA3D600714}" sibTransId="{ED3FAC32-AC21-4F28-8847-C68F1C46091D}"/>
    <dgm:cxn modelId="{A3A3A079-F905-47A9-8763-6088F3709FA1}" srcId="{84CE4BE6-A43D-472A-9360-9A39714AB68A}" destId="{5B1EC562-01B9-436F-9AFF-D3F2B14E0D1B}" srcOrd="0" destOrd="0" parTransId="{4A118053-0E7B-41FB-912B-C020FEE3496C}" sibTransId="{E8366510-1F69-4225-9ED6-FD2E836FC53B}"/>
    <dgm:cxn modelId="{737A0A44-81CF-4FD2-B091-92B33AA668D8}" srcId="{427E9C71-4271-4301-8803-92C2B4E957AA}" destId="{1AF84FB3-0E95-4F8F-854A-804D3974FD5F}" srcOrd="0" destOrd="0" parTransId="{ED4D7660-BCA2-412E-A2BA-6C10E321D165}" sibTransId="{EE5E1BCA-0256-4CE2-9D37-B92C7AE9641C}"/>
    <dgm:cxn modelId="{A27B5524-61C8-4DBF-98CA-33907F4A8717}" type="presOf" srcId="{B30B2164-83C4-4A98-8A27-43096AC5C855}" destId="{EBA7C2F1-96F5-497B-8F61-B8297C79E25E}" srcOrd="0" destOrd="0" presId="urn:microsoft.com/office/officeart/2005/8/layout/hierarchy4"/>
    <dgm:cxn modelId="{9D55C41A-B069-42B0-A99B-89B49B740848}" type="presOf" srcId="{F5A43249-160C-4E08-9E7A-75C1AF58DF8F}" destId="{47BDC19D-33FA-4167-B907-73EDCBD03014}" srcOrd="0" destOrd="0" presId="urn:microsoft.com/office/officeart/2005/8/layout/hierarchy4"/>
    <dgm:cxn modelId="{21D2F7EE-6DD7-420F-98AF-C979B0207D20}" type="presOf" srcId="{F35750A6-772E-4675-8069-6A7601FEDC98}" destId="{435753F5-F5FA-4A01-B95E-B63436FE266B}" srcOrd="0" destOrd="0" presId="urn:microsoft.com/office/officeart/2005/8/layout/hierarchy4"/>
    <dgm:cxn modelId="{D4FD3AB2-1076-49C4-AB65-232A773D3499}" type="presOf" srcId="{EB76644A-1B0B-475A-BB12-B46A38242D3D}" destId="{6EBA854D-9492-430E-ADA5-8080FEFE3792}" srcOrd="0" destOrd="0" presId="urn:microsoft.com/office/officeart/2005/8/layout/hierarchy4"/>
    <dgm:cxn modelId="{19F1D344-F142-4F9D-BA3C-0093E89A7DD1}" srcId="{209C497F-2DEC-42AB-B9A6-1A89987B2586}" destId="{1E173163-97D3-458E-BAB4-9CEA74BE1DE9}" srcOrd="0" destOrd="0" parTransId="{71D6984F-BA92-41BE-B7AE-0AE62A3DB4A2}" sibTransId="{E5345CF2-9487-42FA-B6B2-425154F7DD0E}"/>
    <dgm:cxn modelId="{5E1425AB-3FE9-46B0-A5A9-061B63586909}" srcId="{B23CD49A-DB81-4677-8F01-DC0F1FA687B8}" destId="{427E9C71-4271-4301-8803-92C2B4E957AA}" srcOrd="0" destOrd="0" parTransId="{9F8ABC0F-C3EE-4198-8106-82C8D9039193}" sibTransId="{22944FF0-1AD3-45D4-B8FB-5AAC8C4D902E}"/>
    <dgm:cxn modelId="{5949E00D-058F-4CD4-BC8D-BAD5B2C0DCA5}" srcId="{425E32F8-2CCC-49E5-ADDE-B4A2135AAE1D}" destId="{F72C5EED-7B73-427F-BE97-0BEACA5B6146}" srcOrd="2" destOrd="0" parTransId="{986B7886-48ED-47E8-B81C-BEC75EB8C05F}" sibTransId="{73EA152C-895A-4C8D-B35F-EB81ED2B4846}"/>
    <dgm:cxn modelId="{89F5E191-AFA5-4288-A0CE-107CF5F58D75}" srcId="{209C497F-2DEC-42AB-B9A6-1A89987B2586}" destId="{425E32F8-2CCC-49E5-ADDE-B4A2135AAE1D}" srcOrd="1" destOrd="0" parTransId="{DF6B2F0F-83DF-4B24-86A3-53A7D5D73C5C}" sibTransId="{154429B5-651C-465D-AD08-B72E3D5E5069}"/>
    <dgm:cxn modelId="{E28129B7-F716-471D-9D7E-E5F8B6F67C0B}" type="presOf" srcId="{EFFF3E5F-105A-41BD-A387-E882BFE6BFA3}" destId="{C6E3F49F-9E89-4487-AFEF-975C6A9B2275}" srcOrd="0" destOrd="0" presId="urn:microsoft.com/office/officeart/2005/8/layout/hierarchy4"/>
    <dgm:cxn modelId="{24766F22-06B8-4E68-8388-72925E55D683}" srcId="{425E32F8-2CCC-49E5-ADDE-B4A2135AAE1D}" destId="{B23CD49A-DB81-4677-8F01-DC0F1FA687B8}" srcOrd="1" destOrd="0" parTransId="{D1D2F9E7-1AB6-429C-9067-220F0DE685B3}" sibTransId="{174C99D9-5EE3-4102-87D5-3F12A1572979}"/>
    <dgm:cxn modelId="{69054301-14BA-4506-B87F-65A6F2634C78}" type="presOf" srcId="{425E32F8-2CCC-49E5-ADDE-B4A2135AAE1D}" destId="{DD60FCFA-E6BF-45D8-9A2B-2EB200ADF020}" srcOrd="0" destOrd="0" presId="urn:microsoft.com/office/officeart/2005/8/layout/hierarchy4"/>
    <dgm:cxn modelId="{F7126937-5D3B-40B2-BCD6-70E59C8C7AC7}" srcId="{B75784BE-E401-4027-9C4D-17F47533BA79}" destId="{25DFBF8F-F37D-4219-8F09-67ABCC0A50EF}" srcOrd="0" destOrd="0" parTransId="{14027F6E-7E77-4A41-862D-41CC0CD25875}" sibTransId="{CC853211-EABA-42A8-873D-2EE2B58D05B0}"/>
    <dgm:cxn modelId="{C9B26FE8-A768-47CF-8E16-29BF4B5D2EAA}" srcId="{00039217-33CC-4635-82A2-09D9490FAAC3}" destId="{B30B2164-83C4-4A98-8A27-43096AC5C855}" srcOrd="0" destOrd="0" parTransId="{A2B9AAE4-D4B8-45AE-B93C-D5FCAA353A0D}" sibTransId="{461793B6-BE75-430D-A4AF-4ABB05C259FE}"/>
    <dgm:cxn modelId="{306B5793-5FEC-498F-ABFE-F60F7A3C7CBB}" srcId="{425E32F8-2CCC-49E5-ADDE-B4A2135AAE1D}" destId="{5F2A7BB9-F0FE-420A-BC62-4E92F25C660D}" srcOrd="6" destOrd="0" parTransId="{1D6D1435-BE4C-4283-9276-1F6EA960CD63}" sibTransId="{0DBD2923-FF1D-40A7-A172-6FE79A866639}"/>
    <dgm:cxn modelId="{2B407DB2-9C63-4BBD-8CDF-7E06C5B3923E}" srcId="{425E32F8-2CCC-49E5-ADDE-B4A2135AAE1D}" destId="{EFFF3E5F-105A-41BD-A387-E882BFE6BFA3}" srcOrd="3" destOrd="0" parTransId="{45D0E78B-C2C6-4864-ADB5-7668C5B51CDA}" sibTransId="{5DB796F3-7E40-451F-B63A-A5B2B19EF31C}"/>
    <dgm:cxn modelId="{730F6833-1A38-417D-9DED-10ADDA9340F8}" srcId="{425E32F8-2CCC-49E5-ADDE-B4A2135AAE1D}" destId="{F5A43249-160C-4E08-9E7A-75C1AF58DF8F}" srcOrd="0" destOrd="0" parTransId="{31B7484B-6900-4862-BAC9-E6E7B3C023A7}" sibTransId="{F8C11B25-9132-460C-8343-99560F6CBED6}"/>
    <dgm:cxn modelId="{1DFB5597-F7D2-4D42-BD9C-C1FD9F6E3FD1}" type="presOf" srcId="{1E173163-97D3-458E-BAB4-9CEA74BE1DE9}" destId="{5F51A558-1FB7-4F5C-99AB-56188591B08E}" srcOrd="0" destOrd="0" presId="urn:microsoft.com/office/officeart/2005/8/layout/hierarchy4"/>
    <dgm:cxn modelId="{C3BB0AE5-CE2D-4C9A-B15D-E3D3F6FF771A}" type="presOf" srcId="{84CE4BE6-A43D-472A-9360-9A39714AB68A}" destId="{EAB2F979-E1F6-4754-AF17-37DDD50F5007}" srcOrd="0" destOrd="0" presId="urn:microsoft.com/office/officeart/2005/8/layout/hierarchy4"/>
    <dgm:cxn modelId="{F53BAD5A-7776-42D7-84C6-BA9A97E0DDB1}" srcId="{BB2C763E-EA38-46F6-972D-F0E7DB4404A6}" destId="{9AF5049F-4711-441B-9045-CFFCDC4D8985}" srcOrd="0" destOrd="0" parTransId="{994DFC84-1C9F-4908-AB08-BC3DF4600C23}" sibTransId="{3081DE8E-B51D-4630-8C26-EB0D68B87585}"/>
    <dgm:cxn modelId="{B5C08C8B-03C8-4D2C-86E2-FED60A847837}" srcId="{F5A43249-160C-4E08-9E7A-75C1AF58DF8F}" destId="{84CE4BE6-A43D-472A-9360-9A39714AB68A}" srcOrd="0" destOrd="0" parTransId="{FF26FE8A-00F2-4A5F-9A20-2F25BBC31F40}" sibTransId="{B5C8D78E-7498-4783-AE77-D34B01AF4812}"/>
    <dgm:cxn modelId="{9473FEB7-F23D-42C7-BEDE-3CBC294E9BDE}" type="presOf" srcId="{87918457-3C6C-431A-9844-F3004A241CA2}" destId="{FDFC756D-C1F5-4042-B5B6-7B3914AB8643}" srcOrd="0" destOrd="0" presId="urn:microsoft.com/office/officeart/2005/8/layout/hierarchy4"/>
    <dgm:cxn modelId="{44ED19FC-BDB2-4C6D-A647-2D4E59B55B07}" type="presOf" srcId="{5B1EC562-01B9-436F-9AFF-D3F2B14E0D1B}" destId="{7D3D300C-A73D-4A3D-B064-339E9EF433D2}" srcOrd="0" destOrd="0" presId="urn:microsoft.com/office/officeart/2005/8/layout/hierarchy4"/>
    <dgm:cxn modelId="{AB02B5D6-1F9D-49A7-B628-6F9ED189053E}" type="presOf" srcId="{F72C5EED-7B73-427F-BE97-0BEACA5B6146}" destId="{BA6709AD-EE8F-4F73-B3BB-188BC6333EF2}" srcOrd="0" destOrd="0" presId="urn:microsoft.com/office/officeart/2005/8/layout/hierarchy4"/>
    <dgm:cxn modelId="{595AD95B-6EDA-49C0-AD10-BE46C594DECE}" type="presOf" srcId="{4457C576-C4C3-488B-9AC1-1E7A743A6ECC}" destId="{6EB84CB3-2E6D-4696-93D0-FA40F0878662}" srcOrd="0" destOrd="0" presId="urn:microsoft.com/office/officeart/2005/8/layout/hierarchy4"/>
    <dgm:cxn modelId="{949CE9A7-504A-4C5E-95FD-73C35C2F6D0A}" type="presOf" srcId="{1AF84FB3-0E95-4F8F-854A-804D3974FD5F}" destId="{479C1EC9-89CA-4FF1-A336-DB4F2809F0D3}" srcOrd="0" destOrd="0" presId="urn:microsoft.com/office/officeart/2005/8/layout/hierarchy4"/>
    <dgm:cxn modelId="{AA52C6D9-CA06-4C75-99A9-473AE1BA6B4A}" srcId="{425E32F8-2CCC-49E5-ADDE-B4A2135AAE1D}" destId="{B75784BE-E401-4027-9C4D-17F47533BA79}" srcOrd="5" destOrd="0" parTransId="{3AB76A44-8450-497F-8E36-C2F98E8A35D5}" sibTransId="{3FE84B4B-0FA2-4FDF-A89A-F263F34B58EB}"/>
    <dgm:cxn modelId="{172BAAE1-6BD2-4DB4-965C-38776BECAD50}" srcId="{1E173163-97D3-458E-BAB4-9CEA74BE1DE9}" destId="{98A99A91-65D2-4A1E-8B70-A7CBD40E5891}" srcOrd="0" destOrd="0" parTransId="{751C6BB6-2331-4004-8400-1787068D12B3}" sibTransId="{8BBD323F-285C-4887-9A9B-DF102CB653EE}"/>
    <dgm:cxn modelId="{9C0E7EC8-DD84-4471-BC50-B5536934BB18}" srcId="{425E32F8-2CCC-49E5-ADDE-B4A2135AAE1D}" destId="{F35750A6-772E-4675-8069-6A7601FEDC98}" srcOrd="4" destOrd="0" parTransId="{BBB7D8EA-78DD-4BC4-8003-4903888C4E62}" sibTransId="{BCC61A01-537D-4DC8-BEDC-A8D1F45C391C}"/>
    <dgm:cxn modelId="{0921CB25-3CCF-4E2A-A2DB-66DE77FA2909}" type="presOf" srcId="{5F2A7BB9-F0FE-420A-BC62-4E92F25C660D}" destId="{6B45C14F-F62F-4E2D-928A-09EE2650835A}" srcOrd="0" destOrd="0" presId="urn:microsoft.com/office/officeart/2005/8/layout/hierarchy4"/>
    <dgm:cxn modelId="{BD57BD16-6686-4F24-BBEE-DA052BEE7D71}" srcId="{5F2A7BB9-F0FE-420A-BC62-4E92F25C660D}" destId="{F6FF29AE-2345-465F-A86B-00CD74BDD40B}" srcOrd="0" destOrd="0" parTransId="{703537E1-239C-4053-BE8D-B0BC76453AE9}" sibTransId="{6783F1C3-6A7D-4D35-8BC8-AAFD4800CF98}"/>
    <dgm:cxn modelId="{FD6AD5E0-F5AE-473C-B874-D2FD3388FF20}" type="presOf" srcId="{CA3C369D-4C8A-466C-A273-471ADC707086}" destId="{653E5EDB-4632-4E76-B731-2584D3DC8369}" srcOrd="0" destOrd="0" presId="urn:microsoft.com/office/officeart/2005/8/layout/hierarchy4"/>
    <dgm:cxn modelId="{D58E379D-B6A8-44DE-A8A4-0D31B6850F63}" type="presOf" srcId="{209C497F-2DEC-42AB-B9A6-1A89987B2586}" destId="{12D597D2-58BB-416A-9E8F-EF9756DEBEA0}" srcOrd="0" destOrd="0" presId="urn:microsoft.com/office/officeart/2005/8/layout/hierarchy4"/>
    <dgm:cxn modelId="{A542277D-6B85-47B6-86CD-00FABB5BE908}" type="presOf" srcId="{BB2C763E-EA38-46F6-972D-F0E7DB4404A6}" destId="{7818BE15-00F9-4445-89AE-5C459AD57F95}" srcOrd="0" destOrd="0" presId="urn:microsoft.com/office/officeart/2005/8/layout/hierarchy4"/>
    <dgm:cxn modelId="{F7017415-4173-4A9F-8791-0A514B90114D}" type="presOf" srcId="{98A99A91-65D2-4A1E-8B70-A7CBD40E5891}" destId="{CAE5B74A-C171-4395-990E-C9C4B89D8B8E}" srcOrd="0" destOrd="0" presId="urn:microsoft.com/office/officeart/2005/8/layout/hierarchy4"/>
    <dgm:cxn modelId="{D42C008C-6380-42AA-ACB0-448FC8425680}" srcId="{209C497F-2DEC-42AB-B9A6-1A89987B2586}" destId="{EB76644A-1B0B-475A-BB12-B46A38242D3D}" srcOrd="2" destOrd="0" parTransId="{85F80244-8B90-488E-9F87-C47FD84E0E85}" sibTransId="{A295AFD9-127A-4271-B27F-01ACD2372A00}"/>
    <dgm:cxn modelId="{340BFE83-8316-430F-BD5C-31D8F1938A4B}" srcId="{F72C5EED-7B73-427F-BE97-0BEACA5B6146}" destId="{BB2C763E-EA38-46F6-972D-F0E7DB4404A6}" srcOrd="0" destOrd="0" parTransId="{B3B704D3-0E19-442B-B343-BAFB6CA92419}" sibTransId="{AFD363C7-E7B4-4FA1-8176-98CDE7412458}"/>
    <dgm:cxn modelId="{38D19668-7745-4C08-B39B-360A7DAC9498}" type="presOf" srcId="{25DFBF8F-F37D-4219-8F09-67ABCC0A50EF}" destId="{D496E87A-8E8F-401A-A2BA-40C0E401B96A}" srcOrd="0" destOrd="0" presId="urn:microsoft.com/office/officeart/2005/8/layout/hierarchy4"/>
    <dgm:cxn modelId="{622553D1-CB29-45CF-92BB-473ED78CDA1A}" srcId="{EFFF3E5F-105A-41BD-A387-E882BFE6BFA3}" destId="{00039217-33CC-4635-82A2-09D9490FAAC3}" srcOrd="0" destOrd="0" parTransId="{917B00F4-A235-40C1-8BEC-2B7B037CFE9B}" sibTransId="{E6AA09F2-8D3F-420D-9418-5C1FCBBE920F}"/>
    <dgm:cxn modelId="{4E6327A7-3C45-44CE-95FC-DADA41FA6B3A}" srcId="{F35750A6-772E-4675-8069-6A7601FEDC98}" destId="{2A690007-55B4-4D28-9EA3-692280359166}" srcOrd="0" destOrd="0" parTransId="{3DC90878-F532-44E2-BC74-F5AF34497337}" sibTransId="{5DCB52C3-BE3E-42E5-BA77-F1EA45976082}"/>
    <dgm:cxn modelId="{9EC752C1-21D3-43B4-BB11-30460B95A516}" type="presOf" srcId="{00039217-33CC-4635-82A2-09D9490FAAC3}" destId="{75112E11-3AAB-4856-9294-F6A9BE27B923}" srcOrd="0" destOrd="0" presId="urn:microsoft.com/office/officeart/2005/8/layout/hierarchy4"/>
    <dgm:cxn modelId="{0FDC6FBA-117D-41D1-B269-A50D24E61F55}" srcId="{2A690007-55B4-4D28-9EA3-692280359166}" destId="{87918457-3C6C-431A-9844-F3004A241CA2}" srcOrd="0" destOrd="0" parTransId="{A315E830-4389-4909-BE85-715ED85FD1D1}" sibTransId="{15152CBF-FCBD-429A-B981-5963A6FE7B7C}"/>
    <dgm:cxn modelId="{CEE1B953-A296-4AE3-9CEE-715EC9DCA9C5}" type="presOf" srcId="{2A690007-55B4-4D28-9EA3-692280359166}" destId="{04867C35-EFED-4EA7-B148-CFDAD3438764}" srcOrd="0" destOrd="0" presId="urn:microsoft.com/office/officeart/2005/8/layout/hierarchy4"/>
    <dgm:cxn modelId="{2ABC69D1-19AA-4C53-A264-F52875BC5436}" srcId="{EB76644A-1B0B-475A-BB12-B46A38242D3D}" destId="{CA3C369D-4C8A-466C-A273-471ADC707086}" srcOrd="0" destOrd="0" parTransId="{0A44CA31-DD47-44BB-A94E-E573C49F1776}" sibTransId="{E4351258-CAF5-43B6-8AD7-508CABD7FF66}"/>
    <dgm:cxn modelId="{D98AE5F3-35CE-434B-BA3D-400AC4F8E089}" type="presOf" srcId="{F6FF29AE-2345-465F-A86B-00CD74BDD40B}" destId="{27A1153C-D628-43B3-A135-9F9F9C651629}" srcOrd="0" destOrd="0" presId="urn:microsoft.com/office/officeart/2005/8/layout/hierarchy4"/>
    <dgm:cxn modelId="{BD2DC6F6-A01E-40FC-9B41-2409E8CE97B9}" type="presOf" srcId="{9AF5049F-4711-441B-9045-CFFCDC4D8985}" destId="{855629E3-BE6A-4978-BDA9-C6F43A2E5606}" srcOrd="0" destOrd="0" presId="urn:microsoft.com/office/officeart/2005/8/layout/hierarchy4"/>
    <dgm:cxn modelId="{627D981D-02AD-4442-9905-98F7886D3604}" type="presOf" srcId="{B23CD49A-DB81-4677-8F01-DC0F1FA687B8}" destId="{4A589B34-D7E4-42DF-8284-2BFAD18C3CF4}" srcOrd="0" destOrd="0" presId="urn:microsoft.com/office/officeart/2005/8/layout/hierarchy4"/>
    <dgm:cxn modelId="{B535C89D-7264-48AA-8D03-963A2A0E59EE}" type="presParOf" srcId="{12D597D2-58BB-416A-9E8F-EF9756DEBEA0}" destId="{B4AF9FEF-0E3F-43B3-BBED-4B8EED96FE52}" srcOrd="0" destOrd="0" presId="urn:microsoft.com/office/officeart/2005/8/layout/hierarchy4"/>
    <dgm:cxn modelId="{CE72B3B9-2773-4EF3-9065-11DB004C8EDC}" type="presParOf" srcId="{B4AF9FEF-0E3F-43B3-BBED-4B8EED96FE52}" destId="{5F51A558-1FB7-4F5C-99AB-56188591B08E}" srcOrd="0" destOrd="0" presId="urn:microsoft.com/office/officeart/2005/8/layout/hierarchy4"/>
    <dgm:cxn modelId="{5779113A-EA9E-4AD3-A2DC-AE4352D58DE3}" type="presParOf" srcId="{B4AF9FEF-0E3F-43B3-BBED-4B8EED96FE52}" destId="{D1EDF6B6-1C4A-45E6-8BC4-02803FBDA166}" srcOrd="1" destOrd="0" presId="urn:microsoft.com/office/officeart/2005/8/layout/hierarchy4"/>
    <dgm:cxn modelId="{E15E78C2-9CE6-42E5-85FE-169461FFBE59}" type="presParOf" srcId="{B4AF9FEF-0E3F-43B3-BBED-4B8EED96FE52}" destId="{A9D933C9-40CF-47B2-918A-FA6ADF386909}" srcOrd="2" destOrd="0" presId="urn:microsoft.com/office/officeart/2005/8/layout/hierarchy4"/>
    <dgm:cxn modelId="{F6DFE9D8-A3F4-4A93-B8C7-1D9A68DE9B4E}" type="presParOf" srcId="{A9D933C9-40CF-47B2-918A-FA6ADF386909}" destId="{373A8BF3-0DB4-4BEF-B4BB-987E4ECA8E43}" srcOrd="0" destOrd="0" presId="urn:microsoft.com/office/officeart/2005/8/layout/hierarchy4"/>
    <dgm:cxn modelId="{8AE6D4D5-8B22-4CF3-9C23-867545C9667F}" type="presParOf" srcId="{373A8BF3-0DB4-4BEF-B4BB-987E4ECA8E43}" destId="{CAE5B74A-C171-4395-990E-C9C4B89D8B8E}" srcOrd="0" destOrd="0" presId="urn:microsoft.com/office/officeart/2005/8/layout/hierarchy4"/>
    <dgm:cxn modelId="{E24C7135-1461-4051-AA1B-8F48CD933E4D}" type="presParOf" srcId="{373A8BF3-0DB4-4BEF-B4BB-987E4ECA8E43}" destId="{3880B3AC-3CB8-4193-A50C-A16854205878}" srcOrd="1" destOrd="0" presId="urn:microsoft.com/office/officeart/2005/8/layout/hierarchy4"/>
    <dgm:cxn modelId="{71BCDD98-CB2C-4520-BF03-4FB1609ED423}" type="presParOf" srcId="{12D597D2-58BB-416A-9E8F-EF9756DEBEA0}" destId="{AF7759E3-7C8B-4CE9-92CA-238A5068C9E1}" srcOrd="1" destOrd="0" presId="urn:microsoft.com/office/officeart/2005/8/layout/hierarchy4"/>
    <dgm:cxn modelId="{7A59D1C3-7ABE-4F4E-B604-749F9BB0CF25}" type="presParOf" srcId="{12D597D2-58BB-416A-9E8F-EF9756DEBEA0}" destId="{07246AA0-9DEF-4128-9028-C5AF57E7B68D}" srcOrd="2" destOrd="0" presId="urn:microsoft.com/office/officeart/2005/8/layout/hierarchy4"/>
    <dgm:cxn modelId="{196E73C7-861F-44CE-AD79-871928C598BC}" type="presParOf" srcId="{07246AA0-9DEF-4128-9028-C5AF57E7B68D}" destId="{DD60FCFA-E6BF-45D8-9A2B-2EB200ADF020}" srcOrd="0" destOrd="0" presId="urn:microsoft.com/office/officeart/2005/8/layout/hierarchy4"/>
    <dgm:cxn modelId="{F7A52318-8C29-4199-9D3B-E4E461DBD0DB}" type="presParOf" srcId="{07246AA0-9DEF-4128-9028-C5AF57E7B68D}" destId="{A6B009FE-E5DF-4F04-A50E-F028C313A5B6}" srcOrd="1" destOrd="0" presId="urn:microsoft.com/office/officeart/2005/8/layout/hierarchy4"/>
    <dgm:cxn modelId="{B378BAD6-9F02-47FE-B81E-8E685A4CF9BB}" type="presParOf" srcId="{07246AA0-9DEF-4128-9028-C5AF57E7B68D}" destId="{FB127497-B91B-48A2-BBFC-DF96A8500D22}" srcOrd="2" destOrd="0" presId="urn:microsoft.com/office/officeart/2005/8/layout/hierarchy4"/>
    <dgm:cxn modelId="{8F3E4DD4-FF16-424C-A03E-73FF9BB6912E}" type="presParOf" srcId="{FB127497-B91B-48A2-BBFC-DF96A8500D22}" destId="{50AD6CCA-1C37-4F25-9604-8689A965CF82}" srcOrd="0" destOrd="0" presId="urn:microsoft.com/office/officeart/2005/8/layout/hierarchy4"/>
    <dgm:cxn modelId="{0E1A75B0-A70E-4D69-A7DC-A754C189DADC}" type="presParOf" srcId="{50AD6CCA-1C37-4F25-9604-8689A965CF82}" destId="{47BDC19D-33FA-4167-B907-73EDCBD03014}" srcOrd="0" destOrd="0" presId="urn:microsoft.com/office/officeart/2005/8/layout/hierarchy4"/>
    <dgm:cxn modelId="{EA45E9C4-7B35-40F7-B831-941C5EDE492E}" type="presParOf" srcId="{50AD6CCA-1C37-4F25-9604-8689A965CF82}" destId="{F8794C16-3EFB-49DC-BE3B-A7A5C43264E2}" srcOrd="1" destOrd="0" presId="urn:microsoft.com/office/officeart/2005/8/layout/hierarchy4"/>
    <dgm:cxn modelId="{C1AC6408-A0EE-460A-B30A-186AACAB8552}" type="presParOf" srcId="{50AD6CCA-1C37-4F25-9604-8689A965CF82}" destId="{10FF8854-8788-4F28-B0FF-3EEB2B7C91BE}" srcOrd="2" destOrd="0" presId="urn:microsoft.com/office/officeart/2005/8/layout/hierarchy4"/>
    <dgm:cxn modelId="{A52A2542-0A3E-4F39-A7F2-D2D454DA6467}" type="presParOf" srcId="{10FF8854-8788-4F28-B0FF-3EEB2B7C91BE}" destId="{5C8B74EE-AFE5-46AC-8929-6B25597716AA}" srcOrd="0" destOrd="0" presId="urn:microsoft.com/office/officeart/2005/8/layout/hierarchy4"/>
    <dgm:cxn modelId="{78E18384-9E06-4983-A22C-3AFD8BCA7796}" type="presParOf" srcId="{5C8B74EE-AFE5-46AC-8929-6B25597716AA}" destId="{EAB2F979-E1F6-4754-AF17-37DDD50F5007}" srcOrd="0" destOrd="0" presId="urn:microsoft.com/office/officeart/2005/8/layout/hierarchy4"/>
    <dgm:cxn modelId="{C74C8653-4EA8-4861-B3EE-F8365840EFFE}" type="presParOf" srcId="{5C8B74EE-AFE5-46AC-8929-6B25597716AA}" destId="{60821CEA-6458-42BE-9AAF-4870B1F884B3}" srcOrd="1" destOrd="0" presId="urn:microsoft.com/office/officeart/2005/8/layout/hierarchy4"/>
    <dgm:cxn modelId="{202E4637-6218-4394-87E0-F53E9EB06F01}" type="presParOf" srcId="{5C8B74EE-AFE5-46AC-8929-6B25597716AA}" destId="{9E6A8646-C451-409D-B48A-CA83F7AB6514}" srcOrd="2" destOrd="0" presId="urn:microsoft.com/office/officeart/2005/8/layout/hierarchy4"/>
    <dgm:cxn modelId="{9A088171-8016-4867-9D75-D12793F9EA57}" type="presParOf" srcId="{9E6A8646-C451-409D-B48A-CA83F7AB6514}" destId="{516E8C61-BB5D-4B65-9A71-7AB6B18E32F7}" srcOrd="0" destOrd="0" presId="urn:microsoft.com/office/officeart/2005/8/layout/hierarchy4"/>
    <dgm:cxn modelId="{2B0344FD-B6C9-4A03-B985-93F20CBEAF0B}" type="presParOf" srcId="{516E8C61-BB5D-4B65-9A71-7AB6B18E32F7}" destId="{7D3D300C-A73D-4A3D-B064-339E9EF433D2}" srcOrd="0" destOrd="0" presId="urn:microsoft.com/office/officeart/2005/8/layout/hierarchy4"/>
    <dgm:cxn modelId="{8F16738F-42A9-4CEE-A4E0-746D569628C3}" type="presParOf" srcId="{516E8C61-BB5D-4B65-9A71-7AB6B18E32F7}" destId="{C9BED79F-495C-4432-A98F-3D17AED366EC}" srcOrd="1" destOrd="0" presId="urn:microsoft.com/office/officeart/2005/8/layout/hierarchy4"/>
    <dgm:cxn modelId="{106192C3-874B-4951-A37B-149F98DA807A}" type="presParOf" srcId="{FB127497-B91B-48A2-BBFC-DF96A8500D22}" destId="{489518C6-8014-45B9-967E-17B9EDCBA1DE}" srcOrd="1" destOrd="0" presId="urn:microsoft.com/office/officeart/2005/8/layout/hierarchy4"/>
    <dgm:cxn modelId="{9C2D7DFE-9399-47E1-95BA-0AC613512F34}" type="presParOf" srcId="{FB127497-B91B-48A2-BBFC-DF96A8500D22}" destId="{A62A9C72-7705-48DA-B7A3-DE711EC3862F}" srcOrd="2" destOrd="0" presId="urn:microsoft.com/office/officeart/2005/8/layout/hierarchy4"/>
    <dgm:cxn modelId="{0E5D51D5-2598-48EC-8FFD-24B0DBC46CC8}" type="presParOf" srcId="{A62A9C72-7705-48DA-B7A3-DE711EC3862F}" destId="{4A589B34-D7E4-42DF-8284-2BFAD18C3CF4}" srcOrd="0" destOrd="0" presId="urn:microsoft.com/office/officeart/2005/8/layout/hierarchy4"/>
    <dgm:cxn modelId="{7CB8A5AA-9ED4-4D8C-A18C-6CD162797BF2}" type="presParOf" srcId="{A62A9C72-7705-48DA-B7A3-DE711EC3862F}" destId="{D3D9A875-59ED-44E2-A122-6F5514DF3B98}" srcOrd="1" destOrd="0" presId="urn:microsoft.com/office/officeart/2005/8/layout/hierarchy4"/>
    <dgm:cxn modelId="{F06F2D5A-2799-44D6-ACF5-82132648CF0B}" type="presParOf" srcId="{A62A9C72-7705-48DA-B7A3-DE711EC3862F}" destId="{E57ABE10-3B60-401F-A52F-B9207570A25E}" srcOrd="2" destOrd="0" presId="urn:microsoft.com/office/officeart/2005/8/layout/hierarchy4"/>
    <dgm:cxn modelId="{5BB2CA25-796B-4E1B-8406-EA43A97A30A6}" type="presParOf" srcId="{E57ABE10-3B60-401F-A52F-B9207570A25E}" destId="{B1D3EFF7-019A-4CFF-8500-357E7FB5BB4D}" srcOrd="0" destOrd="0" presId="urn:microsoft.com/office/officeart/2005/8/layout/hierarchy4"/>
    <dgm:cxn modelId="{63EF0DD5-C1AE-4BE7-B4B0-B33FF8FD633E}" type="presParOf" srcId="{B1D3EFF7-019A-4CFF-8500-357E7FB5BB4D}" destId="{5DC4B9C1-FC36-40EE-8239-01F35DF49CE2}" srcOrd="0" destOrd="0" presId="urn:microsoft.com/office/officeart/2005/8/layout/hierarchy4"/>
    <dgm:cxn modelId="{CBA703AE-D7AE-468A-BC19-FB5BFBA6893F}" type="presParOf" srcId="{B1D3EFF7-019A-4CFF-8500-357E7FB5BB4D}" destId="{1037287C-A3B9-4361-BCD7-B406AE48F2F4}" srcOrd="1" destOrd="0" presId="urn:microsoft.com/office/officeart/2005/8/layout/hierarchy4"/>
    <dgm:cxn modelId="{180D35EB-64C0-476F-965C-73879AB33B3F}" type="presParOf" srcId="{B1D3EFF7-019A-4CFF-8500-357E7FB5BB4D}" destId="{413E4ABE-D23A-4223-BC4B-5336CFE5E602}" srcOrd="2" destOrd="0" presId="urn:microsoft.com/office/officeart/2005/8/layout/hierarchy4"/>
    <dgm:cxn modelId="{6D39CAAD-640F-4BF8-A78A-D3400BB4394E}" type="presParOf" srcId="{413E4ABE-D23A-4223-BC4B-5336CFE5E602}" destId="{49B1577A-C0AF-4749-A618-F617AC7FD081}" srcOrd="0" destOrd="0" presId="urn:microsoft.com/office/officeart/2005/8/layout/hierarchy4"/>
    <dgm:cxn modelId="{6F8326C3-1291-4BC3-B4A2-CA8F917A23BA}" type="presParOf" srcId="{49B1577A-C0AF-4749-A618-F617AC7FD081}" destId="{479C1EC9-89CA-4FF1-A336-DB4F2809F0D3}" srcOrd="0" destOrd="0" presId="urn:microsoft.com/office/officeart/2005/8/layout/hierarchy4"/>
    <dgm:cxn modelId="{6C9F895D-89C4-49CF-AD94-40EE2BB8B4AB}" type="presParOf" srcId="{49B1577A-C0AF-4749-A618-F617AC7FD081}" destId="{1CBF1B18-DC5C-44A7-AB6A-FD28BC069E33}" srcOrd="1" destOrd="0" presId="urn:microsoft.com/office/officeart/2005/8/layout/hierarchy4"/>
    <dgm:cxn modelId="{461B46A8-1FF5-4F71-9403-CCDF9C57220F}" type="presParOf" srcId="{FB127497-B91B-48A2-BBFC-DF96A8500D22}" destId="{E424A738-A352-40B2-A617-9ADF1DC4B2B5}" srcOrd="3" destOrd="0" presId="urn:microsoft.com/office/officeart/2005/8/layout/hierarchy4"/>
    <dgm:cxn modelId="{F3629C90-4E54-401C-A6A2-216BA57205A4}" type="presParOf" srcId="{FB127497-B91B-48A2-BBFC-DF96A8500D22}" destId="{FEC5B6AF-555F-4F4F-AB2C-B8C24E3C8389}" srcOrd="4" destOrd="0" presId="urn:microsoft.com/office/officeart/2005/8/layout/hierarchy4"/>
    <dgm:cxn modelId="{F88FBE05-1058-4FC5-893C-0AC9D20E6C24}" type="presParOf" srcId="{FEC5B6AF-555F-4F4F-AB2C-B8C24E3C8389}" destId="{BA6709AD-EE8F-4F73-B3BB-188BC6333EF2}" srcOrd="0" destOrd="0" presId="urn:microsoft.com/office/officeart/2005/8/layout/hierarchy4"/>
    <dgm:cxn modelId="{3E9C79DA-F3B0-4534-A777-2BE71005142F}" type="presParOf" srcId="{FEC5B6AF-555F-4F4F-AB2C-B8C24E3C8389}" destId="{1D2D4A11-8A15-4FEE-805D-0ACF7AF2A8E3}" srcOrd="1" destOrd="0" presId="urn:microsoft.com/office/officeart/2005/8/layout/hierarchy4"/>
    <dgm:cxn modelId="{69D76BDF-B403-4D0E-A394-88591BEA3FA1}" type="presParOf" srcId="{FEC5B6AF-555F-4F4F-AB2C-B8C24E3C8389}" destId="{7647C807-0CB3-4C35-A6FB-606ADC3E4890}" srcOrd="2" destOrd="0" presId="urn:microsoft.com/office/officeart/2005/8/layout/hierarchy4"/>
    <dgm:cxn modelId="{7C9A4DEE-B8F3-4DBC-862E-F115393645A6}" type="presParOf" srcId="{7647C807-0CB3-4C35-A6FB-606ADC3E4890}" destId="{B03ECEE3-058F-4860-9975-61F915084BEA}" srcOrd="0" destOrd="0" presId="urn:microsoft.com/office/officeart/2005/8/layout/hierarchy4"/>
    <dgm:cxn modelId="{9D0DD0F9-9F6A-4DE5-B5A0-DE9031BCD14E}" type="presParOf" srcId="{B03ECEE3-058F-4860-9975-61F915084BEA}" destId="{7818BE15-00F9-4445-89AE-5C459AD57F95}" srcOrd="0" destOrd="0" presId="urn:microsoft.com/office/officeart/2005/8/layout/hierarchy4"/>
    <dgm:cxn modelId="{D22EA7EC-5C57-4DFA-83B5-AC9D3E536FF4}" type="presParOf" srcId="{B03ECEE3-058F-4860-9975-61F915084BEA}" destId="{58212BA9-4F6F-4449-B302-BDA8F0CFA6DA}" srcOrd="1" destOrd="0" presId="urn:microsoft.com/office/officeart/2005/8/layout/hierarchy4"/>
    <dgm:cxn modelId="{9EE4FC18-F8AF-4A7B-9DB6-A8280B0A026A}" type="presParOf" srcId="{B03ECEE3-058F-4860-9975-61F915084BEA}" destId="{789D7A1B-748F-4796-8EE6-58C0DE9DD2AF}" srcOrd="2" destOrd="0" presId="urn:microsoft.com/office/officeart/2005/8/layout/hierarchy4"/>
    <dgm:cxn modelId="{39AE1EF6-9D76-40E5-AC4C-A16422CF7595}" type="presParOf" srcId="{789D7A1B-748F-4796-8EE6-58C0DE9DD2AF}" destId="{B5654DD7-FAF2-4495-A763-3850628DE71B}" srcOrd="0" destOrd="0" presId="urn:microsoft.com/office/officeart/2005/8/layout/hierarchy4"/>
    <dgm:cxn modelId="{4BE90ACC-DE1C-469C-BA55-0B489715B3B9}" type="presParOf" srcId="{B5654DD7-FAF2-4495-A763-3850628DE71B}" destId="{855629E3-BE6A-4978-BDA9-C6F43A2E5606}" srcOrd="0" destOrd="0" presId="urn:microsoft.com/office/officeart/2005/8/layout/hierarchy4"/>
    <dgm:cxn modelId="{C09DB2C4-2878-4F48-9CE5-FE69143D0940}" type="presParOf" srcId="{B5654DD7-FAF2-4495-A763-3850628DE71B}" destId="{56BA65C2-4C5D-410C-90DD-E6B0F39A599F}" srcOrd="1" destOrd="0" presId="urn:microsoft.com/office/officeart/2005/8/layout/hierarchy4"/>
    <dgm:cxn modelId="{0AD46626-8D63-46D8-BE59-060A26FC9F2F}" type="presParOf" srcId="{FB127497-B91B-48A2-BBFC-DF96A8500D22}" destId="{0D7D73C8-1C52-4F04-A317-5615EFB70A1F}" srcOrd="5" destOrd="0" presId="urn:microsoft.com/office/officeart/2005/8/layout/hierarchy4"/>
    <dgm:cxn modelId="{47194B9B-1CEE-4126-9328-EEA56DFF8726}" type="presParOf" srcId="{FB127497-B91B-48A2-BBFC-DF96A8500D22}" destId="{9A66060E-5B35-49F8-90BA-6ADAB6CA3F1A}" srcOrd="6" destOrd="0" presId="urn:microsoft.com/office/officeart/2005/8/layout/hierarchy4"/>
    <dgm:cxn modelId="{C1ABBD39-4EB6-4953-AC79-C637A35A3591}" type="presParOf" srcId="{9A66060E-5B35-49F8-90BA-6ADAB6CA3F1A}" destId="{C6E3F49F-9E89-4487-AFEF-975C6A9B2275}" srcOrd="0" destOrd="0" presId="urn:microsoft.com/office/officeart/2005/8/layout/hierarchy4"/>
    <dgm:cxn modelId="{A38A2E0D-5ACD-4AB4-87A5-B57C3E394F70}" type="presParOf" srcId="{9A66060E-5B35-49F8-90BA-6ADAB6CA3F1A}" destId="{3101E34E-9D65-47B9-92C8-A64D2A317B7A}" srcOrd="1" destOrd="0" presId="urn:microsoft.com/office/officeart/2005/8/layout/hierarchy4"/>
    <dgm:cxn modelId="{26816C5C-9E39-4400-8D16-2143EF27C46F}" type="presParOf" srcId="{9A66060E-5B35-49F8-90BA-6ADAB6CA3F1A}" destId="{1BA7C908-4CB8-429C-870F-691932CE39D0}" srcOrd="2" destOrd="0" presId="urn:microsoft.com/office/officeart/2005/8/layout/hierarchy4"/>
    <dgm:cxn modelId="{B1718DC7-C0FB-4B01-8F24-43CFB27762EE}" type="presParOf" srcId="{1BA7C908-4CB8-429C-870F-691932CE39D0}" destId="{240C071D-181F-428D-8360-8751247F069C}" srcOrd="0" destOrd="0" presId="urn:microsoft.com/office/officeart/2005/8/layout/hierarchy4"/>
    <dgm:cxn modelId="{1E1AA98D-3FBE-417B-8578-35DE30801A4A}" type="presParOf" srcId="{240C071D-181F-428D-8360-8751247F069C}" destId="{75112E11-3AAB-4856-9294-F6A9BE27B923}" srcOrd="0" destOrd="0" presId="urn:microsoft.com/office/officeart/2005/8/layout/hierarchy4"/>
    <dgm:cxn modelId="{2B120EB2-AA8D-4694-A4DB-A1832D1F0162}" type="presParOf" srcId="{240C071D-181F-428D-8360-8751247F069C}" destId="{05AE2522-BC42-433A-8686-22C4A17FEB60}" srcOrd="1" destOrd="0" presId="urn:microsoft.com/office/officeart/2005/8/layout/hierarchy4"/>
    <dgm:cxn modelId="{D09A9F0F-480E-4B69-BD2D-CFF2D76B9EB5}" type="presParOf" srcId="{240C071D-181F-428D-8360-8751247F069C}" destId="{884A68DE-CD46-4E19-BF10-A9F226D9116F}" srcOrd="2" destOrd="0" presId="urn:microsoft.com/office/officeart/2005/8/layout/hierarchy4"/>
    <dgm:cxn modelId="{D4136EF0-E944-4824-BB66-C9D03075F418}" type="presParOf" srcId="{884A68DE-CD46-4E19-BF10-A9F226D9116F}" destId="{25566EBD-9E59-4525-8A62-6F9AE1745B4D}" srcOrd="0" destOrd="0" presId="urn:microsoft.com/office/officeart/2005/8/layout/hierarchy4"/>
    <dgm:cxn modelId="{0FDE9947-B38B-41D9-8503-A93E3FED43F5}" type="presParOf" srcId="{25566EBD-9E59-4525-8A62-6F9AE1745B4D}" destId="{EBA7C2F1-96F5-497B-8F61-B8297C79E25E}" srcOrd="0" destOrd="0" presId="urn:microsoft.com/office/officeart/2005/8/layout/hierarchy4"/>
    <dgm:cxn modelId="{87F7BCD4-32B7-4A18-8A79-CB8691672727}" type="presParOf" srcId="{25566EBD-9E59-4525-8A62-6F9AE1745B4D}" destId="{B51E6011-57E1-4E1A-AB82-BF7D597B04DB}" srcOrd="1" destOrd="0" presId="urn:microsoft.com/office/officeart/2005/8/layout/hierarchy4"/>
    <dgm:cxn modelId="{2199B769-0F8A-4403-9B9F-57B4787C03AF}" type="presParOf" srcId="{FB127497-B91B-48A2-BBFC-DF96A8500D22}" destId="{D129965A-983D-46B6-8CF3-F25759D33CD7}" srcOrd="7" destOrd="0" presId="urn:microsoft.com/office/officeart/2005/8/layout/hierarchy4"/>
    <dgm:cxn modelId="{9DBDFE22-C580-4742-A503-94C97119FF8B}" type="presParOf" srcId="{FB127497-B91B-48A2-BBFC-DF96A8500D22}" destId="{AF46FF27-10D8-4EAA-A8BB-892C82DBACD9}" srcOrd="8" destOrd="0" presId="urn:microsoft.com/office/officeart/2005/8/layout/hierarchy4"/>
    <dgm:cxn modelId="{2F12CFD8-A05C-4B8E-AC61-CE05207399A1}" type="presParOf" srcId="{AF46FF27-10D8-4EAA-A8BB-892C82DBACD9}" destId="{435753F5-F5FA-4A01-B95E-B63436FE266B}" srcOrd="0" destOrd="0" presId="urn:microsoft.com/office/officeart/2005/8/layout/hierarchy4"/>
    <dgm:cxn modelId="{5B3CA21C-82BE-4C10-9CEF-CB7CE6EB1E5F}" type="presParOf" srcId="{AF46FF27-10D8-4EAA-A8BB-892C82DBACD9}" destId="{CE0631AF-1EBF-4379-9A18-1A70E978F6CE}" srcOrd="1" destOrd="0" presId="urn:microsoft.com/office/officeart/2005/8/layout/hierarchy4"/>
    <dgm:cxn modelId="{54029FD8-85EE-4266-9829-042202DCB524}" type="presParOf" srcId="{AF46FF27-10D8-4EAA-A8BB-892C82DBACD9}" destId="{D6576F35-A9C3-4ECE-9927-FC1C7C787F9E}" srcOrd="2" destOrd="0" presId="urn:microsoft.com/office/officeart/2005/8/layout/hierarchy4"/>
    <dgm:cxn modelId="{3AAC41D8-320D-42D0-8F60-140E95C473C8}" type="presParOf" srcId="{D6576F35-A9C3-4ECE-9927-FC1C7C787F9E}" destId="{969F78A7-F9C4-403D-8FD2-D791AFB48510}" srcOrd="0" destOrd="0" presId="urn:microsoft.com/office/officeart/2005/8/layout/hierarchy4"/>
    <dgm:cxn modelId="{2F241584-7FB4-4B3E-9409-21C00F1CA637}" type="presParOf" srcId="{969F78A7-F9C4-403D-8FD2-D791AFB48510}" destId="{04867C35-EFED-4EA7-B148-CFDAD3438764}" srcOrd="0" destOrd="0" presId="urn:microsoft.com/office/officeart/2005/8/layout/hierarchy4"/>
    <dgm:cxn modelId="{9E69D764-14E2-4EA5-8AE5-925B2C661391}" type="presParOf" srcId="{969F78A7-F9C4-403D-8FD2-D791AFB48510}" destId="{8DE68A58-8FB7-4A8D-A9FE-B7022371C731}" srcOrd="1" destOrd="0" presId="urn:microsoft.com/office/officeart/2005/8/layout/hierarchy4"/>
    <dgm:cxn modelId="{CA571E98-D19A-4A9D-A57D-F75B618BE422}" type="presParOf" srcId="{969F78A7-F9C4-403D-8FD2-D791AFB48510}" destId="{3133A092-1BD5-41D6-B319-6DF05F6DADB5}" srcOrd="2" destOrd="0" presId="urn:microsoft.com/office/officeart/2005/8/layout/hierarchy4"/>
    <dgm:cxn modelId="{FB7BCAD4-1041-44BE-953D-CB663A116F38}" type="presParOf" srcId="{3133A092-1BD5-41D6-B319-6DF05F6DADB5}" destId="{DDF1C52B-AFC5-4CFF-A706-262BDD03122C}" srcOrd="0" destOrd="0" presId="urn:microsoft.com/office/officeart/2005/8/layout/hierarchy4"/>
    <dgm:cxn modelId="{66154477-F6CE-40B3-A3F3-9A67EEF4E037}" type="presParOf" srcId="{DDF1C52B-AFC5-4CFF-A706-262BDD03122C}" destId="{FDFC756D-C1F5-4042-B5B6-7B3914AB8643}" srcOrd="0" destOrd="0" presId="urn:microsoft.com/office/officeart/2005/8/layout/hierarchy4"/>
    <dgm:cxn modelId="{092E4C14-70F9-4879-8AB7-739FA7676C64}" type="presParOf" srcId="{DDF1C52B-AFC5-4CFF-A706-262BDD03122C}" destId="{19EE50D2-D43F-41F0-B315-F38A441706DC}" srcOrd="1" destOrd="0" presId="urn:microsoft.com/office/officeart/2005/8/layout/hierarchy4"/>
    <dgm:cxn modelId="{1F6DAED9-9280-4CE6-B61B-A28B03516D52}" type="presParOf" srcId="{DDF1C52B-AFC5-4CFF-A706-262BDD03122C}" destId="{C538EA8B-A148-478B-BB5E-DA105C086C3B}" srcOrd="2" destOrd="0" presId="urn:microsoft.com/office/officeart/2005/8/layout/hierarchy4"/>
    <dgm:cxn modelId="{DCCC3CF5-6173-4303-AD91-70A84EE0F34A}" type="presParOf" srcId="{C538EA8B-A148-478B-BB5E-DA105C086C3B}" destId="{1ACC582A-3817-4A2E-B0AF-E990EDED2292}" srcOrd="0" destOrd="0" presId="urn:microsoft.com/office/officeart/2005/8/layout/hierarchy4"/>
    <dgm:cxn modelId="{B8E6A2C2-9B67-43DA-B657-472ED0940255}" type="presParOf" srcId="{1ACC582A-3817-4A2E-B0AF-E990EDED2292}" destId="{6EB84CB3-2E6D-4696-93D0-FA40F0878662}" srcOrd="0" destOrd="0" presId="urn:microsoft.com/office/officeart/2005/8/layout/hierarchy4"/>
    <dgm:cxn modelId="{3DC9578C-2837-42FD-91D5-DD6FC66F6686}" type="presParOf" srcId="{1ACC582A-3817-4A2E-B0AF-E990EDED2292}" destId="{96C53FB0-AA1F-4719-97C9-E539AA7BCD85}" srcOrd="1" destOrd="0" presId="urn:microsoft.com/office/officeart/2005/8/layout/hierarchy4"/>
    <dgm:cxn modelId="{F8919F22-71FB-4844-AD8E-44BC4C369ADC}" type="presParOf" srcId="{FB127497-B91B-48A2-BBFC-DF96A8500D22}" destId="{B8E3E416-62CB-4E6E-BB65-E2855FE5E7EE}" srcOrd="9" destOrd="0" presId="urn:microsoft.com/office/officeart/2005/8/layout/hierarchy4"/>
    <dgm:cxn modelId="{807C880C-422E-46EE-8D38-6E6776C77265}" type="presParOf" srcId="{FB127497-B91B-48A2-BBFC-DF96A8500D22}" destId="{EB0FB008-88A6-4263-A8D9-4262A13DA8B7}" srcOrd="10" destOrd="0" presId="urn:microsoft.com/office/officeart/2005/8/layout/hierarchy4"/>
    <dgm:cxn modelId="{9FF67BD8-6A53-4700-B5E4-D460845787CB}" type="presParOf" srcId="{EB0FB008-88A6-4263-A8D9-4262A13DA8B7}" destId="{7FCC540D-0CAA-4588-9DFA-49D6E1EEED4B}" srcOrd="0" destOrd="0" presId="urn:microsoft.com/office/officeart/2005/8/layout/hierarchy4"/>
    <dgm:cxn modelId="{3BA33ED4-F422-493A-8ED4-A2C84DC65DD5}" type="presParOf" srcId="{EB0FB008-88A6-4263-A8D9-4262A13DA8B7}" destId="{BADC3B1A-860E-411F-9182-1B350D7D545F}" srcOrd="1" destOrd="0" presId="urn:microsoft.com/office/officeart/2005/8/layout/hierarchy4"/>
    <dgm:cxn modelId="{300DC98B-3F76-4AFB-B977-B0C3AF2AA132}" type="presParOf" srcId="{EB0FB008-88A6-4263-A8D9-4262A13DA8B7}" destId="{9FB29981-E70E-44C5-8D3A-0EC845303DCE}" srcOrd="2" destOrd="0" presId="urn:microsoft.com/office/officeart/2005/8/layout/hierarchy4"/>
    <dgm:cxn modelId="{CA1956B8-335F-4064-B47A-E808DF781055}" type="presParOf" srcId="{9FB29981-E70E-44C5-8D3A-0EC845303DCE}" destId="{67CED7D7-DC9E-46A2-BC97-8F6995A3D959}" srcOrd="0" destOrd="0" presId="urn:microsoft.com/office/officeart/2005/8/layout/hierarchy4"/>
    <dgm:cxn modelId="{E7376196-F7D5-4234-9C53-04333F7D766F}" type="presParOf" srcId="{67CED7D7-DC9E-46A2-BC97-8F6995A3D959}" destId="{D496E87A-8E8F-401A-A2BA-40C0E401B96A}" srcOrd="0" destOrd="0" presId="urn:microsoft.com/office/officeart/2005/8/layout/hierarchy4"/>
    <dgm:cxn modelId="{6AE85382-58D0-4FE7-AA74-40BCC3EB6656}" type="presParOf" srcId="{67CED7D7-DC9E-46A2-BC97-8F6995A3D959}" destId="{1F7FC2E1-2870-40A1-83B8-6B35860A1AF0}" srcOrd="1" destOrd="0" presId="urn:microsoft.com/office/officeart/2005/8/layout/hierarchy4"/>
    <dgm:cxn modelId="{81439F5C-9859-4EB6-BB35-BA2D035BCBE0}" type="presParOf" srcId="{FB127497-B91B-48A2-BBFC-DF96A8500D22}" destId="{414CAD2E-2DA3-4440-A34F-43A257FBA4F7}" srcOrd="11" destOrd="0" presId="urn:microsoft.com/office/officeart/2005/8/layout/hierarchy4"/>
    <dgm:cxn modelId="{F9FCF28D-8944-48B2-84B9-A3EEC61105EB}" type="presParOf" srcId="{FB127497-B91B-48A2-BBFC-DF96A8500D22}" destId="{42196E6A-4FF1-4E9C-B8C2-1418EF5E3744}" srcOrd="12" destOrd="0" presId="urn:microsoft.com/office/officeart/2005/8/layout/hierarchy4"/>
    <dgm:cxn modelId="{3F3D9763-DC98-4781-A039-0F13E2139346}" type="presParOf" srcId="{42196E6A-4FF1-4E9C-B8C2-1418EF5E3744}" destId="{6B45C14F-F62F-4E2D-928A-09EE2650835A}" srcOrd="0" destOrd="0" presId="urn:microsoft.com/office/officeart/2005/8/layout/hierarchy4"/>
    <dgm:cxn modelId="{536B1420-9BEB-4055-A3F7-DD8B3FA4F72C}" type="presParOf" srcId="{42196E6A-4FF1-4E9C-B8C2-1418EF5E3744}" destId="{BD999736-FBB1-4CAE-B0CB-8E5AB99C6D84}" srcOrd="1" destOrd="0" presId="urn:microsoft.com/office/officeart/2005/8/layout/hierarchy4"/>
    <dgm:cxn modelId="{4F2AF452-31D2-4EDB-BD55-1E55DDD43940}" type="presParOf" srcId="{42196E6A-4FF1-4E9C-B8C2-1418EF5E3744}" destId="{D7B03B56-37C9-48DA-ADBB-AEA9811B4C2E}" srcOrd="2" destOrd="0" presId="urn:microsoft.com/office/officeart/2005/8/layout/hierarchy4"/>
    <dgm:cxn modelId="{B91AFA99-81BA-4021-973F-1EFD4654537E}" type="presParOf" srcId="{D7B03B56-37C9-48DA-ADBB-AEA9811B4C2E}" destId="{4F5F1761-D196-46F5-86FE-966C48CA504F}" srcOrd="0" destOrd="0" presId="urn:microsoft.com/office/officeart/2005/8/layout/hierarchy4"/>
    <dgm:cxn modelId="{DE5530BA-0307-4D51-9DA8-BA650063F6A1}" type="presParOf" srcId="{4F5F1761-D196-46F5-86FE-966C48CA504F}" destId="{27A1153C-D628-43B3-A135-9F9F9C651629}" srcOrd="0" destOrd="0" presId="urn:microsoft.com/office/officeart/2005/8/layout/hierarchy4"/>
    <dgm:cxn modelId="{C8FFD0E6-8100-4392-881B-A9CD99A51DDC}" type="presParOf" srcId="{4F5F1761-D196-46F5-86FE-966C48CA504F}" destId="{92787922-4CF1-4528-A7B0-9351AA1B878E}" srcOrd="1" destOrd="0" presId="urn:microsoft.com/office/officeart/2005/8/layout/hierarchy4"/>
    <dgm:cxn modelId="{1CE48A7D-92C2-4552-ADFC-5AAF0ED5890E}" type="presParOf" srcId="{12D597D2-58BB-416A-9E8F-EF9756DEBEA0}" destId="{3E4734CF-F434-4FD1-A9DA-0DFBB0FB7843}" srcOrd="3" destOrd="0" presId="urn:microsoft.com/office/officeart/2005/8/layout/hierarchy4"/>
    <dgm:cxn modelId="{2DE266CA-FDBA-4EF3-8C08-6D989CE0ABEF}" type="presParOf" srcId="{12D597D2-58BB-416A-9E8F-EF9756DEBEA0}" destId="{B331D9DD-2236-493A-9E90-4DF225F4DBFA}" srcOrd="4" destOrd="0" presId="urn:microsoft.com/office/officeart/2005/8/layout/hierarchy4"/>
    <dgm:cxn modelId="{E9656617-ABC8-4556-A92B-11073F60F9FA}" type="presParOf" srcId="{B331D9DD-2236-493A-9E90-4DF225F4DBFA}" destId="{6EBA854D-9492-430E-ADA5-8080FEFE3792}" srcOrd="0" destOrd="0" presId="urn:microsoft.com/office/officeart/2005/8/layout/hierarchy4"/>
    <dgm:cxn modelId="{F9BDA70C-178D-404F-84EF-CF6508AA7BFE}" type="presParOf" srcId="{B331D9DD-2236-493A-9E90-4DF225F4DBFA}" destId="{66091E65-7476-4185-B0DB-65C74114D4B8}" srcOrd="1" destOrd="0" presId="urn:microsoft.com/office/officeart/2005/8/layout/hierarchy4"/>
    <dgm:cxn modelId="{5C7C6781-ADF5-4A57-917A-5F59F7A2B6BC}" type="presParOf" srcId="{B331D9DD-2236-493A-9E90-4DF225F4DBFA}" destId="{9FE4EFA8-1740-4281-9CF3-E753389F6B04}" srcOrd="2" destOrd="0" presId="urn:microsoft.com/office/officeart/2005/8/layout/hierarchy4"/>
    <dgm:cxn modelId="{1B101F56-EA6B-43C9-9C00-8AA89ACBA0B1}" type="presParOf" srcId="{9FE4EFA8-1740-4281-9CF3-E753389F6B04}" destId="{E7F8E4FF-6959-42B6-AEA7-B8D3D1563E5B}" srcOrd="0" destOrd="0" presId="urn:microsoft.com/office/officeart/2005/8/layout/hierarchy4"/>
    <dgm:cxn modelId="{6602537F-9D7C-4A15-A84A-078D92DE1288}" type="presParOf" srcId="{E7F8E4FF-6959-42B6-AEA7-B8D3D1563E5B}" destId="{653E5EDB-4632-4E76-B731-2584D3DC8369}" srcOrd="0" destOrd="0" presId="urn:microsoft.com/office/officeart/2005/8/layout/hierarchy4"/>
    <dgm:cxn modelId="{BC59FCE7-A5C4-462E-9483-67CC16295638}" type="presParOf" srcId="{E7F8E4FF-6959-42B6-AEA7-B8D3D1563E5B}" destId="{642EEE93-1C59-45E3-8A05-FF7113A9DE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88DD36-D55A-4EB0-B81F-5E8274C6C337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A600EE-137D-4BF5-A34E-8797AAD97802}">
      <dgm:prSet/>
      <dgm:spPr/>
      <dgm:t>
        <a:bodyPr/>
        <a:lstStyle/>
        <a:p>
          <a:pPr rtl="0"/>
          <a:r>
            <a:rPr lang="ru-RU" dirty="0" smtClean="0"/>
            <a:t>Результаты ВПР 5-6 класс 2018-2019 гг. (русский язык, математика)</a:t>
          </a:r>
          <a:endParaRPr lang="ru-RU" dirty="0"/>
        </a:p>
      </dgm:t>
    </dgm:pt>
    <dgm:pt modelId="{8D5EC1DC-5E5D-465F-8280-53FA923E8A3D}" type="parTrans" cxnId="{CC2D9FC3-233A-46D1-8865-2B0FB38C0586}">
      <dgm:prSet/>
      <dgm:spPr/>
      <dgm:t>
        <a:bodyPr/>
        <a:lstStyle/>
        <a:p>
          <a:endParaRPr lang="ru-RU"/>
        </a:p>
      </dgm:t>
    </dgm:pt>
    <dgm:pt modelId="{09FEDA19-19FC-4A59-8CDB-0DC87F375667}" type="sibTrans" cxnId="{CC2D9FC3-233A-46D1-8865-2B0FB38C0586}">
      <dgm:prSet/>
      <dgm:spPr/>
      <dgm:t>
        <a:bodyPr/>
        <a:lstStyle/>
        <a:p>
          <a:endParaRPr lang="ru-RU"/>
        </a:p>
      </dgm:t>
    </dgm:pt>
    <dgm:pt modelId="{F2E1D65E-E3C9-48DE-9F68-05E5E1B9FA36}">
      <dgm:prSet/>
      <dgm:spPr/>
      <dgm:t>
        <a:bodyPr/>
        <a:lstStyle/>
        <a:p>
          <a:pPr rtl="0"/>
          <a:r>
            <a:rPr lang="ru-RU" dirty="0" smtClean="0"/>
            <a:t>Результаты ОГЭ 2018-2019 гг. (русский язык, математика)</a:t>
          </a:r>
          <a:endParaRPr lang="ru-RU" dirty="0"/>
        </a:p>
      </dgm:t>
    </dgm:pt>
    <dgm:pt modelId="{0B21289A-48B5-4F50-AE71-18953E3F5607}" type="parTrans" cxnId="{222935D2-05F9-4423-A9DA-D7523B67E8D2}">
      <dgm:prSet/>
      <dgm:spPr/>
      <dgm:t>
        <a:bodyPr/>
        <a:lstStyle/>
        <a:p>
          <a:endParaRPr lang="ru-RU"/>
        </a:p>
      </dgm:t>
    </dgm:pt>
    <dgm:pt modelId="{93F081C6-664F-492C-B9B7-BF8961D0FB1E}" type="sibTrans" cxnId="{222935D2-05F9-4423-A9DA-D7523B67E8D2}">
      <dgm:prSet/>
      <dgm:spPr/>
      <dgm:t>
        <a:bodyPr/>
        <a:lstStyle/>
        <a:p>
          <a:endParaRPr lang="ru-RU"/>
        </a:p>
      </dgm:t>
    </dgm:pt>
    <dgm:pt modelId="{606E7C04-3B15-4379-B577-C679658EFF48}">
      <dgm:prSet/>
      <dgm:spPr/>
      <dgm:t>
        <a:bodyPr/>
        <a:lstStyle/>
        <a:p>
          <a:pPr rtl="0"/>
          <a:r>
            <a:rPr lang="ru-RU" dirty="0" smtClean="0"/>
            <a:t>Результаты ЕГЭ 2018-2019 гг. (русский язык, математика)</a:t>
          </a:r>
          <a:endParaRPr lang="ru-RU" dirty="0"/>
        </a:p>
      </dgm:t>
    </dgm:pt>
    <dgm:pt modelId="{C8D91547-F9C3-4809-99CC-899FFB1DAC3B}" type="parTrans" cxnId="{A9910A39-2FF0-47F6-A36A-520623DA7A2D}">
      <dgm:prSet/>
      <dgm:spPr/>
      <dgm:t>
        <a:bodyPr/>
        <a:lstStyle/>
        <a:p>
          <a:endParaRPr lang="ru-RU"/>
        </a:p>
      </dgm:t>
    </dgm:pt>
    <dgm:pt modelId="{B1B94782-687F-48EE-AC99-726185392BDC}" type="sibTrans" cxnId="{A9910A39-2FF0-47F6-A36A-520623DA7A2D}">
      <dgm:prSet/>
      <dgm:spPr/>
      <dgm:t>
        <a:bodyPr/>
        <a:lstStyle/>
        <a:p>
          <a:endParaRPr lang="ru-RU"/>
        </a:p>
      </dgm:t>
    </dgm:pt>
    <dgm:pt modelId="{052E83C7-9B1C-4F8D-B4BC-D09D323780BE}">
      <dgm:prSet/>
      <dgm:spPr/>
      <dgm:t>
        <a:bodyPr/>
        <a:lstStyle/>
        <a:p>
          <a:pPr algn="ctr" rtl="0"/>
          <a:r>
            <a:rPr lang="ru-RU" dirty="0" smtClean="0"/>
            <a:t>Параметры отбора</a:t>
          </a:r>
        </a:p>
        <a:p>
          <a:pPr algn="ctr" rtl="0"/>
          <a:r>
            <a:rPr lang="ru-RU" dirty="0" smtClean="0"/>
            <a:t>высокий %«2» и низкий %«высоких» результатов</a:t>
          </a:r>
          <a:endParaRPr lang="ru-RU" dirty="0"/>
        </a:p>
      </dgm:t>
    </dgm:pt>
    <dgm:pt modelId="{D033FF08-6FBA-45C9-A77E-26D9859768D9}" type="parTrans" cxnId="{09D671BF-AE01-498A-89D1-7E4E0643F1D6}">
      <dgm:prSet/>
      <dgm:spPr/>
      <dgm:t>
        <a:bodyPr/>
        <a:lstStyle/>
        <a:p>
          <a:endParaRPr lang="ru-RU"/>
        </a:p>
      </dgm:t>
    </dgm:pt>
    <dgm:pt modelId="{0A7939A5-1B24-4BA9-99BF-9254F87E2FD1}" type="sibTrans" cxnId="{09D671BF-AE01-498A-89D1-7E4E0643F1D6}">
      <dgm:prSet/>
      <dgm:spPr/>
      <dgm:t>
        <a:bodyPr/>
        <a:lstStyle/>
        <a:p>
          <a:endParaRPr lang="ru-RU"/>
        </a:p>
      </dgm:t>
    </dgm:pt>
    <dgm:pt modelId="{D0FE3C6E-D681-48F3-B93C-C367DB86D9BF}" type="pres">
      <dgm:prSet presAssocID="{4188DD36-D55A-4EB0-B81F-5E8274C6C3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9402D-71F8-4ED4-86D6-37E434F31EE1}" type="pres">
      <dgm:prSet presAssocID="{052E83C7-9B1C-4F8D-B4BC-D09D323780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420B7-B736-4DDB-9B47-6705F9044155}" type="pres">
      <dgm:prSet presAssocID="{052E83C7-9B1C-4F8D-B4BC-D09D323780B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8C021-EDDA-4646-820F-315EA6754956}" type="presOf" srcId="{F2E1D65E-E3C9-48DE-9F68-05E5E1B9FA36}" destId="{173420B7-B736-4DDB-9B47-6705F9044155}" srcOrd="0" destOrd="1" presId="urn:microsoft.com/office/officeart/2005/8/layout/vList2"/>
    <dgm:cxn modelId="{C106ED81-B210-49AE-8996-383A857B2AC4}" type="presOf" srcId="{4188DD36-D55A-4EB0-B81F-5E8274C6C337}" destId="{D0FE3C6E-D681-48F3-B93C-C367DB86D9BF}" srcOrd="0" destOrd="0" presId="urn:microsoft.com/office/officeart/2005/8/layout/vList2"/>
    <dgm:cxn modelId="{02610717-6BEA-4A1C-81AC-092398C42796}" type="presOf" srcId="{53A600EE-137D-4BF5-A34E-8797AAD97802}" destId="{173420B7-B736-4DDB-9B47-6705F9044155}" srcOrd="0" destOrd="0" presId="urn:microsoft.com/office/officeart/2005/8/layout/vList2"/>
    <dgm:cxn modelId="{09D671BF-AE01-498A-89D1-7E4E0643F1D6}" srcId="{4188DD36-D55A-4EB0-B81F-5E8274C6C337}" destId="{052E83C7-9B1C-4F8D-B4BC-D09D323780BE}" srcOrd="0" destOrd="0" parTransId="{D033FF08-6FBA-45C9-A77E-26D9859768D9}" sibTransId="{0A7939A5-1B24-4BA9-99BF-9254F87E2FD1}"/>
    <dgm:cxn modelId="{AB6D4533-C6BE-4B76-997F-70ED77844963}" type="presOf" srcId="{052E83C7-9B1C-4F8D-B4BC-D09D323780BE}" destId="{0F09402D-71F8-4ED4-86D6-37E434F31EE1}" srcOrd="0" destOrd="0" presId="urn:microsoft.com/office/officeart/2005/8/layout/vList2"/>
    <dgm:cxn modelId="{A9910A39-2FF0-47F6-A36A-520623DA7A2D}" srcId="{052E83C7-9B1C-4F8D-B4BC-D09D323780BE}" destId="{606E7C04-3B15-4379-B577-C679658EFF48}" srcOrd="2" destOrd="0" parTransId="{C8D91547-F9C3-4809-99CC-899FFB1DAC3B}" sibTransId="{B1B94782-687F-48EE-AC99-726185392BDC}"/>
    <dgm:cxn modelId="{CC2D9FC3-233A-46D1-8865-2B0FB38C0586}" srcId="{052E83C7-9B1C-4F8D-B4BC-D09D323780BE}" destId="{53A600EE-137D-4BF5-A34E-8797AAD97802}" srcOrd="0" destOrd="0" parTransId="{8D5EC1DC-5E5D-465F-8280-53FA923E8A3D}" sibTransId="{09FEDA19-19FC-4A59-8CDB-0DC87F375667}"/>
    <dgm:cxn modelId="{222935D2-05F9-4423-A9DA-D7523B67E8D2}" srcId="{052E83C7-9B1C-4F8D-B4BC-D09D323780BE}" destId="{F2E1D65E-E3C9-48DE-9F68-05E5E1B9FA36}" srcOrd="1" destOrd="0" parTransId="{0B21289A-48B5-4F50-AE71-18953E3F5607}" sibTransId="{93F081C6-664F-492C-B9B7-BF8961D0FB1E}"/>
    <dgm:cxn modelId="{87308FD3-B1A8-4EDD-94B9-87069305C539}" type="presOf" srcId="{606E7C04-3B15-4379-B577-C679658EFF48}" destId="{173420B7-B736-4DDB-9B47-6705F9044155}" srcOrd="0" destOrd="2" presId="urn:microsoft.com/office/officeart/2005/8/layout/vList2"/>
    <dgm:cxn modelId="{3BD74C35-17ED-47B6-8510-48BAEBC7DA73}" type="presParOf" srcId="{D0FE3C6E-D681-48F3-B93C-C367DB86D9BF}" destId="{0F09402D-71F8-4ED4-86D6-37E434F31EE1}" srcOrd="0" destOrd="0" presId="urn:microsoft.com/office/officeart/2005/8/layout/vList2"/>
    <dgm:cxn modelId="{F6F0C9A2-B0F7-4F59-AF60-BB4080E8EF3B}" type="presParOf" srcId="{D0FE3C6E-D681-48F3-B93C-C367DB86D9BF}" destId="{173420B7-B736-4DDB-9B47-6705F9044155}" srcOrd="1" destOrd="0" presId="urn:microsoft.com/office/officeart/2005/8/layout/vList2"/>
  </dgm:cxnLst>
  <dgm:bg>
    <a:solidFill>
      <a:schemeClr val="bg1"/>
    </a:solidFill>
  </dgm:bg>
  <dgm:whole>
    <a:ln w="28575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88DD36-D55A-4EB0-B81F-5E8274C6C337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2E83C7-9B1C-4F8D-B4BC-D09D323780BE}">
      <dgm:prSet/>
      <dgm:spPr/>
      <dgm:t>
        <a:bodyPr/>
        <a:lstStyle/>
        <a:p>
          <a:pPr algn="ctr" rtl="0"/>
          <a:r>
            <a:rPr lang="ru-RU" dirty="0" smtClean="0"/>
            <a:t>Собеседование с руководителями МОУО</a:t>
          </a:r>
          <a:endParaRPr lang="ru-RU" dirty="0"/>
        </a:p>
      </dgm:t>
    </dgm:pt>
    <dgm:pt modelId="{D033FF08-6FBA-45C9-A77E-26D9859768D9}" type="parTrans" cxnId="{09D671BF-AE01-498A-89D1-7E4E0643F1D6}">
      <dgm:prSet/>
      <dgm:spPr/>
      <dgm:t>
        <a:bodyPr/>
        <a:lstStyle/>
        <a:p>
          <a:endParaRPr lang="ru-RU"/>
        </a:p>
      </dgm:t>
    </dgm:pt>
    <dgm:pt modelId="{0A7939A5-1B24-4BA9-99BF-9254F87E2FD1}" type="sibTrans" cxnId="{09D671BF-AE01-498A-89D1-7E4E0643F1D6}">
      <dgm:prSet/>
      <dgm:spPr/>
      <dgm:t>
        <a:bodyPr/>
        <a:lstStyle/>
        <a:p>
          <a:endParaRPr lang="ru-RU"/>
        </a:p>
      </dgm:t>
    </dgm:pt>
    <dgm:pt modelId="{8462528B-B506-46DC-948B-BA9CFBB29F8F}">
      <dgm:prSet/>
      <dgm:spPr/>
      <dgm:t>
        <a:bodyPr/>
        <a:lstStyle/>
        <a:p>
          <a:pPr algn="l" rtl="0"/>
          <a:r>
            <a:rPr lang="ru-RU" dirty="0" smtClean="0"/>
            <a:t>Методическое сопровождение педагогов ОО</a:t>
          </a:r>
          <a:endParaRPr lang="ru-RU" dirty="0"/>
        </a:p>
      </dgm:t>
    </dgm:pt>
    <dgm:pt modelId="{56D123EC-6EAC-4FF6-A0E5-4F2FD23C31D8}" type="parTrans" cxnId="{E0C45817-9AD8-49B1-8982-F0223151CC49}">
      <dgm:prSet/>
      <dgm:spPr/>
      <dgm:t>
        <a:bodyPr/>
        <a:lstStyle/>
        <a:p>
          <a:endParaRPr lang="ru-RU"/>
        </a:p>
      </dgm:t>
    </dgm:pt>
    <dgm:pt modelId="{6BF405B3-361B-4982-8821-65C5D575955D}" type="sibTrans" cxnId="{E0C45817-9AD8-49B1-8982-F0223151CC49}">
      <dgm:prSet/>
      <dgm:spPr/>
      <dgm:t>
        <a:bodyPr/>
        <a:lstStyle/>
        <a:p>
          <a:endParaRPr lang="ru-RU"/>
        </a:p>
      </dgm:t>
    </dgm:pt>
    <dgm:pt modelId="{A654B3AA-ADCC-442D-9308-02E2B4669727}">
      <dgm:prSet/>
      <dgm:spPr/>
      <dgm:t>
        <a:bodyPr/>
        <a:lstStyle/>
        <a:p>
          <a:pPr algn="l" rtl="0"/>
          <a:r>
            <a:rPr lang="ru-RU" dirty="0" smtClean="0"/>
            <a:t>Организация работы с результатами оценочных процедур</a:t>
          </a:r>
          <a:endParaRPr lang="ru-RU" dirty="0"/>
        </a:p>
      </dgm:t>
    </dgm:pt>
    <dgm:pt modelId="{7F4F3B23-EE28-4BEB-9371-C448CB6C5E90}" type="parTrans" cxnId="{70006A2D-289A-47BF-A9E7-36B1EF5232A2}">
      <dgm:prSet/>
      <dgm:spPr/>
      <dgm:t>
        <a:bodyPr/>
        <a:lstStyle/>
        <a:p>
          <a:endParaRPr lang="ru-RU"/>
        </a:p>
      </dgm:t>
    </dgm:pt>
    <dgm:pt modelId="{B4DAD5F6-C7F3-4730-944D-95FF30E0D8B7}" type="sibTrans" cxnId="{70006A2D-289A-47BF-A9E7-36B1EF5232A2}">
      <dgm:prSet/>
      <dgm:spPr/>
      <dgm:t>
        <a:bodyPr/>
        <a:lstStyle/>
        <a:p>
          <a:endParaRPr lang="ru-RU"/>
        </a:p>
      </dgm:t>
    </dgm:pt>
    <dgm:pt modelId="{1211F083-A42C-4186-91EF-B42643E3D949}">
      <dgm:prSet/>
      <dgm:spPr/>
      <dgm:t>
        <a:bodyPr/>
        <a:lstStyle/>
        <a:p>
          <a:pPr algn="l" rtl="0"/>
          <a:r>
            <a:rPr lang="ru-RU" dirty="0" smtClean="0"/>
            <a:t>Организация повышения квалификации с учетом особенностей ОО</a:t>
          </a:r>
          <a:endParaRPr lang="ru-RU" dirty="0"/>
        </a:p>
      </dgm:t>
    </dgm:pt>
    <dgm:pt modelId="{7DA5866E-CF95-4A0A-8495-09F52A20EA30}" type="parTrans" cxnId="{F56E08FF-34A7-423C-8A3A-BAFD20E48DE9}">
      <dgm:prSet/>
      <dgm:spPr/>
      <dgm:t>
        <a:bodyPr/>
        <a:lstStyle/>
        <a:p>
          <a:endParaRPr lang="ru-RU"/>
        </a:p>
      </dgm:t>
    </dgm:pt>
    <dgm:pt modelId="{AB9B956B-370D-41E0-B003-449186C96A6F}" type="sibTrans" cxnId="{F56E08FF-34A7-423C-8A3A-BAFD20E48DE9}">
      <dgm:prSet/>
      <dgm:spPr/>
      <dgm:t>
        <a:bodyPr/>
        <a:lstStyle/>
        <a:p>
          <a:endParaRPr lang="ru-RU"/>
        </a:p>
      </dgm:t>
    </dgm:pt>
    <dgm:pt modelId="{D0FE3C6E-D681-48F3-B93C-C367DB86D9BF}" type="pres">
      <dgm:prSet presAssocID="{4188DD36-D55A-4EB0-B81F-5E8274C6C3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9402D-71F8-4ED4-86D6-37E434F31EE1}" type="pres">
      <dgm:prSet presAssocID="{052E83C7-9B1C-4F8D-B4BC-D09D323780BE}" presName="parentText" presStyleLbl="node1" presStyleIdx="0" presStyleCnt="1" custLinFactNeighborX="24429" custLinFactNeighborY="-9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420B7-B736-4DDB-9B47-6705F9044155}" type="pres">
      <dgm:prSet presAssocID="{052E83C7-9B1C-4F8D-B4BC-D09D323780B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06A2D-289A-47BF-A9E7-36B1EF5232A2}" srcId="{052E83C7-9B1C-4F8D-B4BC-D09D323780BE}" destId="{A654B3AA-ADCC-442D-9308-02E2B4669727}" srcOrd="1" destOrd="0" parTransId="{7F4F3B23-EE28-4BEB-9371-C448CB6C5E90}" sibTransId="{B4DAD5F6-C7F3-4730-944D-95FF30E0D8B7}"/>
    <dgm:cxn modelId="{C106ED81-B210-49AE-8996-383A857B2AC4}" type="presOf" srcId="{4188DD36-D55A-4EB0-B81F-5E8274C6C337}" destId="{D0FE3C6E-D681-48F3-B93C-C367DB86D9BF}" srcOrd="0" destOrd="0" presId="urn:microsoft.com/office/officeart/2005/8/layout/vList2"/>
    <dgm:cxn modelId="{AB6D4533-C6BE-4B76-997F-70ED77844963}" type="presOf" srcId="{052E83C7-9B1C-4F8D-B4BC-D09D323780BE}" destId="{0F09402D-71F8-4ED4-86D6-37E434F31EE1}" srcOrd="0" destOrd="0" presId="urn:microsoft.com/office/officeart/2005/8/layout/vList2"/>
    <dgm:cxn modelId="{09D671BF-AE01-498A-89D1-7E4E0643F1D6}" srcId="{4188DD36-D55A-4EB0-B81F-5E8274C6C337}" destId="{052E83C7-9B1C-4F8D-B4BC-D09D323780BE}" srcOrd="0" destOrd="0" parTransId="{D033FF08-6FBA-45C9-A77E-26D9859768D9}" sibTransId="{0A7939A5-1B24-4BA9-99BF-9254F87E2FD1}"/>
    <dgm:cxn modelId="{F56E08FF-34A7-423C-8A3A-BAFD20E48DE9}" srcId="{052E83C7-9B1C-4F8D-B4BC-D09D323780BE}" destId="{1211F083-A42C-4186-91EF-B42643E3D949}" srcOrd="2" destOrd="0" parTransId="{7DA5866E-CF95-4A0A-8495-09F52A20EA30}" sibTransId="{AB9B956B-370D-41E0-B003-449186C96A6F}"/>
    <dgm:cxn modelId="{E0C45817-9AD8-49B1-8982-F0223151CC49}" srcId="{052E83C7-9B1C-4F8D-B4BC-D09D323780BE}" destId="{8462528B-B506-46DC-948B-BA9CFBB29F8F}" srcOrd="0" destOrd="0" parTransId="{56D123EC-6EAC-4FF6-A0E5-4F2FD23C31D8}" sibTransId="{6BF405B3-361B-4982-8821-65C5D575955D}"/>
    <dgm:cxn modelId="{E58CD093-0657-48DE-8BC7-CE79EAF765B1}" type="presOf" srcId="{1211F083-A42C-4186-91EF-B42643E3D949}" destId="{173420B7-B736-4DDB-9B47-6705F9044155}" srcOrd="0" destOrd="2" presId="urn:microsoft.com/office/officeart/2005/8/layout/vList2"/>
    <dgm:cxn modelId="{AB188494-2C3F-4240-BCA6-F27E7319ED03}" type="presOf" srcId="{A654B3AA-ADCC-442D-9308-02E2B4669727}" destId="{173420B7-B736-4DDB-9B47-6705F9044155}" srcOrd="0" destOrd="1" presId="urn:microsoft.com/office/officeart/2005/8/layout/vList2"/>
    <dgm:cxn modelId="{0F23FA92-935A-49E3-99A3-674B48C834E1}" type="presOf" srcId="{8462528B-B506-46DC-948B-BA9CFBB29F8F}" destId="{173420B7-B736-4DDB-9B47-6705F9044155}" srcOrd="0" destOrd="0" presId="urn:microsoft.com/office/officeart/2005/8/layout/vList2"/>
    <dgm:cxn modelId="{3BD74C35-17ED-47B6-8510-48BAEBC7DA73}" type="presParOf" srcId="{D0FE3C6E-D681-48F3-B93C-C367DB86D9BF}" destId="{0F09402D-71F8-4ED4-86D6-37E434F31EE1}" srcOrd="0" destOrd="0" presId="urn:microsoft.com/office/officeart/2005/8/layout/vList2"/>
    <dgm:cxn modelId="{2B8C867E-6D17-434A-B613-97983E87AA6C}" type="presParOf" srcId="{D0FE3C6E-D681-48F3-B93C-C367DB86D9BF}" destId="{173420B7-B736-4DDB-9B47-6705F9044155}" srcOrd="1" destOrd="0" presId="urn:microsoft.com/office/officeart/2005/8/layout/vList2"/>
  </dgm:cxnLst>
  <dgm:bg>
    <a:solidFill>
      <a:schemeClr val="bg1"/>
    </a:solidFill>
  </dgm:bg>
  <dgm:whole>
    <a:ln w="28575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828B53-7437-4197-8193-FE89CA5EF93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522EC7-DD05-45A5-B0FC-BACC2D8BFC92}">
      <dgm:prSet custT="1"/>
      <dgm:spPr/>
      <dgm:t>
        <a:bodyPr/>
        <a:lstStyle/>
        <a:p>
          <a:pPr rtl="0"/>
          <a:r>
            <a:rPr lang="ru-RU" sz="1400" b="1" dirty="0" smtClean="0"/>
            <a:t>Разработка программ развития ОО с учетом результатов оценочных процедур</a:t>
          </a:r>
          <a:endParaRPr lang="ru-RU" sz="1400" b="1" dirty="0"/>
        </a:p>
      </dgm:t>
    </dgm:pt>
    <dgm:pt modelId="{9039A7C6-39B6-45C1-AAE0-34E80306CF83}" type="parTrans" cxnId="{0DFEDBD2-0C02-46BC-B700-13F211DDFA5E}">
      <dgm:prSet/>
      <dgm:spPr/>
      <dgm:t>
        <a:bodyPr/>
        <a:lstStyle/>
        <a:p>
          <a:endParaRPr lang="ru-RU" sz="1400"/>
        </a:p>
      </dgm:t>
    </dgm:pt>
    <dgm:pt modelId="{7F4B2F95-C1C0-4314-A309-2DCC3E082527}" type="sibTrans" cxnId="{0DFEDBD2-0C02-46BC-B700-13F211DDFA5E}">
      <dgm:prSet/>
      <dgm:spPr/>
      <dgm:t>
        <a:bodyPr/>
        <a:lstStyle/>
        <a:p>
          <a:endParaRPr lang="ru-RU" sz="1400"/>
        </a:p>
      </dgm:t>
    </dgm:pt>
    <dgm:pt modelId="{7898E3EE-97AF-487D-9880-A1DF4FCEDE3A}">
      <dgm:prSet custT="1"/>
      <dgm:spPr/>
      <dgm:t>
        <a:bodyPr/>
        <a:lstStyle/>
        <a:p>
          <a:pPr rtl="0"/>
          <a:r>
            <a:rPr lang="ru-RU" sz="1400" b="1" dirty="0" smtClean="0"/>
            <a:t>ПК педагогических работников ОО</a:t>
          </a:r>
          <a:endParaRPr lang="ru-RU" sz="1400" b="1" dirty="0"/>
        </a:p>
      </dgm:t>
    </dgm:pt>
    <dgm:pt modelId="{9C91DDA3-FE82-4003-8E25-8BDA22F44C35}" type="parTrans" cxnId="{971FEDF8-6F30-454E-9818-957753AEE308}">
      <dgm:prSet/>
      <dgm:spPr/>
      <dgm:t>
        <a:bodyPr/>
        <a:lstStyle/>
        <a:p>
          <a:endParaRPr lang="ru-RU" sz="1400"/>
        </a:p>
      </dgm:t>
    </dgm:pt>
    <dgm:pt modelId="{2F4C4D88-271F-4700-96F9-55EB5605B81F}" type="sibTrans" cxnId="{971FEDF8-6F30-454E-9818-957753AEE308}">
      <dgm:prSet/>
      <dgm:spPr/>
      <dgm:t>
        <a:bodyPr/>
        <a:lstStyle/>
        <a:p>
          <a:endParaRPr lang="ru-RU" sz="1400"/>
        </a:p>
      </dgm:t>
    </dgm:pt>
    <dgm:pt modelId="{A226BA8F-171C-4FE1-924A-264740FB189C}">
      <dgm:prSet custT="1"/>
      <dgm:spPr/>
      <dgm:t>
        <a:bodyPr/>
        <a:lstStyle/>
        <a:p>
          <a:r>
            <a:rPr lang="ru-RU" sz="1400" b="1" dirty="0" smtClean="0"/>
            <a:t>Поддержка практик сетевого взаимодействия, прикрепление педагогов из сильных школ</a:t>
          </a:r>
          <a:endParaRPr lang="ru-RU" sz="1400" b="1" dirty="0"/>
        </a:p>
      </dgm:t>
    </dgm:pt>
    <dgm:pt modelId="{2CC89095-7165-44E1-80ED-138A585A261D}" type="parTrans" cxnId="{7A2E0353-36D4-41A4-8C20-C0BF3D8708E7}">
      <dgm:prSet/>
      <dgm:spPr/>
      <dgm:t>
        <a:bodyPr/>
        <a:lstStyle/>
        <a:p>
          <a:endParaRPr lang="ru-RU" sz="1400"/>
        </a:p>
      </dgm:t>
    </dgm:pt>
    <dgm:pt modelId="{CC589DB2-3E6B-452B-A0D9-4BE9A061C71D}" type="sibTrans" cxnId="{7A2E0353-36D4-41A4-8C20-C0BF3D8708E7}">
      <dgm:prSet/>
      <dgm:spPr/>
      <dgm:t>
        <a:bodyPr/>
        <a:lstStyle/>
        <a:p>
          <a:endParaRPr lang="ru-RU" sz="1400"/>
        </a:p>
      </dgm:t>
    </dgm:pt>
    <dgm:pt modelId="{7E9EB23A-5028-4974-A952-F671BBA61E66}">
      <dgm:prSet custT="1"/>
      <dgm:spPr/>
      <dgm:t>
        <a:bodyPr/>
        <a:lstStyle/>
        <a:p>
          <a:pPr rtl="0"/>
          <a:r>
            <a:rPr lang="ru-RU" sz="1400" b="1" dirty="0" smtClean="0"/>
            <a:t>Организация методического сопровождения ОО</a:t>
          </a:r>
          <a:endParaRPr lang="ru-RU" sz="1400" b="1" dirty="0"/>
        </a:p>
      </dgm:t>
    </dgm:pt>
    <dgm:pt modelId="{5F459B96-3051-4C8E-AD19-E3948A792C9A}" type="parTrans" cxnId="{1F52FDCE-F701-487A-BB1B-FA2E12236C14}">
      <dgm:prSet/>
      <dgm:spPr/>
      <dgm:t>
        <a:bodyPr/>
        <a:lstStyle/>
        <a:p>
          <a:endParaRPr lang="ru-RU"/>
        </a:p>
      </dgm:t>
    </dgm:pt>
    <dgm:pt modelId="{4EE91B2B-F22E-4C9D-9C40-866D98022CD1}" type="sibTrans" cxnId="{1F52FDCE-F701-487A-BB1B-FA2E12236C14}">
      <dgm:prSet/>
      <dgm:spPr/>
      <dgm:t>
        <a:bodyPr/>
        <a:lstStyle/>
        <a:p>
          <a:endParaRPr lang="ru-RU"/>
        </a:p>
      </dgm:t>
    </dgm:pt>
    <dgm:pt modelId="{AF585F42-1620-4501-9B55-921FA488458C}" type="pres">
      <dgm:prSet presAssocID="{97828B53-7437-4197-8193-FE89CA5EF9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E8AC3-91D5-49D5-B958-1F58ECA7AC3B}" type="pres">
      <dgm:prSet presAssocID="{AF522EC7-DD05-45A5-B0FC-BACC2D8BFC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EE928-902F-45D7-85D4-056B751D43E1}" type="pres">
      <dgm:prSet presAssocID="{7F4B2F95-C1C0-4314-A309-2DCC3E082527}" presName="spacer" presStyleCnt="0"/>
      <dgm:spPr/>
    </dgm:pt>
    <dgm:pt modelId="{30DC8BC2-CF15-49E4-82C5-6723F02EEB0C}" type="pres">
      <dgm:prSet presAssocID="{7E9EB23A-5028-4974-A952-F671BBA61E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2E9AB-F3AF-4E26-8FC8-A3AB02137EC1}" type="pres">
      <dgm:prSet presAssocID="{4EE91B2B-F22E-4C9D-9C40-866D98022CD1}" presName="spacer" presStyleCnt="0"/>
      <dgm:spPr/>
    </dgm:pt>
    <dgm:pt modelId="{5FD060F1-BB25-465F-98B0-E61511B6968B}" type="pres">
      <dgm:prSet presAssocID="{7898E3EE-97AF-487D-9880-A1DF4FCEDE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21E8-D4A3-4B88-880E-2D379E9C0BC0}" type="pres">
      <dgm:prSet presAssocID="{2F4C4D88-271F-4700-96F9-55EB5605B81F}" presName="spacer" presStyleCnt="0"/>
      <dgm:spPr/>
    </dgm:pt>
    <dgm:pt modelId="{C892E1F6-B631-4543-8721-8941AADAE881}" type="pres">
      <dgm:prSet presAssocID="{A226BA8F-171C-4FE1-924A-264740FB18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FBB0C-BCCE-43BF-A669-FB8A5202540A}" type="presOf" srcId="{A226BA8F-171C-4FE1-924A-264740FB189C}" destId="{C892E1F6-B631-4543-8721-8941AADAE881}" srcOrd="0" destOrd="0" presId="urn:microsoft.com/office/officeart/2005/8/layout/vList2"/>
    <dgm:cxn modelId="{012CE85F-070B-4B9A-B892-B23A918339CB}" type="presOf" srcId="{97828B53-7437-4197-8193-FE89CA5EF932}" destId="{AF585F42-1620-4501-9B55-921FA488458C}" srcOrd="0" destOrd="0" presId="urn:microsoft.com/office/officeart/2005/8/layout/vList2"/>
    <dgm:cxn modelId="{7A2E0353-36D4-41A4-8C20-C0BF3D8708E7}" srcId="{97828B53-7437-4197-8193-FE89CA5EF932}" destId="{A226BA8F-171C-4FE1-924A-264740FB189C}" srcOrd="3" destOrd="0" parTransId="{2CC89095-7165-44E1-80ED-138A585A261D}" sibTransId="{CC589DB2-3E6B-452B-A0D9-4BE9A061C71D}"/>
    <dgm:cxn modelId="{11CF0A77-3377-4D1A-A2BC-B5747709DF38}" type="presOf" srcId="{7E9EB23A-5028-4974-A952-F671BBA61E66}" destId="{30DC8BC2-CF15-49E4-82C5-6723F02EEB0C}" srcOrd="0" destOrd="0" presId="urn:microsoft.com/office/officeart/2005/8/layout/vList2"/>
    <dgm:cxn modelId="{971FEDF8-6F30-454E-9818-957753AEE308}" srcId="{97828B53-7437-4197-8193-FE89CA5EF932}" destId="{7898E3EE-97AF-487D-9880-A1DF4FCEDE3A}" srcOrd="2" destOrd="0" parTransId="{9C91DDA3-FE82-4003-8E25-8BDA22F44C35}" sibTransId="{2F4C4D88-271F-4700-96F9-55EB5605B81F}"/>
    <dgm:cxn modelId="{3CA80612-3492-494B-A106-BAC09296A757}" type="presOf" srcId="{7898E3EE-97AF-487D-9880-A1DF4FCEDE3A}" destId="{5FD060F1-BB25-465F-98B0-E61511B6968B}" srcOrd="0" destOrd="0" presId="urn:microsoft.com/office/officeart/2005/8/layout/vList2"/>
    <dgm:cxn modelId="{DD989AAC-0677-4A7B-B319-68488876BDB8}" type="presOf" srcId="{AF522EC7-DD05-45A5-B0FC-BACC2D8BFC92}" destId="{540E8AC3-91D5-49D5-B958-1F58ECA7AC3B}" srcOrd="0" destOrd="0" presId="urn:microsoft.com/office/officeart/2005/8/layout/vList2"/>
    <dgm:cxn modelId="{1F52FDCE-F701-487A-BB1B-FA2E12236C14}" srcId="{97828B53-7437-4197-8193-FE89CA5EF932}" destId="{7E9EB23A-5028-4974-A952-F671BBA61E66}" srcOrd="1" destOrd="0" parTransId="{5F459B96-3051-4C8E-AD19-E3948A792C9A}" sibTransId="{4EE91B2B-F22E-4C9D-9C40-866D98022CD1}"/>
    <dgm:cxn modelId="{0DFEDBD2-0C02-46BC-B700-13F211DDFA5E}" srcId="{97828B53-7437-4197-8193-FE89CA5EF932}" destId="{AF522EC7-DD05-45A5-B0FC-BACC2D8BFC92}" srcOrd="0" destOrd="0" parTransId="{9039A7C6-39B6-45C1-AAE0-34E80306CF83}" sibTransId="{7F4B2F95-C1C0-4314-A309-2DCC3E082527}"/>
    <dgm:cxn modelId="{5C25E846-B209-4404-BBDB-D8ACD9A30FD8}" type="presParOf" srcId="{AF585F42-1620-4501-9B55-921FA488458C}" destId="{540E8AC3-91D5-49D5-B958-1F58ECA7AC3B}" srcOrd="0" destOrd="0" presId="urn:microsoft.com/office/officeart/2005/8/layout/vList2"/>
    <dgm:cxn modelId="{58C16AB2-62A4-4B52-9041-2491543721D6}" type="presParOf" srcId="{AF585F42-1620-4501-9B55-921FA488458C}" destId="{CC0EE928-902F-45D7-85D4-056B751D43E1}" srcOrd="1" destOrd="0" presId="urn:microsoft.com/office/officeart/2005/8/layout/vList2"/>
    <dgm:cxn modelId="{66DE0F12-890E-4671-95F7-2F989477E075}" type="presParOf" srcId="{AF585F42-1620-4501-9B55-921FA488458C}" destId="{30DC8BC2-CF15-49E4-82C5-6723F02EEB0C}" srcOrd="2" destOrd="0" presId="urn:microsoft.com/office/officeart/2005/8/layout/vList2"/>
    <dgm:cxn modelId="{BE6FA026-33FE-45BE-8D69-6F5E54107BE5}" type="presParOf" srcId="{AF585F42-1620-4501-9B55-921FA488458C}" destId="{04D2E9AB-F3AF-4E26-8FC8-A3AB02137EC1}" srcOrd="3" destOrd="0" presId="urn:microsoft.com/office/officeart/2005/8/layout/vList2"/>
    <dgm:cxn modelId="{A63114D6-A889-456F-A20D-2129C02C3CEA}" type="presParOf" srcId="{AF585F42-1620-4501-9B55-921FA488458C}" destId="{5FD060F1-BB25-465F-98B0-E61511B6968B}" srcOrd="4" destOrd="0" presId="urn:microsoft.com/office/officeart/2005/8/layout/vList2"/>
    <dgm:cxn modelId="{D1734DE8-7C6A-4E35-838B-D781200EBC5E}" type="presParOf" srcId="{AF585F42-1620-4501-9B55-921FA488458C}" destId="{57EA21E8-D4A3-4B88-880E-2D379E9C0BC0}" srcOrd="5" destOrd="0" presId="urn:microsoft.com/office/officeart/2005/8/layout/vList2"/>
    <dgm:cxn modelId="{3444227B-B85A-4986-85B7-B85957C1B95A}" type="presParOf" srcId="{AF585F42-1620-4501-9B55-921FA488458C}" destId="{C892E1F6-B631-4543-8721-8941AADAE8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4006D7-AD3D-4477-9A5D-53D9DD735DB9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30A8E6-0CF4-4D25-AB68-759C8C828128}">
      <dgm:prSet custT="1"/>
      <dgm:spPr/>
      <dgm:t>
        <a:bodyPr/>
        <a:lstStyle/>
        <a:p>
          <a:pPr rtl="0"/>
          <a:r>
            <a:rPr lang="ru-RU" sz="1600" b="1" dirty="0" smtClean="0"/>
            <a:t>Достижения функциональной грамотности в каждой школе, то есть достижение школой уровня подготовки учеников, соответствующего баллам выше 500 по шкале PISA</a:t>
          </a:r>
          <a:endParaRPr lang="ru-RU" sz="1600" b="1" dirty="0"/>
        </a:p>
      </dgm:t>
    </dgm:pt>
    <dgm:pt modelId="{D6BF55C4-6E88-47CE-8D3C-F8E62AE46FF3}" type="parTrans" cxnId="{02129317-BB5F-481A-A256-DE43994E83A4}">
      <dgm:prSet/>
      <dgm:spPr/>
      <dgm:t>
        <a:bodyPr/>
        <a:lstStyle/>
        <a:p>
          <a:endParaRPr lang="ru-RU"/>
        </a:p>
      </dgm:t>
    </dgm:pt>
    <dgm:pt modelId="{10414727-7BFE-4ACF-A27C-8C7D94246ADD}" type="sibTrans" cxnId="{02129317-BB5F-481A-A256-DE43994E83A4}">
      <dgm:prSet/>
      <dgm:spPr/>
      <dgm:t>
        <a:bodyPr/>
        <a:lstStyle/>
        <a:p>
          <a:endParaRPr lang="ru-RU"/>
        </a:p>
      </dgm:t>
    </dgm:pt>
    <dgm:pt modelId="{E3D0F2D4-AFAA-45A6-A54C-AA865D52DE0A}">
      <dgm:prSet/>
      <dgm:spPr/>
      <dgm:t>
        <a:bodyPr/>
        <a:lstStyle/>
        <a:p>
          <a:pPr rtl="0"/>
          <a:r>
            <a:rPr lang="ru-RU" dirty="0" smtClean="0"/>
            <a:t>Адресная поддержка школ с низкими образовательными результатами по кадровым и содержательным вопросам</a:t>
          </a:r>
          <a:endParaRPr lang="ru-RU" dirty="0"/>
        </a:p>
      </dgm:t>
    </dgm:pt>
    <dgm:pt modelId="{DCC35217-6DC9-435A-B029-B28A4ACEF5CC}" type="parTrans" cxnId="{CA1A014E-1182-4FE0-801C-9E07F5F654D7}">
      <dgm:prSet/>
      <dgm:spPr/>
      <dgm:t>
        <a:bodyPr/>
        <a:lstStyle/>
        <a:p>
          <a:endParaRPr lang="ru-RU"/>
        </a:p>
      </dgm:t>
    </dgm:pt>
    <dgm:pt modelId="{8E5080F7-1929-48AA-8A4D-2D2BB771F01C}" type="sibTrans" cxnId="{CA1A014E-1182-4FE0-801C-9E07F5F654D7}">
      <dgm:prSet/>
      <dgm:spPr/>
      <dgm:t>
        <a:bodyPr/>
        <a:lstStyle/>
        <a:p>
          <a:endParaRPr lang="ru-RU"/>
        </a:p>
      </dgm:t>
    </dgm:pt>
    <dgm:pt modelId="{6E0E9910-98A7-4268-A3FC-DD09CBE3E829}">
      <dgm:prSet/>
      <dgm:spPr/>
      <dgm:t>
        <a:bodyPr/>
        <a:lstStyle/>
        <a:p>
          <a:pPr rtl="0"/>
          <a:r>
            <a:rPr lang="ru-RU" dirty="0" smtClean="0"/>
            <a:t>Адресная поддержка учащихся с проблемами в обучении</a:t>
          </a:r>
          <a:endParaRPr lang="ru-RU" dirty="0"/>
        </a:p>
      </dgm:t>
    </dgm:pt>
    <dgm:pt modelId="{B125D031-0907-4C3D-80E2-C8FFB682702C}" type="parTrans" cxnId="{6F51984D-631C-4B73-B289-2BF6591C30DE}">
      <dgm:prSet/>
      <dgm:spPr/>
      <dgm:t>
        <a:bodyPr/>
        <a:lstStyle/>
        <a:p>
          <a:endParaRPr lang="ru-RU"/>
        </a:p>
      </dgm:t>
    </dgm:pt>
    <dgm:pt modelId="{3FB7F111-F709-4CC8-BA06-B97FE3D3FFA7}" type="sibTrans" cxnId="{6F51984D-631C-4B73-B289-2BF6591C30DE}">
      <dgm:prSet/>
      <dgm:spPr/>
      <dgm:t>
        <a:bodyPr/>
        <a:lstStyle/>
        <a:p>
          <a:endParaRPr lang="ru-RU"/>
        </a:p>
      </dgm:t>
    </dgm:pt>
    <dgm:pt modelId="{EDB9A219-5D0C-4B2A-83AB-3E0C00A7510D}">
      <dgm:prSet/>
      <dgm:spPr/>
      <dgm:t>
        <a:bodyPr/>
        <a:lstStyle/>
        <a:p>
          <a:pPr rtl="0"/>
          <a:r>
            <a:rPr lang="ru-RU" dirty="0" smtClean="0"/>
            <a:t>Формирование новых кадровых ресурсов</a:t>
          </a:r>
        </a:p>
        <a:p>
          <a:pPr rtl="0"/>
          <a:r>
            <a:rPr lang="ru-RU" dirty="0" smtClean="0"/>
            <a:t>Привлечение руководителей с большим управленческим опытом, методистов, высококвалифицированных педагогов-наставников</a:t>
          </a:r>
          <a:endParaRPr lang="ru-RU" dirty="0"/>
        </a:p>
      </dgm:t>
    </dgm:pt>
    <dgm:pt modelId="{32C3BAA3-043E-4FAD-B1CE-D026CE8BE08F}" type="parTrans" cxnId="{A068C872-65AA-4312-8A4A-BAD7901C3097}">
      <dgm:prSet/>
      <dgm:spPr/>
      <dgm:t>
        <a:bodyPr/>
        <a:lstStyle/>
        <a:p>
          <a:endParaRPr lang="ru-RU"/>
        </a:p>
      </dgm:t>
    </dgm:pt>
    <dgm:pt modelId="{9E45FB9B-7986-42A8-9063-25F639FC172D}" type="sibTrans" cxnId="{A068C872-65AA-4312-8A4A-BAD7901C3097}">
      <dgm:prSet/>
      <dgm:spPr/>
      <dgm:t>
        <a:bodyPr/>
        <a:lstStyle/>
        <a:p>
          <a:endParaRPr lang="ru-RU"/>
        </a:p>
      </dgm:t>
    </dgm:pt>
    <dgm:pt modelId="{C720C978-F59B-4A1D-8732-7A428E7EAE80}">
      <dgm:prSet/>
      <dgm:spPr/>
      <dgm:t>
        <a:bodyPr/>
        <a:lstStyle/>
        <a:p>
          <a:pPr rtl="0"/>
          <a:r>
            <a:rPr lang="ru-RU" dirty="0" smtClean="0"/>
            <a:t>Привлечение старшекурсников педвузов, имеющих успехи в учёбе по профильным направлениям подготовки. </a:t>
          </a:r>
          <a:endParaRPr lang="ru-RU" dirty="0"/>
        </a:p>
      </dgm:t>
    </dgm:pt>
    <dgm:pt modelId="{831319DB-C26E-491A-AF40-B77F98AE5647}" type="parTrans" cxnId="{89B92416-0969-443E-A192-269DB84DB244}">
      <dgm:prSet/>
      <dgm:spPr/>
      <dgm:t>
        <a:bodyPr/>
        <a:lstStyle/>
        <a:p>
          <a:endParaRPr lang="ru-RU"/>
        </a:p>
      </dgm:t>
    </dgm:pt>
    <dgm:pt modelId="{8BBAD918-9BB9-4903-8BCB-5A11E2841654}" type="sibTrans" cxnId="{89B92416-0969-443E-A192-269DB84DB244}">
      <dgm:prSet/>
      <dgm:spPr/>
      <dgm:t>
        <a:bodyPr/>
        <a:lstStyle/>
        <a:p>
          <a:endParaRPr lang="ru-RU"/>
        </a:p>
      </dgm:t>
    </dgm:pt>
    <dgm:pt modelId="{14775353-E4F5-40F3-87F5-88F568F99107}" type="pres">
      <dgm:prSet presAssocID="{314006D7-AD3D-4477-9A5D-53D9DD735D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5E802-F5C9-45F1-B03B-05B95D0B63C9}" type="pres">
      <dgm:prSet presAssocID="{314006D7-AD3D-4477-9A5D-53D9DD735DB9}" presName="matrix" presStyleCnt="0"/>
      <dgm:spPr/>
    </dgm:pt>
    <dgm:pt modelId="{ACEB8D7E-4A84-41A8-BA7A-CC3523EFCA30}" type="pres">
      <dgm:prSet presAssocID="{314006D7-AD3D-4477-9A5D-53D9DD735DB9}" presName="tile1" presStyleLbl="node1" presStyleIdx="0" presStyleCnt="4"/>
      <dgm:spPr/>
      <dgm:t>
        <a:bodyPr/>
        <a:lstStyle/>
        <a:p>
          <a:endParaRPr lang="ru-RU"/>
        </a:p>
      </dgm:t>
    </dgm:pt>
    <dgm:pt modelId="{FFBF7F71-2CA2-47E5-A715-0E48B0FE557D}" type="pres">
      <dgm:prSet presAssocID="{314006D7-AD3D-4477-9A5D-53D9DD735D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AB400-A968-41CF-AA8E-C7F353E80A47}" type="pres">
      <dgm:prSet presAssocID="{314006D7-AD3D-4477-9A5D-53D9DD735DB9}" presName="tile2" presStyleLbl="node1" presStyleIdx="1" presStyleCnt="4"/>
      <dgm:spPr/>
      <dgm:t>
        <a:bodyPr/>
        <a:lstStyle/>
        <a:p>
          <a:endParaRPr lang="ru-RU"/>
        </a:p>
      </dgm:t>
    </dgm:pt>
    <dgm:pt modelId="{11A3C79F-DAE8-478F-9B10-9E99006F8CEE}" type="pres">
      <dgm:prSet presAssocID="{314006D7-AD3D-4477-9A5D-53D9DD735D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7F8B7-1EED-4CF0-B7B3-BEF723B1D633}" type="pres">
      <dgm:prSet presAssocID="{314006D7-AD3D-4477-9A5D-53D9DD735DB9}" presName="tile3" presStyleLbl="node1" presStyleIdx="2" presStyleCnt="4"/>
      <dgm:spPr/>
      <dgm:t>
        <a:bodyPr/>
        <a:lstStyle/>
        <a:p>
          <a:endParaRPr lang="ru-RU"/>
        </a:p>
      </dgm:t>
    </dgm:pt>
    <dgm:pt modelId="{A326FAF2-4F22-4EF1-9E4A-B79598792523}" type="pres">
      <dgm:prSet presAssocID="{314006D7-AD3D-4477-9A5D-53D9DD735D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6AF6C-6431-4E33-9D5B-408C25708C9F}" type="pres">
      <dgm:prSet presAssocID="{314006D7-AD3D-4477-9A5D-53D9DD735DB9}" presName="tile4" presStyleLbl="node1" presStyleIdx="3" presStyleCnt="4"/>
      <dgm:spPr/>
      <dgm:t>
        <a:bodyPr/>
        <a:lstStyle/>
        <a:p>
          <a:endParaRPr lang="ru-RU"/>
        </a:p>
      </dgm:t>
    </dgm:pt>
    <dgm:pt modelId="{ACC13353-D444-4F1B-8A3A-C1AED0D0D11F}" type="pres">
      <dgm:prSet presAssocID="{314006D7-AD3D-4477-9A5D-53D9DD735D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688C2-5405-4EE5-8DAE-86C56F4B6C5E}" type="pres">
      <dgm:prSet presAssocID="{314006D7-AD3D-4477-9A5D-53D9DD735DB9}" presName="centerTile" presStyleLbl="fgShp" presStyleIdx="0" presStyleCnt="1" custScaleX="180831" custScaleY="11492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29317-BB5F-481A-A256-DE43994E83A4}" srcId="{314006D7-AD3D-4477-9A5D-53D9DD735DB9}" destId="{8C30A8E6-0CF4-4D25-AB68-759C8C828128}" srcOrd="0" destOrd="0" parTransId="{D6BF55C4-6E88-47CE-8D3C-F8E62AE46FF3}" sibTransId="{10414727-7BFE-4ACF-A27C-8C7D94246ADD}"/>
    <dgm:cxn modelId="{16042696-44D6-49F8-B4FB-B2A3EDC2DADB}" type="presOf" srcId="{EDB9A219-5D0C-4B2A-83AB-3E0C00A7510D}" destId="{A326FAF2-4F22-4EF1-9E4A-B79598792523}" srcOrd="1" destOrd="0" presId="urn:microsoft.com/office/officeart/2005/8/layout/matrix1"/>
    <dgm:cxn modelId="{96784BE4-9E56-4E9F-8EEC-9879C74544DB}" type="presOf" srcId="{E3D0F2D4-AFAA-45A6-A54C-AA865D52DE0A}" destId="{FFBF7F71-2CA2-47E5-A715-0E48B0FE557D}" srcOrd="1" destOrd="0" presId="urn:microsoft.com/office/officeart/2005/8/layout/matrix1"/>
    <dgm:cxn modelId="{A068C872-65AA-4312-8A4A-BAD7901C3097}" srcId="{8C30A8E6-0CF4-4D25-AB68-759C8C828128}" destId="{EDB9A219-5D0C-4B2A-83AB-3E0C00A7510D}" srcOrd="2" destOrd="0" parTransId="{32C3BAA3-043E-4FAD-B1CE-D026CE8BE08F}" sibTransId="{9E45FB9B-7986-42A8-9063-25F639FC172D}"/>
    <dgm:cxn modelId="{45961633-883B-4FE8-B66E-ECEA949CB219}" type="presOf" srcId="{6E0E9910-98A7-4268-A3FC-DD09CBE3E829}" destId="{11A3C79F-DAE8-478F-9B10-9E99006F8CEE}" srcOrd="1" destOrd="0" presId="urn:microsoft.com/office/officeart/2005/8/layout/matrix1"/>
    <dgm:cxn modelId="{DBE0E478-15D5-4972-B9A9-1314941B8F45}" type="presOf" srcId="{EDB9A219-5D0C-4B2A-83AB-3E0C00A7510D}" destId="{DE87F8B7-1EED-4CF0-B7B3-BEF723B1D633}" srcOrd="0" destOrd="0" presId="urn:microsoft.com/office/officeart/2005/8/layout/matrix1"/>
    <dgm:cxn modelId="{2ACE6C2B-D2E2-4569-B056-51F794FE934F}" type="presOf" srcId="{8C30A8E6-0CF4-4D25-AB68-759C8C828128}" destId="{EFF688C2-5405-4EE5-8DAE-86C56F4B6C5E}" srcOrd="0" destOrd="0" presId="urn:microsoft.com/office/officeart/2005/8/layout/matrix1"/>
    <dgm:cxn modelId="{B82479D2-F268-4BE8-85E6-82CE539D5FD1}" type="presOf" srcId="{C720C978-F59B-4A1D-8732-7A428E7EAE80}" destId="{1426AF6C-6431-4E33-9D5B-408C25708C9F}" srcOrd="0" destOrd="0" presId="urn:microsoft.com/office/officeart/2005/8/layout/matrix1"/>
    <dgm:cxn modelId="{9ADC457D-1929-411B-9987-06D25AC8CB7C}" type="presOf" srcId="{E3D0F2D4-AFAA-45A6-A54C-AA865D52DE0A}" destId="{ACEB8D7E-4A84-41A8-BA7A-CC3523EFCA30}" srcOrd="0" destOrd="0" presId="urn:microsoft.com/office/officeart/2005/8/layout/matrix1"/>
    <dgm:cxn modelId="{28D59E6B-271A-4003-85C5-37AC6BA284D4}" type="presOf" srcId="{C720C978-F59B-4A1D-8732-7A428E7EAE80}" destId="{ACC13353-D444-4F1B-8A3A-C1AED0D0D11F}" srcOrd="1" destOrd="0" presId="urn:microsoft.com/office/officeart/2005/8/layout/matrix1"/>
    <dgm:cxn modelId="{89B92416-0969-443E-A192-269DB84DB244}" srcId="{8C30A8E6-0CF4-4D25-AB68-759C8C828128}" destId="{C720C978-F59B-4A1D-8732-7A428E7EAE80}" srcOrd="3" destOrd="0" parTransId="{831319DB-C26E-491A-AF40-B77F98AE5647}" sibTransId="{8BBAD918-9BB9-4903-8BCB-5A11E2841654}"/>
    <dgm:cxn modelId="{AF4FABF7-9EC9-4A74-987B-EB5E0B1DD3EC}" type="presOf" srcId="{314006D7-AD3D-4477-9A5D-53D9DD735DB9}" destId="{14775353-E4F5-40F3-87F5-88F568F99107}" srcOrd="0" destOrd="0" presId="urn:microsoft.com/office/officeart/2005/8/layout/matrix1"/>
    <dgm:cxn modelId="{CA1A014E-1182-4FE0-801C-9E07F5F654D7}" srcId="{8C30A8E6-0CF4-4D25-AB68-759C8C828128}" destId="{E3D0F2D4-AFAA-45A6-A54C-AA865D52DE0A}" srcOrd="0" destOrd="0" parTransId="{DCC35217-6DC9-435A-B029-B28A4ACEF5CC}" sibTransId="{8E5080F7-1929-48AA-8A4D-2D2BB771F01C}"/>
    <dgm:cxn modelId="{6F51984D-631C-4B73-B289-2BF6591C30DE}" srcId="{8C30A8E6-0CF4-4D25-AB68-759C8C828128}" destId="{6E0E9910-98A7-4268-A3FC-DD09CBE3E829}" srcOrd="1" destOrd="0" parTransId="{B125D031-0907-4C3D-80E2-C8FFB682702C}" sibTransId="{3FB7F111-F709-4CC8-BA06-B97FE3D3FFA7}"/>
    <dgm:cxn modelId="{4838E1F1-4839-410A-B4BB-581FBC83842F}" type="presOf" srcId="{6E0E9910-98A7-4268-A3FC-DD09CBE3E829}" destId="{C05AB400-A968-41CF-AA8E-C7F353E80A47}" srcOrd="0" destOrd="0" presId="urn:microsoft.com/office/officeart/2005/8/layout/matrix1"/>
    <dgm:cxn modelId="{247E5F5A-6984-4F04-A772-B20F5EC7F145}" type="presParOf" srcId="{14775353-E4F5-40F3-87F5-88F568F99107}" destId="{B755E802-F5C9-45F1-B03B-05B95D0B63C9}" srcOrd="0" destOrd="0" presId="urn:microsoft.com/office/officeart/2005/8/layout/matrix1"/>
    <dgm:cxn modelId="{D4CFE2E6-2A6E-4CE7-B1C8-8864FA0F5E32}" type="presParOf" srcId="{B755E802-F5C9-45F1-B03B-05B95D0B63C9}" destId="{ACEB8D7E-4A84-41A8-BA7A-CC3523EFCA30}" srcOrd="0" destOrd="0" presId="urn:microsoft.com/office/officeart/2005/8/layout/matrix1"/>
    <dgm:cxn modelId="{D882EE24-7976-4365-A2AA-E379B3C63597}" type="presParOf" srcId="{B755E802-F5C9-45F1-B03B-05B95D0B63C9}" destId="{FFBF7F71-2CA2-47E5-A715-0E48B0FE557D}" srcOrd="1" destOrd="0" presId="urn:microsoft.com/office/officeart/2005/8/layout/matrix1"/>
    <dgm:cxn modelId="{675A25B5-370A-4D69-985A-BC561B13BDF7}" type="presParOf" srcId="{B755E802-F5C9-45F1-B03B-05B95D0B63C9}" destId="{C05AB400-A968-41CF-AA8E-C7F353E80A47}" srcOrd="2" destOrd="0" presId="urn:microsoft.com/office/officeart/2005/8/layout/matrix1"/>
    <dgm:cxn modelId="{9AFD8F70-9B44-489A-B668-4F0F7FA4BD11}" type="presParOf" srcId="{B755E802-F5C9-45F1-B03B-05B95D0B63C9}" destId="{11A3C79F-DAE8-478F-9B10-9E99006F8CEE}" srcOrd="3" destOrd="0" presId="urn:microsoft.com/office/officeart/2005/8/layout/matrix1"/>
    <dgm:cxn modelId="{38214AE8-F103-4B75-AB16-D182D770391E}" type="presParOf" srcId="{B755E802-F5C9-45F1-B03B-05B95D0B63C9}" destId="{DE87F8B7-1EED-4CF0-B7B3-BEF723B1D633}" srcOrd="4" destOrd="0" presId="urn:microsoft.com/office/officeart/2005/8/layout/matrix1"/>
    <dgm:cxn modelId="{39B897AE-D892-44B8-8778-249F7C08F1AA}" type="presParOf" srcId="{B755E802-F5C9-45F1-B03B-05B95D0B63C9}" destId="{A326FAF2-4F22-4EF1-9E4A-B79598792523}" srcOrd="5" destOrd="0" presId="urn:microsoft.com/office/officeart/2005/8/layout/matrix1"/>
    <dgm:cxn modelId="{032D3FFA-48B2-4CDF-9753-F4DA626C60B2}" type="presParOf" srcId="{B755E802-F5C9-45F1-B03B-05B95D0B63C9}" destId="{1426AF6C-6431-4E33-9D5B-408C25708C9F}" srcOrd="6" destOrd="0" presId="urn:microsoft.com/office/officeart/2005/8/layout/matrix1"/>
    <dgm:cxn modelId="{43F75A9F-D9A5-4719-8578-C705D68250E2}" type="presParOf" srcId="{B755E802-F5C9-45F1-B03B-05B95D0B63C9}" destId="{ACC13353-D444-4F1B-8A3A-C1AED0D0D11F}" srcOrd="7" destOrd="0" presId="urn:microsoft.com/office/officeart/2005/8/layout/matrix1"/>
    <dgm:cxn modelId="{9F312CBE-3422-42AF-B13C-87F08CC78463}" type="presParOf" srcId="{14775353-E4F5-40F3-87F5-88F568F99107}" destId="{EFF688C2-5405-4EE5-8DAE-86C56F4B6C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2B5CE0-82DB-4FA9-831A-B571F2EC620A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61EE35E-39E0-470E-A52B-72C140668C9B}">
      <dgm:prSet/>
      <dgm:spPr/>
      <dgm:t>
        <a:bodyPr/>
        <a:lstStyle/>
        <a:p>
          <a:pPr rtl="0"/>
          <a:r>
            <a:rPr lang="ru-RU" b="1" dirty="0" smtClean="0"/>
            <a:t>Суммарные результатов ЕГЭ </a:t>
          </a:r>
        </a:p>
        <a:p>
          <a:pPr rtl="0"/>
          <a:r>
            <a:rPr lang="ru-RU" b="1" dirty="0" smtClean="0"/>
            <a:t>по 3-м предметам до 160 баллов</a:t>
          </a:r>
          <a:endParaRPr lang="ru-RU" b="1" dirty="0"/>
        </a:p>
      </dgm:t>
    </dgm:pt>
    <dgm:pt modelId="{9C1DB74B-E4E9-4EC0-B369-23E5D3292C4A}" type="parTrans" cxnId="{66B4CBC3-2268-41CA-A35C-3468E943902A}">
      <dgm:prSet/>
      <dgm:spPr/>
      <dgm:t>
        <a:bodyPr/>
        <a:lstStyle/>
        <a:p>
          <a:endParaRPr lang="ru-RU"/>
        </a:p>
      </dgm:t>
    </dgm:pt>
    <dgm:pt modelId="{8EF2193D-6F22-484E-A880-86DFE4DC119F}" type="sibTrans" cxnId="{66B4CBC3-2268-41CA-A35C-3468E943902A}">
      <dgm:prSet/>
      <dgm:spPr/>
      <dgm:t>
        <a:bodyPr/>
        <a:lstStyle/>
        <a:p>
          <a:endParaRPr lang="ru-RU"/>
        </a:p>
      </dgm:t>
    </dgm:pt>
    <dgm:pt modelId="{2AB36D53-4EEB-402F-89D0-B5B86BBBB29A}">
      <dgm:prSet/>
      <dgm:spPr/>
      <dgm:t>
        <a:bodyPr/>
        <a:lstStyle/>
        <a:p>
          <a:pPr rtl="0"/>
          <a:r>
            <a:rPr lang="ru-RU" b="1" dirty="0" smtClean="0"/>
            <a:t>100% учеников – 11 школ</a:t>
          </a:r>
          <a:endParaRPr lang="ru-RU" b="1" dirty="0"/>
        </a:p>
      </dgm:t>
    </dgm:pt>
    <dgm:pt modelId="{748416F9-B53F-482B-BF38-4BDFF88CCCFF}" type="parTrans" cxnId="{CE2B0938-AA71-4310-B768-47B787FCCD5C}">
      <dgm:prSet/>
      <dgm:spPr/>
      <dgm:t>
        <a:bodyPr/>
        <a:lstStyle/>
        <a:p>
          <a:endParaRPr lang="ru-RU"/>
        </a:p>
      </dgm:t>
    </dgm:pt>
    <dgm:pt modelId="{C4E9B5EE-67D8-4CA8-9499-C2C0EF0C0110}" type="sibTrans" cxnId="{CE2B0938-AA71-4310-B768-47B787FCCD5C}">
      <dgm:prSet/>
      <dgm:spPr/>
      <dgm:t>
        <a:bodyPr/>
        <a:lstStyle/>
        <a:p>
          <a:endParaRPr lang="ru-RU"/>
        </a:p>
      </dgm:t>
    </dgm:pt>
    <dgm:pt modelId="{806131F6-5903-44A3-B089-3506B20F451F}">
      <dgm:prSet/>
      <dgm:spPr/>
      <dgm:t>
        <a:bodyPr/>
        <a:lstStyle/>
        <a:p>
          <a:pPr rtl="0"/>
          <a:r>
            <a:rPr lang="ru-RU" b="1" dirty="0" smtClean="0"/>
            <a:t>от 75 до 99% учеников – 1 школа</a:t>
          </a:r>
          <a:endParaRPr lang="ru-RU" b="1" dirty="0"/>
        </a:p>
      </dgm:t>
    </dgm:pt>
    <dgm:pt modelId="{271DED3B-ABAD-4556-B3D4-3AEE99B8E185}" type="parTrans" cxnId="{F4D77028-2E34-4655-AE10-114D084BC5B9}">
      <dgm:prSet/>
      <dgm:spPr/>
      <dgm:t>
        <a:bodyPr/>
        <a:lstStyle/>
        <a:p>
          <a:endParaRPr lang="ru-RU"/>
        </a:p>
      </dgm:t>
    </dgm:pt>
    <dgm:pt modelId="{9A77340B-F2C7-4FA7-974D-04C838E32746}" type="sibTrans" cxnId="{F4D77028-2E34-4655-AE10-114D084BC5B9}">
      <dgm:prSet/>
      <dgm:spPr/>
      <dgm:t>
        <a:bodyPr/>
        <a:lstStyle/>
        <a:p>
          <a:endParaRPr lang="ru-RU"/>
        </a:p>
      </dgm:t>
    </dgm:pt>
    <dgm:pt modelId="{10FF8BC2-7F25-45F3-8B7F-416E8F7A5E52}">
      <dgm:prSet/>
      <dgm:spPr/>
      <dgm:t>
        <a:bodyPr/>
        <a:lstStyle/>
        <a:p>
          <a:pPr rtl="0"/>
          <a:r>
            <a:rPr lang="ru-RU" b="1" dirty="0" smtClean="0"/>
            <a:t>от 50 до 74% учеников – 19 школ</a:t>
          </a:r>
          <a:endParaRPr lang="ru-RU" b="1" dirty="0"/>
        </a:p>
      </dgm:t>
    </dgm:pt>
    <dgm:pt modelId="{917DC39F-A6A8-4606-8B45-44F4620D6548}" type="parTrans" cxnId="{A4DA3B5C-F051-425A-8DF3-25C46FF0149E}">
      <dgm:prSet/>
      <dgm:spPr/>
      <dgm:t>
        <a:bodyPr/>
        <a:lstStyle/>
        <a:p>
          <a:endParaRPr lang="ru-RU"/>
        </a:p>
      </dgm:t>
    </dgm:pt>
    <dgm:pt modelId="{0402EC92-7235-4D3F-A85C-10D11C842436}" type="sibTrans" cxnId="{A4DA3B5C-F051-425A-8DF3-25C46FF0149E}">
      <dgm:prSet/>
      <dgm:spPr/>
      <dgm:t>
        <a:bodyPr/>
        <a:lstStyle/>
        <a:p>
          <a:endParaRPr lang="ru-RU"/>
        </a:p>
      </dgm:t>
    </dgm:pt>
    <dgm:pt modelId="{F001AC72-0C37-41E3-809F-B15FFCA195AB}">
      <dgm:prSet/>
      <dgm:spPr/>
      <dgm:t>
        <a:bodyPr/>
        <a:lstStyle/>
        <a:p>
          <a:pPr rtl="0"/>
          <a:r>
            <a:rPr lang="ru-RU" b="1" dirty="0" smtClean="0"/>
            <a:t>от 25 до 49% учеников –  63 школы</a:t>
          </a:r>
          <a:endParaRPr lang="ru-RU" b="1" dirty="0"/>
        </a:p>
      </dgm:t>
    </dgm:pt>
    <dgm:pt modelId="{3191DDC5-B301-4087-99FF-8FF89FC959C3}" type="parTrans" cxnId="{C4001A86-5D67-4BE9-B1A9-E57AA8100607}">
      <dgm:prSet/>
      <dgm:spPr/>
      <dgm:t>
        <a:bodyPr/>
        <a:lstStyle/>
        <a:p>
          <a:endParaRPr lang="ru-RU"/>
        </a:p>
      </dgm:t>
    </dgm:pt>
    <dgm:pt modelId="{3DA75073-5A17-434C-9251-1A846A40F35A}" type="sibTrans" cxnId="{C4001A86-5D67-4BE9-B1A9-E57AA8100607}">
      <dgm:prSet/>
      <dgm:spPr/>
      <dgm:t>
        <a:bodyPr/>
        <a:lstStyle/>
        <a:p>
          <a:endParaRPr lang="ru-RU"/>
        </a:p>
      </dgm:t>
    </dgm:pt>
    <dgm:pt modelId="{DA850986-AF9A-4B89-A941-FC385BB39234}">
      <dgm:prSet/>
      <dgm:spPr/>
      <dgm:t>
        <a:bodyPr/>
        <a:lstStyle/>
        <a:p>
          <a:pPr rtl="0"/>
          <a:r>
            <a:rPr lang="ru-RU" b="1" dirty="0" smtClean="0"/>
            <a:t>есть хотя бы 1 ученик –155 школ</a:t>
          </a:r>
          <a:endParaRPr lang="ru-RU" b="1" dirty="0"/>
        </a:p>
      </dgm:t>
    </dgm:pt>
    <dgm:pt modelId="{4AF3F71C-5184-412A-8E04-904D90AE8F54}" type="sibTrans" cxnId="{81AFCAC1-ECA6-478A-8368-0C6828DD9AE0}">
      <dgm:prSet/>
      <dgm:spPr/>
      <dgm:t>
        <a:bodyPr/>
        <a:lstStyle/>
        <a:p>
          <a:endParaRPr lang="ru-RU"/>
        </a:p>
      </dgm:t>
    </dgm:pt>
    <dgm:pt modelId="{9F8CE6DE-D3E2-4CDE-8F29-4052D166C25A}" type="parTrans" cxnId="{81AFCAC1-ECA6-478A-8368-0C6828DD9AE0}">
      <dgm:prSet/>
      <dgm:spPr/>
      <dgm:t>
        <a:bodyPr/>
        <a:lstStyle/>
        <a:p>
          <a:endParaRPr lang="ru-RU"/>
        </a:p>
      </dgm:t>
    </dgm:pt>
    <dgm:pt modelId="{15942969-CEFA-4858-AF67-F27700DE4678}" type="pres">
      <dgm:prSet presAssocID="{BE2B5CE0-82DB-4FA9-831A-B571F2EC62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D574E-63AA-4342-AF2A-8C200D595C5B}" type="pres">
      <dgm:prSet presAssocID="{F61EE35E-39E0-470E-A52B-72C140668C9B}" presName="compNode" presStyleCnt="0"/>
      <dgm:spPr/>
      <dgm:t>
        <a:bodyPr/>
        <a:lstStyle/>
        <a:p>
          <a:endParaRPr lang="ru-RU"/>
        </a:p>
      </dgm:t>
    </dgm:pt>
    <dgm:pt modelId="{D42390A4-F970-4F72-9213-57BFA1F4203B}" type="pres">
      <dgm:prSet presAssocID="{F61EE35E-39E0-470E-A52B-72C140668C9B}" presName="aNode" presStyleLbl="bgShp" presStyleIdx="0" presStyleCnt="1" custLinFactNeighborX="-748" custLinFactNeighborY="-2386"/>
      <dgm:spPr/>
      <dgm:t>
        <a:bodyPr/>
        <a:lstStyle/>
        <a:p>
          <a:endParaRPr lang="ru-RU"/>
        </a:p>
      </dgm:t>
    </dgm:pt>
    <dgm:pt modelId="{C629DE8E-B9EE-4525-BAC8-AD550FA49BD7}" type="pres">
      <dgm:prSet presAssocID="{F61EE35E-39E0-470E-A52B-72C140668C9B}" presName="textNode" presStyleLbl="bgShp" presStyleIdx="0" presStyleCnt="1"/>
      <dgm:spPr/>
      <dgm:t>
        <a:bodyPr/>
        <a:lstStyle/>
        <a:p>
          <a:endParaRPr lang="ru-RU"/>
        </a:p>
      </dgm:t>
    </dgm:pt>
    <dgm:pt modelId="{4F137014-D808-45BC-9B38-12D510C0FF48}" type="pres">
      <dgm:prSet presAssocID="{F61EE35E-39E0-470E-A52B-72C140668C9B}" presName="compChildNode" presStyleCnt="0"/>
      <dgm:spPr/>
      <dgm:t>
        <a:bodyPr/>
        <a:lstStyle/>
        <a:p>
          <a:endParaRPr lang="ru-RU"/>
        </a:p>
      </dgm:t>
    </dgm:pt>
    <dgm:pt modelId="{6798518F-A4C0-4E20-BE7B-B15E505E553E}" type="pres">
      <dgm:prSet presAssocID="{F61EE35E-39E0-470E-A52B-72C140668C9B}" presName="theInnerList" presStyleCnt="0"/>
      <dgm:spPr/>
      <dgm:t>
        <a:bodyPr/>
        <a:lstStyle/>
        <a:p>
          <a:endParaRPr lang="ru-RU"/>
        </a:p>
      </dgm:t>
    </dgm:pt>
    <dgm:pt modelId="{CE413E7D-1646-49FB-8781-0BE08A5F4E0F}" type="pres">
      <dgm:prSet presAssocID="{2AB36D53-4EEB-402F-89D0-B5B86BBBB29A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D4E2A-B4C4-4569-A378-7E606B9B7131}" type="pres">
      <dgm:prSet presAssocID="{2AB36D53-4EEB-402F-89D0-B5B86BBBB29A}" presName="aSpace2" presStyleCnt="0"/>
      <dgm:spPr/>
      <dgm:t>
        <a:bodyPr/>
        <a:lstStyle/>
        <a:p>
          <a:endParaRPr lang="ru-RU"/>
        </a:p>
      </dgm:t>
    </dgm:pt>
    <dgm:pt modelId="{FD8537F0-5E84-4177-BAD8-E50D1F2E8B2E}" type="pres">
      <dgm:prSet presAssocID="{806131F6-5903-44A3-B089-3506B20F451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AB824-1F56-477D-A7C7-4615D19B9E3A}" type="pres">
      <dgm:prSet presAssocID="{806131F6-5903-44A3-B089-3506B20F451F}" presName="aSpace2" presStyleCnt="0"/>
      <dgm:spPr/>
      <dgm:t>
        <a:bodyPr/>
        <a:lstStyle/>
        <a:p>
          <a:endParaRPr lang="ru-RU"/>
        </a:p>
      </dgm:t>
    </dgm:pt>
    <dgm:pt modelId="{530A9580-AE47-4274-9D22-49CAAE59F749}" type="pres">
      <dgm:prSet presAssocID="{10FF8BC2-7F25-45F3-8B7F-416E8F7A5E52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CE928-CCAC-4B3D-AF17-6D61CE64C4E5}" type="pres">
      <dgm:prSet presAssocID="{10FF8BC2-7F25-45F3-8B7F-416E8F7A5E52}" presName="aSpace2" presStyleCnt="0"/>
      <dgm:spPr/>
      <dgm:t>
        <a:bodyPr/>
        <a:lstStyle/>
        <a:p>
          <a:endParaRPr lang="ru-RU"/>
        </a:p>
      </dgm:t>
    </dgm:pt>
    <dgm:pt modelId="{9E8BDAB9-FBEF-47E5-9E0C-44AD0E687B47}" type="pres">
      <dgm:prSet presAssocID="{F001AC72-0C37-41E3-809F-B15FFCA195A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66D6D-582E-4A4D-92FE-78DD8367D234}" type="pres">
      <dgm:prSet presAssocID="{F001AC72-0C37-41E3-809F-B15FFCA195AB}" presName="aSpace2" presStyleCnt="0"/>
      <dgm:spPr/>
      <dgm:t>
        <a:bodyPr/>
        <a:lstStyle/>
        <a:p>
          <a:endParaRPr lang="ru-RU"/>
        </a:p>
      </dgm:t>
    </dgm:pt>
    <dgm:pt modelId="{863863FE-8C96-4C3E-B704-F39DE33F23F6}" type="pres">
      <dgm:prSet presAssocID="{DA850986-AF9A-4B89-A941-FC385BB3923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52215-AAD2-44CA-8817-A014C9DC4B8E}" type="presOf" srcId="{F001AC72-0C37-41E3-809F-B15FFCA195AB}" destId="{9E8BDAB9-FBEF-47E5-9E0C-44AD0E687B47}" srcOrd="0" destOrd="0" presId="urn:microsoft.com/office/officeart/2005/8/layout/lProcess2"/>
    <dgm:cxn modelId="{D1D34BA2-D007-47B3-9AFF-67EEC781F247}" type="presOf" srcId="{BE2B5CE0-82DB-4FA9-831A-B571F2EC620A}" destId="{15942969-CEFA-4858-AF67-F27700DE4678}" srcOrd="0" destOrd="0" presId="urn:microsoft.com/office/officeart/2005/8/layout/lProcess2"/>
    <dgm:cxn modelId="{2DEB8E8A-4D75-4888-96EF-5BBE21030F4D}" type="presOf" srcId="{806131F6-5903-44A3-B089-3506B20F451F}" destId="{FD8537F0-5E84-4177-BAD8-E50D1F2E8B2E}" srcOrd="0" destOrd="0" presId="urn:microsoft.com/office/officeart/2005/8/layout/lProcess2"/>
    <dgm:cxn modelId="{A4DA3B5C-F051-425A-8DF3-25C46FF0149E}" srcId="{F61EE35E-39E0-470E-A52B-72C140668C9B}" destId="{10FF8BC2-7F25-45F3-8B7F-416E8F7A5E52}" srcOrd="2" destOrd="0" parTransId="{917DC39F-A6A8-4606-8B45-44F4620D6548}" sibTransId="{0402EC92-7235-4D3F-A85C-10D11C842436}"/>
    <dgm:cxn modelId="{F4D77028-2E34-4655-AE10-114D084BC5B9}" srcId="{F61EE35E-39E0-470E-A52B-72C140668C9B}" destId="{806131F6-5903-44A3-B089-3506B20F451F}" srcOrd="1" destOrd="0" parTransId="{271DED3B-ABAD-4556-B3D4-3AEE99B8E185}" sibTransId="{9A77340B-F2C7-4FA7-974D-04C838E32746}"/>
    <dgm:cxn modelId="{218BEE47-A64A-4E89-A33B-B4469F2FC42F}" type="presOf" srcId="{F61EE35E-39E0-470E-A52B-72C140668C9B}" destId="{C629DE8E-B9EE-4525-BAC8-AD550FA49BD7}" srcOrd="1" destOrd="0" presId="urn:microsoft.com/office/officeart/2005/8/layout/lProcess2"/>
    <dgm:cxn modelId="{81AFCAC1-ECA6-478A-8368-0C6828DD9AE0}" srcId="{F61EE35E-39E0-470E-A52B-72C140668C9B}" destId="{DA850986-AF9A-4B89-A941-FC385BB39234}" srcOrd="4" destOrd="0" parTransId="{9F8CE6DE-D3E2-4CDE-8F29-4052D166C25A}" sibTransId="{4AF3F71C-5184-412A-8E04-904D90AE8F54}"/>
    <dgm:cxn modelId="{D0A30C6B-551D-4295-8D0B-8B532B145071}" type="presOf" srcId="{F61EE35E-39E0-470E-A52B-72C140668C9B}" destId="{D42390A4-F970-4F72-9213-57BFA1F4203B}" srcOrd="0" destOrd="0" presId="urn:microsoft.com/office/officeart/2005/8/layout/lProcess2"/>
    <dgm:cxn modelId="{C4001A86-5D67-4BE9-B1A9-E57AA8100607}" srcId="{F61EE35E-39E0-470E-A52B-72C140668C9B}" destId="{F001AC72-0C37-41E3-809F-B15FFCA195AB}" srcOrd="3" destOrd="0" parTransId="{3191DDC5-B301-4087-99FF-8FF89FC959C3}" sibTransId="{3DA75073-5A17-434C-9251-1A846A40F35A}"/>
    <dgm:cxn modelId="{333E3675-0E33-41B9-BE94-A7E2F502040E}" type="presOf" srcId="{DA850986-AF9A-4B89-A941-FC385BB39234}" destId="{863863FE-8C96-4C3E-B704-F39DE33F23F6}" srcOrd="0" destOrd="0" presId="urn:microsoft.com/office/officeart/2005/8/layout/lProcess2"/>
    <dgm:cxn modelId="{CE2B0938-AA71-4310-B768-47B787FCCD5C}" srcId="{F61EE35E-39E0-470E-A52B-72C140668C9B}" destId="{2AB36D53-4EEB-402F-89D0-B5B86BBBB29A}" srcOrd="0" destOrd="0" parTransId="{748416F9-B53F-482B-BF38-4BDFF88CCCFF}" sibTransId="{C4E9B5EE-67D8-4CA8-9499-C2C0EF0C0110}"/>
    <dgm:cxn modelId="{E418DD01-3D8E-42B6-9215-68E0030BAFF0}" type="presOf" srcId="{10FF8BC2-7F25-45F3-8B7F-416E8F7A5E52}" destId="{530A9580-AE47-4274-9D22-49CAAE59F749}" srcOrd="0" destOrd="0" presId="urn:microsoft.com/office/officeart/2005/8/layout/lProcess2"/>
    <dgm:cxn modelId="{66B4CBC3-2268-41CA-A35C-3468E943902A}" srcId="{BE2B5CE0-82DB-4FA9-831A-B571F2EC620A}" destId="{F61EE35E-39E0-470E-A52B-72C140668C9B}" srcOrd="0" destOrd="0" parTransId="{9C1DB74B-E4E9-4EC0-B369-23E5D3292C4A}" sibTransId="{8EF2193D-6F22-484E-A880-86DFE4DC119F}"/>
    <dgm:cxn modelId="{02476EA6-E04C-460D-A767-2E8D7CFDCCB9}" type="presOf" srcId="{2AB36D53-4EEB-402F-89D0-B5B86BBBB29A}" destId="{CE413E7D-1646-49FB-8781-0BE08A5F4E0F}" srcOrd="0" destOrd="0" presId="urn:microsoft.com/office/officeart/2005/8/layout/lProcess2"/>
    <dgm:cxn modelId="{18640039-8990-4F26-820E-1A41BE7C7B7E}" type="presParOf" srcId="{15942969-CEFA-4858-AF67-F27700DE4678}" destId="{428D574E-63AA-4342-AF2A-8C200D595C5B}" srcOrd="0" destOrd="0" presId="urn:microsoft.com/office/officeart/2005/8/layout/lProcess2"/>
    <dgm:cxn modelId="{D975966D-19DD-4A2C-970F-605BEECEC9F1}" type="presParOf" srcId="{428D574E-63AA-4342-AF2A-8C200D595C5B}" destId="{D42390A4-F970-4F72-9213-57BFA1F4203B}" srcOrd="0" destOrd="0" presId="urn:microsoft.com/office/officeart/2005/8/layout/lProcess2"/>
    <dgm:cxn modelId="{2915F178-4D2E-4F97-9932-32560B834737}" type="presParOf" srcId="{428D574E-63AA-4342-AF2A-8C200D595C5B}" destId="{C629DE8E-B9EE-4525-BAC8-AD550FA49BD7}" srcOrd="1" destOrd="0" presId="urn:microsoft.com/office/officeart/2005/8/layout/lProcess2"/>
    <dgm:cxn modelId="{661042F0-56C5-4FC9-9661-8C2A34492558}" type="presParOf" srcId="{428D574E-63AA-4342-AF2A-8C200D595C5B}" destId="{4F137014-D808-45BC-9B38-12D510C0FF48}" srcOrd="2" destOrd="0" presId="urn:microsoft.com/office/officeart/2005/8/layout/lProcess2"/>
    <dgm:cxn modelId="{2063E8A7-DD4D-445E-B7CD-E91EE76F7298}" type="presParOf" srcId="{4F137014-D808-45BC-9B38-12D510C0FF48}" destId="{6798518F-A4C0-4E20-BE7B-B15E505E553E}" srcOrd="0" destOrd="0" presId="urn:microsoft.com/office/officeart/2005/8/layout/lProcess2"/>
    <dgm:cxn modelId="{F287AEEE-7BF5-470A-92C7-94073ED50ADB}" type="presParOf" srcId="{6798518F-A4C0-4E20-BE7B-B15E505E553E}" destId="{CE413E7D-1646-49FB-8781-0BE08A5F4E0F}" srcOrd="0" destOrd="0" presId="urn:microsoft.com/office/officeart/2005/8/layout/lProcess2"/>
    <dgm:cxn modelId="{1C4561CF-D3CD-4B7D-A024-69445C253B4D}" type="presParOf" srcId="{6798518F-A4C0-4E20-BE7B-B15E505E553E}" destId="{24CD4E2A-B4C4-4569-A378-7E606B9B7131}" srcOrd="1" destOrd="0" presId="urn:microsoft.com/office/officeart/2005/8/layout/lProcess2"/>
    <dgm:cxn modelId="{33F9F2B9-FD37-46E8-9D94-7EEE74787454}" type="presParOf" srcId="{6798518F-A4C0-4E20-BE7B-B15E505E553E}" destId="{FD8537F0-5E84-4177-BAD8-E50D1F2E8B2E}" srcOrd="2" destOrd="0" presId="urn:microsoft.com/office/officeart/2005/8/layout/lProcess2"/>
    <dgm:cxn modelId="{70C43F87-ED34-459B-9D06-72980DDA5A44}" type="presParOf" srcId="{6798518F-A4C0-4E20-BE7B-B15E505E553E}" destId="{B3DAB824-1F56-477D-A7C7-4615D19B9E3A}" srcOrd="3" destOrd="0" presId="urn:microsoft.com/office/officeart/2005/8/layout/lProcess2"/>
    <dgm:cxn modelId="{5C98EE1E-1B0C-4E92-92D1-88E2692029D5}" type="presParOf" srcId="{6798518F-A4C0-4E20-BE7B-B15E505E553E}" destId="{530A9580-AE47-4274-9D22-49CAAE59F749}" srcOrd="4" destOrd="0" presId="urn:microsoft.com/office/officeart/2005/8/layout/lProcess2"/>
    <dgm:cxn modelId="{5F104FF3-71E0-4A70-B224-6D3B94F09004}" type="presParOf" srcId="{6798518F-A4C0-4E20-BE7B-B15E505E553E}" destId="{CADCE928-CCAC-4B3D-AF17-6D61CE64C4E5}" srcOrd="5" destOrd="0" presId="urn:microsoft.com/office/officeart/2005/8/layout/lProcess2"/>
    <dgm:cxn modelId="{592FB833-253D-4760-B45C-EB191A9D2137}" type="presParOf" srcId="{6798518F-A4C0-4E20-BE7B-B15E505E553E}" destId="{9E8BDAB9-FBEF-47E5-9E0C-44AD0E687B47}" srcOrd="6" destOrd="0" presId="urn:microsoft.com/office/officeart/2005/8/layout/lProcess2"/>
    <dgm:cxn modelId="{5B250BDC-994E-44AF-B1D3-8237691E3DED}" type="presParOf" srcId="{6798518F-A4C0-4E20-BE7B-B15E505E553E}" destId="{3EA66D6D-582E-4A4D-92FE-78DD8367D234}" srcOrd="7" destOrd="0" presId="urn:microsoft.com/office/officeart/2005/8/layout/lProcess2"/>
    <dgm:cxn modelId="{FB93B0AC-1645-4F5D-B9E5-EA8148B6BB96}" type="presParOf" srcId="{6798518F-A4C0-4E20-BE7B-B15E505E553E}" destId="{863863FE-8C96-4C3E-B704-F39DE33F23F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2B5CE0-82DB-4FA9-831A-B571F2EC620A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61EE35E-39E0-470E-A52B-72C140668C9B}">
      <dgm:prSet/>
      <dgm:spPr/>
      <dgm:t>
        <a:bodyPr/>
        <a:lstStyle/>
        <a:p>
          <a:pPr rtl="0"/>
          <a:r>
            <a:rPr lang="ru-RU" b="1" dirty="0" smtClean="0"/>
            <a:t>Получили на ЕГЭ от 81 до 100 баллов</a:t>
          </a:r>
          <a:endParaRPr lang="ru-RU" b="1" dirty="0"/>
        </a:p>
      </dgm:t>
    </dgm:pt>
    <dgm:pt modelId="{9C1DB74B-E4E9-4EC0-B369-23E5D3292C4A}" type="parTrans" cxnId="{66B4CBC3-2268-41CA-A35C-3468E943902A}">
      <dgm:prSet/>
      <dgm:spPr/>
      <dgm:t>
        <a:bodyPr/>
        <a:lstStyle/>
        <a:p>
          <a:endParaRPr lang="ru-RU"/>
        </a:p>
      </dgm:t>
    </dgm:pt>
    <dgm:pt modelId="{8EF2193D-6F22-484E-A880-86DFE4DC119F}" type="sibTrans" cxnId="{66B4CBC3-2268-41CA-A35C-3468E943902A}">
      <dgm:prSet/>
      <dgm:spPr/>
      <dgm:t>
        <a:bodyPr/>
        <a:lstStyle/>
        <a:p>
          <a:endParaRPr lang="ru-RU"/>
        </a:p>
      </dgm:t>
    </dgm:pt>
    <dgm:pt modelId="{10FF8BC2-7F25-45F3-8B7F-416E8F7A5E52}">
      <dgm:prSet/>
      <dgm:spPr/>
      <dgm:t>
        <a:bodyPr/>
        <a:lstStyle/>
        <a:p>
          <a:pPr rtl="0"/>
          <a:r>
            <a:rPr lang="ru-RU" b="1" dirty="0" smtClean="0"/>
            <a:t>16,7% - 2020 год</a:t>
          </a:r>
          <a:endParaRPr lang="ru-RU" b="1" dirty="0"/>
        </a:p>
      </dgm:t>
    </dgm:pt>
    <dgm:pt modelId="{917DC39F-A6A8-4606-8B45-44F4620D6548}" type="parTrans" cxnId="{A4DA3B5C-F051-425A-8DF3-25C46FF0149E}">
      <dgm:prSet/>
      <dgm:spPr/>
      <dgm:t>
        <a:bodyPr/>
        <a:lstStyle/>
        <a:p>
          <a:endParaRPr lang="ru-RU"/>
        </a:p>
      </dgm:t>
    </dgm:pt>
    <dgm:pt modelId="{0402EC92-7235-4D3F-A85C-10D11C842436}" type="sibTrans" cxnId="{A4DA3B5C-F051-425A-8DF3-25C46FF0149E}">
      <dgm:prSet/>
      <dgm:spPr/>
      <dgm:t>
        <a:bodyPr/>
        <a:lstStyle/>
        <a:p>
          <a:endParaRPr lang="ru-RU"/>
        </a:p>
      </dgm:t>
    </dgm:pt>
    <dgm:pt modelId="{F001AC72-0C37-41E3-809F-B15FFCA195AB}">
      <dgm:prSet/>
      <dgm:spPr/>
      <dgm:t>
        <a:bodyPr/>
        <a:lstStyle/>
        <a:p>
          <a:pPr rtl="0"/>
          <a:r>
            <a:rPr lang="ru-RU" b="1" dirty="0" smtClean="0"/>
            <a:t>12,4% - 2019 год</a:t>
          </a:r>
          <a:endParaRPr lang="ru-RU" b="1" dirty="0"/>
        </a:p>
      </dgm:t>
    </dgm:pt>
    <dgm:pt modelId="{3191DDC5-B301-4087-99FF-8FF89FC959C3}" type="parTrans" cxnId="{C4001A86-5D67-4BE9-B1A9-E57AA8100607}">
      <dgm:prSet/>
      <dgm:spPr/>
      <dgm:t>
        <a:bodyPr/>
        <a:lstStyle/>
        <a:p>
          <a:endParaRPr lang="ru-RU"/>
        </a:p>
      </dgm:t>
    </dgm:pt>
    <dgm:pt modelId="{3DA75073-5A17-434C-9251-1A846A40F35A}" type="sibTrans" cxnId="{C4001A86-5D67-4BE9-B1A9-E57AA8100607}">
      <dgm:prSet/>
      <dgm:spPr/>
      <dgm:t>
        <a:bodyPr/>
        <a:lstStyle/>
        <a:p>
          <a:endParaRPr lang="ru-RU"/>
        </a:p>
      </dgm:t>
    </dgm:pt>
    <dgm:pt modelId="{15942969-CEFA-4858-AF67-F27700DE4678}" type="pres">
      <dgm:prSet presAssocID="{BE2B5CE0-82DB-4FA9-831A-B571F2EC62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D574E-63AA-4342-AF2A-8C200D595C5B}" type="pres">
      <dgm:prSet presAssocID="{F61EE35E-39E0-470E-A52B-72C140668C9B}" presName="compNode" presStyleCnt="0"/>
      <dgm:spPr/>
      <dgm:t>
        <a:bodyPr/>
        <a:lstStyle/>
        <a:p>
          <a:endParaRPr lang="ru-RU"/>
        </a:p>
      </dgm:t>
    </dgm:pt>
    <dgm:pt modelId="{D42390A4-F970-4F72-9213-57BFA1F4203B}" type="pres">
      <dgm:prSet presAssocID="{F61EE35E-39E0-470E-A52B-72C140668C9B}" presName="aNode" presStyleLbl="bgShp" presStyleIdx="0" presStyleCnt="1" custLinFactNeighborX="-60989" custLinFactNeighborY="59024"/>
      <dgm:spPr/>
      <dgm:t>
        <a:bodyPr/>
        <a:lstStyle/>
        <a:p>
          <a:endParaRPr lang="ru-RU"/>
        </a:p>
      </dgm:t>
    </dgm:pt>
    <dgm:pt modelId="{C629DE8E-B9EE-4525-BAC8-AD550FA49BD7}" type="pres">
      <dgm:prSet presAssocID="{F61EE35E-39E0-470E-A52B-72C140668C9B}" presName="textNode" presStyleLbl="bgShp" presStyleIdx="0" presStyleCnt="1"/>
      <dgm:spPr/>
      <dgm:t>
        <a:bodyPr/>
        <a:lstStyle/>
        <a:p>
          <a:endParaRPr lang="ru-RU"/>
        </a:p>
      </dgm:t>
    </dgm:pt>
    <dgm:pt modelId="{4F137014-D808-45BC-9B38-12D510C0FF48}" type="pres">
      <dgm:prSet presAssocID="{F61EE35E-39E0-470E-A52B-72C140668C9B}" presName="compChildNode" presStyleCnt="0"/>
      <dgm:spPr/>
      <dgm:t>
        <a:bodyPr/>
        <a:lstStyle/>
        <a:p>
          <a:endParaRPr lang="ru-RU"/>
        </a:p>
      </dgm:t>
    </dgm:pt>
    <dgm:pt modelId="{6798518F-A4C0-4E20-BE7B-B15E505E553E}" type="pres">
      <dgm:prSet presAssocID="{F61EE35E-39E0-470E-A52B-72C140668C9B}" presName="theInnerList" presStyleCnt="0"/>
      <dgm:spPr/>
      <dgm:t>
        <a:bodyPr/>
        <a:lstStyle/>
        <a:p>
          <a:endParaRPr lang="ru-RU"/>
        </a:p>
      </dgm:t>
    </dgm:pt>
    <dgm:pt modelId="{530A9580-AE47-4274-9D22-49CAAE59F749}" type="pres">
      <dgm:prSet presAssocID="{10FF8BC2-7F25-45F3-8B7F-416E8F7A5E5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CE928-CCAC-4B3D-AF17-6D61CE64C4E5}" type="pres">
      <dgm:prSet presAssocID="{10FF8BC2-7F25-45F3-8B7F-416E8F7A5E52}" presName="aSpace2" presStyleCnt="0"/>
      <dgm:spPr/>
      <dgm:t>
        <a:bodyPr/>
        <a:lstStyle/>
        <a:p>
          <a:endParaRPr lang="ru-RU"/>
        </a:p>
      </dgm:t>
    </dgm:pt>
    <dgm:pt modelId="{9E8BDAB9-FBEF-47E5-9E0C-44AD0E687B47}" type="pres">
      <dgm:prSet presAssocID="{F001AC72-0C37-41E3-809F-B15FFCA195A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BEE47-A64A-4E89-A33B-B4469F2FC42F}" type="presOf" srcId="{F61EE35E-39E0-470E-A52B-72C140668C9B}" destId="{C629DE8E-B9EE-4525-BAC8-AD550FA49BD7}" srcOrd="1" destOrd="0" presId="urn:microsoft.com/office/officeart/2005/8/layout/lProcess2"/>
    <dgm:cxn modelId="{86FD0270-F629-4DEB-B747-B5F973893190}" type="presOf" srcId="{F001AC72-0C37-41E3-809F-B15FFCA195AB}" destId="{9E8BDAB9-FBEF-47E5-9E0C-44AD0E687B47}" srcOrd="0" destOrd="0" presId="urn:microsoft.com/office/officeart/2005/8/layout/lProcess2"/>
    <dgm:cxn modelId="{A4DA3B5C-F051-425A-8DF3-25C46FF0149E}" srcId="{F61EE35E-39E0-470E-A52B-72C140668C9B}" destId="{10FF8BC2-7F25-45F3-8B7F-416E8F7A5E52}" srcOrd="0" destOrd="0" parTransId="{917DC39F-A6A8-4606-8B45-44F4620D6548}" sibTransId="{0402EC92-7235-4D3F-A85C-10D11C842436}"/>
    <dgm:cxn modelId="{66B4CBC3-2268-41CA-A35C-3468E943902A}" srcId="{BE2B5CE0-82DB-4FA9-831A-B571F2EC620A}" destId="{F61EE35E-39E0-470E-A52B-72C140668C9B}" srcOrd="0" destOrd="0" parTransId="{9C1DB74B-E4E9-4EC0-B369-23E5D3292C4A}" sibTransId="{8EF2193D-6F22-484E-A880-86DFE4DC119F}"/>
    <dgm:cxn modelId="{C4001A86-5D67-4BE9-B1A9-E57AA8100607}" srcId="{F61EE35E-39E0-470E-A52B-72C140668C9B}" destId="{F001AC72-0C37-41E3-809F-B15FFCA195AB}" srcOrd="1" destOrd="0" parTransId="{3191DDC5-B301-4087-99FF-8FF89FC959C3}" sibTransId="{3DA75073-5A17-434C-9251-1A846A40F35A}"/>
    <dgm:cxn modelId="{D1605B62-BEC3-4605-9C33-A998F5910B6F}" type="presOf" srcId="{10FF8BC2-7F25-45F3-8B7F-416E8F7A5E52}" destId="{530A9580-AE47-4274-9D22-49CAAE59F749}" srcOrd="0" destOrd="0" presId="urn:microsoft.com/office/officeart/2005/8/layout/lProcess2"/>
    <dgm:cxn modelId="{D0A30C6B-551D-4295-8D0B-8B532B145071}" type="presOf" srcId="{F61EE35E-39E0-470E-A52B-72C140668C9B}" destId="{D42390A4-F970-4F72-9213-57BFA1F4203B}" srcOrd="0" destOrd="0" presId="urn:microsoft.com/office/officeart/2005/8/layout/lProcess2"/>
    <dgm:cxn modelId="{D1D34BA2-D007-47B3-9AFF-67EEC781F247}" type="presOf" srcId="{BE2B5CE0-82DB-4FA9-831A-B571F2EC620A}" destId="{15942969-CEFA-4858-AF67-F27700DE4678}" srcOrd="0" destOrd="0" presId="urn:microsoft.com/office/officeart/2005/8/layout/lProcess2"/>
    <dgm:cxn modelId="{18640039-8990-4F26-820E-1A41BE7C7B7E}" type="presParOf" srcId="{15942969-CEFA-4858-AF67-F27700DE4678}" destId="{428D574E-63AA-4342-AF2A-8C200D595C5B}" srcOrd="0" destOrd="0" presId="urn:microsoft.com/office/officeart/2005/8/layout/lProcess2"/>
    <dgm:cxn modelId="{D975966D-19DD-4A2C-970F-605BEECEC9F1}" type="presParOf" srcId="{428D574E-63AA-4342-AF2A-8C200D595C5B}" destId="{D42390A4-F970-4F72-9213-57BFA1F4203B}" srcOrd="0" destOrd="0" presId="urn:microsoft.com/office/officeart/2005/8/layout/lProcess2"/>
    <dgm:cxn modelId="{2915F178-4D2E-4F97-9932-32560B834737}" type="presParOf" srcId="{428D574E-63AA-4342-AF2A-8C200D595C5B}" destId="{C629DE8E-B9EE-4525-BAC8-AD550FA49BD7}" srcOrd="1" destOrd="0" presId="urn:microsoft.com/office/officeart/2005/8/layout/lProcess2"/>
    <dgm:cxn modelId="{661042F0-56C5-4FC9-9661-8C2A34492558}" type="presParOf" srcId="{428D574E-63AA-4342-AF2A-8C200D595C5B}" destId="{4F137014-D808-45BC-9B38-12D510C0FF48}" srcOrd="2" destOrd="0" presId="urn:microsoft.com/office/officeart/2005/8/layout/lProcess2"/>
    <dgm:cxn modelId="{2063E8A7-DD4D-445E-B7CD-E91EE76F7298}" type="presParOf" srcId="{4F137014-D808-45BC-9B38-12D510C0FF48}" destId="{6798518F-A4C0-4E20-BE7B-B15E505E553E}" srcOrd="0" destOrd="0" presId="urn:microsoft.com/office/officeart/2005/8/layout/lProcess2"/>
    <dgm:cxn modelId="{2BA826AA-B003-4CB5-AEEA-8C0575BEAFF1}" type="presParOf" srcId="{6798518F-A4C0-4E20-BE7B-B15E505E553E}" destId="{530A9580-AE47-4274-9D22-49CAAE59F749}" srcOrd="0" destOrd="0" presId="urn:microsoft.com/office/officeart/2005/8/layout/lProcess2"/>
    <dgm:cxn modelId="{2F02DF79-A737-4F2A-8D87-693B819AF1C7}" type="presParOf" srcId="{6798518F-A4C0-4E20-BE7B-B15E505E553E}" destId="{CADCE928-CCAC-4B3D-AF17-6D61CE64C4E5}" srcOrd="1" destOrd="0" presId="urn:microsoft.com/office/officeart/2005/8/layout/lProcess2"/>
    <dgm:cxn modelId="{434D8650-C515-4E34-BAB8-38FD0119D950}" type="presParOf" srcId="{6798518F-A4C0-4E20-BE7B-B15E505E553E}" destId="{9E8BDAB9-FBEF-47E5-9E0C-44AD0E687B4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2B5CE0-82DB-4FA9-831A-B571F2EC620A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61EE35E-39E0-470E-A52B-72C140668C9B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Не преодолели порог</a:t>
          </a:r>
          <a:endParaRPr lang="ru-RU" b="1" dirty="0">
            <a:solidFill>
              <a:srgbClr val="FF0000"/>
            </a:solidFill>
          </a:endParaRPr>
        </a:p>
      </dgm:t>
    </dgm:pt>
    <dgm:pt modelId="{9C1DB74B-E4E9-4EC0-B369-23E5D3292C4A}" type="parTrans" cxnId="{66B4CBC3-2268-41CA-A35C-3468E943902A}">
      <dgm:prSet/>
      <dgm:spPr/>
      <dgm:t>
        <a:bodyPr/>
        <a:lstStyle/>
        <a:p>
          <a:endParaRPr lang="ru-RU"/>
        </a:p>
      </dgm:t>
    </dgm:pt>
    <dgm:pt modelId="{8EF2193D-6F22-484E-A880-86DFE4DC119F}" type="sibTrans" cxnId="{66B4CBC3-2268-41CA-A35C-3468E943902A}">
      <dgm:prSet/>
      <dgm:spPr/>
      <dgm:t>
        <a:bodyPr/>
        <a:lstStyle/>
        <a:p>
          <a:endParaRPr lang="ru-RU"/>
        </a:p>
      </dgm:t>
    </dgm:pt>
    <dgm:pt modelId="{10FF8BC2-7F25-45F3-8B7F-416E8F7A5E52}">
      <dgm:prSet/>
      <dgm:spPr/>
      <dgm:t>
        <a:bodyPr/>
        <a:lstStyle/>
        <a:p>
          <a:pPr rtl="0"/>
          <a:r>
            <a:rPr lang="ru-RU" b="1" dirty="0" smtClean="0"/>
            <a:t>6,3% - 2020 год</a:t>
          </a:r>
          <a:endParaRPr lang="ru-RU" b="1" dirty="0"/>
        </a:p>
      </dgm:t>
    </dgm:pt>
    <dgm:pt modelId="{917DC39F-A6A8-4606-8B45-44F4620D6548}" type="parTrans" cxnId="{A4DA3B5C-F051-425A-8DF3-25C46FF0149E}">
      <dgm:prSet/>
      <dgm:spPr/>
      <dgm:t>
        <a:bodyPr/>
        <a:lstStyle/>
        <a:p>
          <a:endParaRPr lang="ru-RU"/>
        </a:p>
      </dgm:t>
    </dgm:pt>
    <dgm:pt modelId="{0402EC92-7235-4D3F-A85C-10D11C842436}" type="sibTrans" cxnId="{A4DA3B5C-F051-425A-8DF3-25C46FF0149E}">
      <dgm:prSet/>
      <dgm:spPr/>
      <dgm:t>
        <a:bodyPr/>
        <a:lstStyle/>
        <a:p>
          <a:endParaRPr lang="ru-RU"/>
        </a:p>
      </dgm:t>
    </dgm:pt>
    <dgm:pt modelId="{F001AC72-0C37-41E3-809F-B15FFCA195AB}">
      <dgm:prSet/>
      <dgm:spPr/>
      <dgm:t>
        <a:bodyPr/>
        <a:lstStyle/>
        <a:p>
          <a:pPr rtl="0"/>
          <a:r>
            <a:rPr lang="ru-RU" b="1" dirty="0" smtClean="0"/>
            <a:t>4,6% - 2019 год</a:t>
          </a:r>
          <a:endParaRPr lang="ru-RU" b="1" dirty="0"/>
        </a:p>
      </dgm:t>
    </dgm:pt>
    <dgm:pt modelId="{3191DDC5-B301-4087-99FF-8FF89FC959C3}" type="parTrans" cxnId="{C4001A86-5D67-4BE9-B1A9-E57AA8100607}">
      <dgm:prSet/>
      <dgm:spPr/>
      <dgm:t>
        <a:bodyPr/>
        <a:lstStyle/>
        <a:p>
          <a:endParaRPr lang="ru-RU"/>
        </a:p>
      </dgm:t>
    </dgm:pt>
    <dgm:pt modelId="{3DA75073-5A17-434C-9251-1A846A40F35A}" type="sibTrans" cxnId="{C4001A86-5D67-4BE9-B1A9-E57AA8100607}">
      <dgm:prSet/>
      <dgm:spPr/>
      <dgm:t>
        <a:bodyPr/>
        <a:lstStyle/>
        <a:p>
          <a:endParaRPr lang="ru-RU"/>
        </a:p>
      </dgm:t>
    </dgm:pt>
    <dgm:pt modelId="{15942969-CEFA-4858-AF67-F27700DE4678}" type="pres">
      <dgm:prSet presAssocID="{BE2B5CE0-82DB-4FA9-831A-B571F2EC62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D574E-63AA-4342-AF2A-8C200D595C5B}" type="pres">
      <dgm:prSet presAssocID="{F61EE35E-39E0-470E-A52B-72C140668C9B}" presName="compNode" presStyleCnt="0"/>
      <dgm:spPr/>
      <dgm:t>
        <a:bodyPr/>
        <a:lstStyle/>
        <a:p>
          <a:endParaRPr lang="ru-RU"/>
        </a:p>
      </dgm:t>
    </dgm:pt>
    <dgm:pt modelId="{D42390A4-F970-4F72-9213-57BFA1F4203B}" type="pres">
      <dgm:prSet presAssocID="{F61EE35E-39E0-470E-A52B-72C140668C9B}" presName="aNode" presStyleLbl="bgShp" presStyleIdx="0" presStyleCnt="1" custLinFactNeighborX="10793" custLinFactNeighborY="-8929"/>
      <dgm:spPr/>
      <dgm:t>
        <a:bodyPr/>
        <a:lstStyle/>
        <a:p>
          <a:endParaRPr lang="ru-RU"/>
        </a:p>
      </dgm:t>
    </dgm:pt>
    <dgm:pt modelId="{C629DE8E-B9EE-4525-BAC8-AD550FA49BD7}" type="pres">
      <dgm:prSet presAssocID="{F61EE35E-39E0-470E-A52B-72C140668C9B}" presName="textNode" presStyleLbl="bgShp" presStyleIdx="0" presStyleCnt="1"/>
      <dgm:spPr/>
      <dgm:t>
        <a:bodyPr/>
        <a:lstStyle/>
        <a:p>
          <a:endParaRPr lang="ru-RU"/>
        </a:p>
      </dgm:t>
    </dgm:pt>
    <dgm:pt modelId="{4F137014-D808-45BC-9B38-12D510C0FF48}" type="pres">
      <dgm:prSet presAssocID="{F61EE35E-39E0-470E-A52B-72C140668C9B}" presName="compChildNode" presStyleCnt="0"/>
      <dgm:spPr/>
      <dgm:t>
        <a:bodyPr/>
        <a:lstStyle/>
        <a:p>
          <a:endParaRPr lang="ru-RU"/>
        </a:p>
      </dgm:t>
    </dgm:pt>
    <dgm:pt modelId="{6798518F-A4C0-4E20-BE7B-B15E505E553E}" type="pres">
      <dgm:prSet presAssocID="{F61EE35E-39E0-470E-A52B-72C140668C9B}" presName="theInnerList" presStyleCnt="0"/>
      <dgm:spPr/>
      <dgm:t>
        <a:bodyPr/>
        <a:lstStyle/>
        <a:p>
          <a:endParaRPr lang="ru-RU"/>
        </a:p>
      </dgm:t>
    </dgm:pt>
    <dgm:pt modelId="{530A9580-AE47-4274-9D22-49CAAE59F749}" type="pres">
      <dgm:prSet presAssocID="{10FF8BC2-7F25-45F3-8B7F-416E8F7A5E5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CE928-CCAC-4B3D-AF17-6D61CE64C4E5}" type="pres">
      <dgm:prSet presAssocID="{10FF8BC2-7F25-45F3-8B7F-416E8F7A5E52}" presName="aSpace2" presStyleCnt="0"/>
      <dgm:spPr/>
      <dgm:t>
        <a:bodyPr/>
        <a:lstStyle/>
        <a:p>
          <a:endParaRPr lang="ru-RU"/>
        </a:p>
      </dgm:t>
    </dgm:pt>
    <dgm:pt modelId="{9E8BDAB9-FBEF-47E5-9E0C-44AD0E687B47}" type="pres">
      <dgm:prSet presAssocID="{F001AC72-0C37-41E3-809F-B15FFCA195A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BEE47-A64A-4E89-A33B-B4469F2FC42F}" type="presOf" srcId="{F61EE35E-39E0-470E-A52B-72C140668C9B}" destId="{C629DE8E-B9EE-4525-BAC8-AD550FA49BD7}" srcOrd="1" destOrd="0" presId="urn:microsoft.com/office/officeart/2005/8/layout/lProcess2"/>
    <dgm:cxn modelId="{86FD0270-F629-4DEB-B747-B5F973893190}" type="presOf" srcId="{F001AC72-0C37-41E3-809F-B15FFCA195AB}" destId="{9E8BDAB9-FBEF-47E5-9E0C-44AD0E687B47}" srcOrd="0" destOrd="0" presId="urn:microsoft.com/office/officeart/2005/8/layout/lProcess2"/>
    <dgm:cxn modelId="{A4DA3B5C-F051-425A-8DF3-25C46FF0149E}" srcId="{F61EE35E-39E0-470E-A52B-72C140668C9B}" destId="{10FF8BC2-7F25-45F3-8B7F-416E8F7A5E52}" srcOrd="0" destOrd="0" parTransId="{917DC39F-A6A8-4606-8B45-44F4620D6548}" sibTransId="{0402EC92-7235-4D3F-A85C-10D11C842436}"/>
    <dgm:cxn modelId="{66B4CBC3-2268-41CA-A35C-3468E943902A}" srcId="{BE2B5CE0-82DB-4FA9-831A-B571F2EC620A}" destId="{F61EE35E-39E0-470E-A52B-72C140668C9B}" srcOrd="0" destOrd="0" parTransId="{9C1DB74B-E4E9-4EC0-B369-23E5D3292C4A}" sibTransId="{8EF2193D-6F22-484E-A880-86DFE4DC119F}"/>
    <dgm:cxn modelId="{C4001A86-5D67-4BE9-B1A9-E57AA8100607}" srcId="{F61EE35E-39E0-470E-A52B-72C140668C9B}" destId="{F001AC72-0C37-41E3-809F-B15FFCA195AB}" srcOrd="1" destOrd="0" parTransId="{3191DDC5-B301-4087-99FF-8FF89FC959C3}" sibTransId="{3DA75073-5A17-434C-9251-1A846A40F35A}"/>
    <dgm:cxn modelId="{D1605B62-BEC3-4605-9C33-A998F5910B6F}" type="presOf" srcId="{10FF8BC2-7F25-45F3-8B7F-416E8F7A5E52}" destId="{530A9580-AE47-4274-9D22-49CAAE59F749}" srcOrd="0" destOrd="0" presId="urn:microsoft.com/office/officeart/2005/8/layout/lProcess2"/>
    <dgm:cxn modelId="{D0A30C6B-551D-4295-8D0B-8B532B145071}" type="presOf" srcId="{F61EE35E-39E0-470E-A52B-72C140668C9B}" destId="{D42390A4-F970-4F72-9213-57BFA1F4203B}" srcOrd="0" destOrd="0" presId="urn:microsoft.com/office/officeart/2005/8/layout/lProcess2"/>
    <dgm:cxn modelId="{D1D34BA2-D007-47B3-9AFF-67EEC781F247}" type="presOf" srcId="{BE2B5CE0-82DB-4FA9-831A-B571F2EC620A}" destId="{15942969-CEFA-4858-AF67-F27700DE4678}" srcOrd="0" destOrd="0" presId="urn:microsoft.com/office/officeart/2005/8/layout/lProcess2"/>
    <dgm:cxn modelId="{18640039-8990-4F26-820E-1A41BE7C7B7E}" type="presParOf" srcId="{15942969-CEFA-4858-AF67-F27700DE4678}" destId="{428D574E-63AA-4342-AF2A-8C200D595C5B}" srcOrd="0" destOrd="0" presId="urn:microsoft.com/office/officeart/2005/8/layout/lProcess2"/>
    <dgm:cxn modelId="{D975966D-19DD-4A2C-970F-605BEECEC9F1}" type="presParOf" srcId="{428D574E-63AA-4342-AF2A-8C200D595C5B}" destId="{D42390A4-F970-4F72-9213-57BFA1F4203B}" srcOrd="0" destOrd="0" presId="urn:microsoft.com/office/officeart/2005/8/layout/lProcess2"/>
    <dgm:cxn modelId="{2915F178-4D2E-4F97-9932-32560B834737}" type="presParOf" srcId="{428D574E-63AA-4342-AF2A-8C200D595C5B}" destId="{C629DE8E-B9EE-4525-BAC8-AD550FA49BD7}" srcOrd="1" destOrd="0" presId="urn:microsoft.com/office/officeart/2005/8/layout/lProcess2"/>
    <dgm:cxn modelId="{661042F0-56C5-4FC9-9661-8C2A34492558}" type="presParOf" srcId="{428D574E-63AA-4342-AF2A-8C200D595C5B}" destId="{4F137014-D808-45BC-9B38-12D510C0FF48}" srcOrd="2" destOrd="0" presId="urn:microsoft.com/office/officeart/2005/8/layout/lProcess2"/>
    <dgm:cxn modelId="{2063E8A7-DD4D-445E-B7CD-E91EE76F7298}" type="presParOf" srcId="{4F137014-D808-45BC-9B38-12D510C0FF48}" destId="{6798518F-A4C0-4E20-BE7B-B15E505E553E}" srcOrd="0" destOrd="0" presId="urn:microsoft.com/office/officeart/2005/8/layout/lProcess2"/>
    <dgm:cxn modelId="{2BA826AA-B003-4CB5-AEEA-8C0575BEAFF1}" type="presParOf" srcId="{6798518F-A4C0-4E20-BE7B-B15E505E553E}" destId="{530A9580-AE47-4274-9D22-49CAAE59F749}" srcOrd="0" destOrd="0" presId="urn:microsoft.com/office/officeart/2005/8/layout/lProcess2"/>
    <dgm:cxn modelId="{2F02DF79-A737-4F2A-8D87-693B819AF1C7}" type="presParOf" srcId="{6798518F-A4C0-4E20-BE7B-B15E505E553E}" destId="{CADCE928-CCAC-4B3D-AF17-6D61CE64C4E5}" srcOrd="1" destOrd="0" presId="urn:microsoft.com/office/officeart/2005/8/layout/lProcess2"/>
    <dgm:cxn modelId="{434D8650-C515-4E34-BAB8-38FD0119D950}" type="presParOf" srcId="{6798518F-A4C0-4E20-BE7B-B15E505E553E}" destId="{9E8BDAB9-FBEF-47E5-9E0C-44AD0E687B4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2B5CE0-82DB-4FA9-831A-B571F2EC620A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61EE35E-39E0-470E-A52B-72C140668C9B}">
      <dgm:prSet custT="1"/>
      <dgm:spPr/>
      <dgm:t>
        <a:bodyPr/>
        <a:lstStyle/>
        <a:p>
          <a:pPr rtl="0"/>
          <a:r>
            <a:rPr lang="ru-RU" sz="1400" b="1" dirty="0" smtClean="0"/>
            <a:t>Суммарные результатов ЕГЭ </a:t>
          </a:r>
        </a:p>
        <a:p>
          <a:pPr rtl="0"/>
          <a:r>
            <a:rPr lang="ru-RU" sz="1400" b="1" dirty="0" smtClean="0"/>
            <a:t>по 3-м предметам 220 баллов и более</a:t>
          </a:r>
          <a:endParaRPr lang="ru-RU" sz="1400" b="1" dirty="0"/>
        </a:p>
      </dgm:t>
    </dgm:pt>
    <dgm:pt modelId="{9C1DB74B-E4E9-4EC0-B369-23E5D3292C4A}" type="parTrans" cxnId="{66B4CBC3-2268-41CA-A35C-3468E943902A}">
      <dgm:prSet/>
      <dgm:spPr/>
      <dgm:t>
        <a:bodyPr/>
        <a:lstStyle/>
        <a:p>
          <a:endParaRPr lang="ru-RU"/>
        </a:p>
      </dgm:t>
    </dgm:pt>
    <dgm:pt modelId="{8EF2193D-6F22-484E-A880-86DFE4DC119F}" type="sibTrans" cxnId="{66B4CBC3-2268-41CA-A35C-3468E943902A}">
      <dgm:prSet/>
      <dgm:spPr/>
      <dgm:t>
        <a:bodyPr/>
        <a:lstStyle/>
        <a:p>
          <a:endParaRPr lang="ru-RU"/>
        </a:p>
      </dgm:t>
    </dgm:pt>
    <dgm:pt modelId="{2AB36D53-4EEB-402F-89D0-B5B86BBBB29A}">
      <dgm:prSet custT="1"/>
      <dgm:spPr/>
      <dgm:t>
        <a:bodyPr/>
        <a:lstStyle/>
        <a:p>
          <a:pPr rtl="0"/>
          <a:r>
            <a:rPr lang="ru-RU" sz="1100" b="1" dirty="0" smtClean="0"/>
            <a:t>100% учеников – 6 школ</a:t>
          </a:r>
          <a:endParaRPr lang="ru-RU" sz="1100" b="1" dirty="0"/>
        </a:p>
      </dgm:t>
    </dgm:pt>
    <dgm:pt modelId="{748416F9-B53F-482B-BF38-4BDFF88CCCFF}" type="parTrans" cxnId="{CE2B0938-AA71-4310-B768-47B787FCCD5C}">
      <dgm:prSet/>
      <dgm:spPr/>
      <dgm:t>
        <a:bodyPr/>
        <a:lstStyle/>
        <a:p>
          <a:endParaRPr lang="ru-RU"/>
        </a:p>
      </dgm:t>
    </dgm:pt>
    <dgm:pt modelId="{C4E9B5EE-67D8-4CA8-9499-C2C0EF0C0110}" type="sibTrans" cxnId="{CE2B0938-AA71-4310-B768-47B787FCCD5C}">
      <dgm:prSet/>
      <dgm:spPr/>
      <dgm:t>
        <a:bodyPr/>
        <a:lstStyle/>
        <a:p>
          <a:endParaRPr lang="ru-RU"/>
        </a:p>
      </dgm:t>
    </dgm:pt>
    <dgm:pt modelId="{806131F6-5903-44A3-B089-3506B20F451F}">
      <dgm:prSet custT="1"/>
      <dgm:spPr/>
      <dgm:t>
        <a:bodyPr/>
        <a:lstStyle/>
        <a:p>
          <a:pPr rtl="0"/>
          <a:r>
            <a:rPr lang="ru-RU" sz="1100" b="1" dirty="0" smtClean="0"/>
            <a:t>от 60 до 99% учеников – 4 школы</a:t>
          </a:r>
          <a:endParaRPr lang="ru-RU" sz="1100" b="1" dirty="0"/>
        </a:p>
      </dgm:t>
    </dgm:pt>
    <dgm:pt modelId="{271DED3B-ABAD-4556-B3D4-3AEE99B8E185}" type="parTrans" cxnId="{F4D77028-2E34-4655-AE10-114D084BC5B9}">
      <dgm:prSet/>
      <dgm:spPr/>
      <dgm:t>
        <a:bodyPr/>
        <a:lstStyle/>
        <a:p>
          <a:endParaRPr lang="ru-RU"/>
        </a:p>
      </dgm:t>
    </dgm:pt>
    <dgm:pt modelId="{9A77340B-F2C7-4FA7-974D-04C838E32746}" type="sibTrans" cxnId="{F4D77028-2E34-4655-AE10-114D084BC5B9}">
      <dgm:prSet/>
      <dgm:spPr/>
      <dgm:t>
        <a:bodyPr/>
        <a:lstStyle/>
        <a:p>
          <a:endParaRPr lang="ru-RU"/>
        </a:p>
      </dgm:t>
    </dgm:pt>
    <dgm:pt modelId="{10FF8BC2-7F25-45F3-8B7F-416E8F7A5E52}">
      <dgm:prSet custT="1"/>
      <dgm:spPr/>
      <dgm:t>
        <a:bodyPr/>
        <a:lstStyle/>
        <a:p>
          <a:pPr rtl="0"/>
          <a:r>
            <a:rPr lang="ru-RU" sz="1100" b="1" dirty="0" smtClean="0"/>
            <a:t>от 50 до 59% учеников – 6 школ</a:t>
          </a:r>
          <a:endParaRPr lang="ru-RU" sz="1100" b="1" dirty="0"/>
        </a:p>
      </dgm:t>
    </dgm:pt>
    <dgm:pt modelId="{917DC39F-A6A8-4606-8B45-44F4620D6548}" type="parTrans" cxnId="{A4DA3B5C-F051-425A-8DF3-25C46FF0149E}">
      <dgm:prSet/>
      <dgm:spPr/>
      <dgm:t>
        <a:bodyPr/>
        <a:lstStyle/>
        <a:p>
          <a:endParaRPr lang="ru-RU"/>
        </a:p>
      </dgm:t>
    </dgm:pt>
    <dgm:pt modelId="{0402EC92-7235-4D3F-A85C-10D11C842436}" type="sibTrans" cxnId="{A4DA3B5C-F051-425A-8DF3-25C46FF0149E}">
      <dgm:prSet/>
      <dgm:spPr/>
      <dgm:t>
        <a:bodyPr/>
        <a:lstStyle/>
        <a:p>
          <a:endParaRPr lang="ru-RU"/>
        </a:p>
      </dgm:t>
    </dgm:pt>
    <dgm:pt modelId="{15942969-CEFA-4858-AF67-F27700DE4678}" type="pres">
      <dgm:prSet presAssocID="{BE2B5CE0-82DB-4FA9-831A-B571F2EC62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D574E-63AA-4342-AF2A-8C200D595C5B}" type="pres">
      <dgm:prSet presAssocID="{F61EE35E-39E0-470E-A52B-72C140668C9B}" presName="compNode" presStyleCnt="0"/>
      <dgm:spPr/>
      <dgm:t>
        <a:bodyPr/>
        <a:lstStyle/>
        <a:p>
          <a:endParaRPr lang="ru-RU"/>
        </a:p>
      </dgm:t>
    </dgm:pt>
    <dgm:pt modelId="{D42390A4-F970-4F72-9213-57BFA1F4203B}" type="pres">
      <dgm:prSet presAssocID="{F61EE35E-39E0-470E-A52B-72C140668C9B}" presName="aNode" presStyleLbl="bgShp" presStyleIdx="0" presStyleCnt="1" custScaleX="100098" custLinFactNeighborX="-748" custLinFactNeighborY="-2386"/>
      <dgm:spPr/>
      <dgm:t>
        <a:bodyPr/>
        <a:lstStyle/>
        <a:p>
          <a:endParaRPr lang="ru-RU"/>
        </a:p>
      </dgm:t>
    </dgm:pt>
    <dgm:pt modelId="{C629DE8E-B9EE-4525-BAC8-AD550FA49BD7}" type="pres">
      <dgm:prSet presAssocID="{F61EE35E-39E0-470E-A52B-72C140668C9B}" presName="textNode" presStyleLbl="bgShp" presStyleIdx="0" presStyleCnt="1"/>
      <dgm:spPr/>
      <dgm:t>
        <a:bodyPr/>
        <a:lstStyle/>
        <a:p>
          <a:endParaRPr lang="ru-RU"/>
        </a:p>
      </dgm:t>
    </dgm:pt>
    <dgm:pt modelId="{4F137014-D808-45BC-9B38-12D510C0FF48}" type="pres">
      <dgm:prSet presAssocID="{F61EE35E-39E0-470E-A52B-72C140668C9B}" presName="compChildNode" presStyleCnt="0"/>
      <dgm:spPr/>
      <dgm:t>
        <a:bodyPr/>
        <a:lstStyle/>
        <a:p>
          <a:endParaRPr lang="ru-RU"/>
        </a:p>
      </dgm:t>
    </dgm:pt>
    <dgm:pt modelId="{6798518F-A4C0-4E20-BE7B-B15E505E553E}" type="pres">
      <dgm:prSet presAssocID="{F61EE35E-39E0-470E-A52B-72C140668C9B}" presName="theInnerList" presStyleCnt="0"/>
      <dgm:spPr/>
      <dgm:t>
        <a:bodyPr/>
        <a:lstStyle/>
        <a:p>
          <a:endParaRPr lang="ru-RU"/>
        </a:p>
      </dgm:t>
    </dgm:pt>
    <dgm:pt modelId="{CE413E7D-1646-49FB-8781-0BE08A5F4E0F}" type="pres">
      <dgm:prSet presAssocID="{2AB36D53-4EEB-402F-89D0-B5B86BBBB29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D4E2A-B4C4-4569-A378-7E606B9B7131}" type="pres">
      <dgm:prSet presAssocID="{2AB36D53-4EEB-402F-89D0-B5B86BBBB29A}" presName="aSpace2" presStyleCnt="0"/>
      <dgm:spPr/>
      <dgm:t>
        <a:bodyPr/>
        <a:lstStyle/>
        <a:p>
          <a:endParaRPr lang="ru-RU"/>
        </a:p>
      </dgm:t>
    </dgm:pt>
    <dgm:pt modelId="{FD8537F0-5E84-4177-BAD8-E50D1F2E8B2E}" type="pres">
      <dgm:prSet presAssocID="{806131F6-5903-44A3-B089-3506B20F451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AB824-1F56-477D-A7C7-4615D19B9E3A}" type="pres">
      <dgm:prSet presAssocID="{806131F6-5903-44A3-B089-3506B20F451F}" presName="aSpace2" presStyleCnt="0"/>
      <dgm:spPr/>
      <dgm:t>
        <a:bodyPr/>
        <a:lstStyle/>
        <a:p>
          <a:endParaRPr lang="ru-RU"/>
        </a:p>
      </dgm:t>
    </dgm:pt>
    <dgm:pt modelId="{530A9580-AE47-4274-9D22-49CAAE59F749}" type="pres">
      <dgm:prSet presAssocID="{10FF8BC2-7F25-45F3-8B7F-416E8F7A5E5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34BA2-D007-47B3-9AFF-67EEC781F247}" type="presOf" srcId="{BE2B5CE0-82DB-4FA9-831A-B571F2EC620A}" destId="{15942969-CEFA-4858-AF67-F27700DE4678}" srcOrd="0" destOrd="0" presId="urn:microsoft.com/office/officeart/2005/8/layout/lProcess2"/>
    <dgm:cxn modelId="{2DEB8E8A-4D75-4888-96EF-5BBE21030F4D}" type="presOf" srcId="{806131F6-5903-44A3-B089-3506B20F451F}" destId="{FD8537F0-5E84-4177-BAD8-E50D1F2E8B2E}" srcOrd="0" destOrd="0" presId="urn:microsoft.com/office/officeart/2005/8/layout/lProcess2"/>
    <dgm:cxn modelId="{A4DA3B5C-F051-425A-8DF3-25C46FF0149E}" srcId="{F61EE35E-39E0-470E-A52B-72C140668C9B}" destId="{10FF8BC2-7F25-45F3-8B7F-416E8F7A5E52}" srcOrd="2" destOrd="0" parTransId="{917DC39F-A6A8-4606-8B45-44F4620D6548}" sibTransId="{0402EC92-7235-4D3F-A85C-10D11C842436}"/>
    <dgm:cxn modelId="{F4D77028-2E34-4655-AE10-114D084BC5B9}" srcId="{F61EE35E-39E0-470E-A52B-72C140668C9B}" destId="{806131F6-5903-44A3-B089-3506B20F451F}" srcOrd="1" destOrd="0" parTransId="{271DED3B-ABAD-4556-B3D4-3AEE99B8E185}" sibTransId="{9A77340B-F2C7-4FA7-974D-04C838E32746}"/>
    <dgm:cxn modelId="{218BEE47-A64A-4E89-A33B-B4469F2FC42F}" type="presOf" srcId="{F61EE35E-39E0-470E-A52B-72C140668C9B}" destId="{C629DE8E-B9EE-4525-BAC8-AD550FA49BD7}" srcOrd="1" destOrd="0" presId="urn:microsoft.com/office/officeart/2005/8/layout/lProcess2"/>
    <dgm:cxn modelId="{D0A30C6B-551D-4295-8D0B-8B532B145071}" type="presOf" srcId="{F61EE35E-39E0-470E-A52B-72C140668C9B}" destId="{D42390A4-F970-4F72-9213-57BFA1F4203B}" srcOrd="0" destOrd="0" presId="urn:microsoft.com/office/officeart/2005/8/layout/lProcess2"/>
    <dgm:cxn modelId="{CE2B0938-AA71-4310-B768-47B787FCCD5C}" srcId="{F61EE35E-39E0-470E-A52B-72C140668C9B}" destId="{2AB36D53-4EEB-402F-89D0-B5B86BBBB29A}" srcOrd="0" destOrd="0" parTransId="{748416F9-B53F-482B-BF38-4BDFF88CCCFF}" sibTransId="{C4E9B5EE-67D8-4CA8-9499-C2C0EF0C0110}"/>
    <dgm:cxn modelId="{E418DD01-3D8E-42B6-9215-68E0030BAFF0}" type="presOf" srcId="{10FF8BC2-7F25-45F3-8B7F-416E8F7A5E52}" destId="{530A9580-AE47-4274-9D22-49CAAE59F749}" srcOrd="0" destOrd="0" presId="urn:microsoft.com/office/officeart/2005/8/layout/lProcess2"/>
    <dgm:cxn modelId="{66B4CBC3-2268-41CA-A35C-3468E943902A}" srcId="{BE2B5CE0-82DB-4FA9-831A-B571F2EC620A}" destId="{F61EE35E-39E0-470E-A52B-72C140668C9B}" srcOrd="0" destOrd="0" parTransId="{9C1DB74B-E4E9-4EC0-B369-23E5D3292C4A}" sibTransId="{8EF2193D-6F22-484E-A880-86DFE4DC119F}"/>
    <dgm:cxn modelId="{02476EA6-E04C-460D-A767-2E8D7CFDCCB9}" type="presOf" srcId="{2AB36D53-4EEB-402F-89D0-B5B86BBBB29A}" destId="{CE413E7D-1646-49FB-8781-0BE08A5F4E0F}" srcOrd="0" destOrd="0" presId="urn:microsoft.com/office/officeart/2005/8/layout/lProcess2"/>
    <dgm:cxn modelId="{18640039-8990-4F26-820E-1A41BE7C7B7E}" type="presParOf" srcId="{15942969-CEFA-4858-AF67-F27700DE4678}" destId="{428D574E-63AA-4342-AF2A-8C200D595C5B}" srcOrd="0" destOrd="0" presId="urn:microsoft.com/office/officeart/2005/8/layout/lProcess2"/>
    <dgm:cxn modelId="{D975966D-19DD-4A2C-970F-605BEECEC9F1}" type="presParOf" srcId="{428D574E-63AA-4342-AF2A-8C200D595C5B}" destId="{D42390A4-F970-4F72-9213-57BFA1F4203B}" srcOrd="0" destOrd="0" presId="urn:microsoft.com/office/officeart/2005/8/layout/lProcess2"/>
    <dgm:cxn modelId="{2915F178-4D2E-4F97-9932-32560B834737}" type="presParOf" srcId="{428D574E-63AA-4342-AF2A-8C200D595C5B}" destId="{C629DE8E-B9EE-4525-BAC8-AD550FA49BD7}" srcOrd="1" destOrd="0" presId="urn:microsoft.com/office/officeart/2005/8/layout/lProcess2"/>
    <dgm:cxn modelId="{661042F0-56C5-4FC9-9661-8C2A34492558}" type="presParOf" srcId="{428D574E-63AA-4342-AF2A-8C200D595C5B}" destId="{4F137014-D808-45BC-9B38-12D510C0FF48}" srcOrd="2" destOrd="0" presId="urn:microsoft.com/office/officeart/2005/8/layout/lProcess2"/>
    <dgm:cxn modelId="{2063E8A7-DD4D-445E-B7CD-E91EE76F7298}" type="presParOf" srcId="{4F137014-D808-45BC-9B38-12D510C0FF48}" destId="{6798518F-A4C0-4E20-BE7B-B15E505E553E}" srcOrd="0" destOrd="0" presId="urn:microsoft.com/office/officeart/2005/8/layout/lProcess2"/>
    <dgm:cxn modelId="{F287AEEE-7BF5-470A-92C7-94073ED50ADB}" type="presParOf" srcId="{6798518F-A4C0-4E20-BE7B-B15E505E553E}" destId="{CE413E7D-1646-49FB-8781-0BE08A5F4E0F}" srcOrd="0" destOrd="0" presId="urn:microsoft.com/office/officeart/2005/8/layout/lProcess2"/>
    <dgm:cxn modelId="{1C4561CF-D3CD-4B7D-A024-69445C253B4D}" type="presParOf" srcId="{6798518F-A4C0-4E20-BE7B-B15E505E553E}" destId="{24CD4E2A-B4C4-4569-A378-7E606B9B7131}" srcOrd="1" destOrd="0" presId="urn:microsoft.com/office/officeart/2005/8/layout/lProcess2"/>
    <dgm:cxn modelId="{33F9F2B9-FD37-46E8-9D94-7EEE74787454}" type="presParOf" srcId="{6798518F-A4C0-4E20-BE7B-B15E505E553E}" destId="{FD8537F0-5E84-4177-BAD8-E50D1F2E8B2E}" srcOrd="2" destOrd="0" presId="urn:microsoft.com/office/officeart/2005/8/layout/lProcess2"/>
    <dgm:cxn modelId="{70C43F87-ED34-459B-9D06-72980DDA5A44}" type="presParOf" srcId="{6798518F-A4C0-4E20-BE7B-B15E505E553E}" destId="{B3DAB824-1F56-477D-A7C7-4615D19B9E3A}" srcOrd="3" destOrd="0" presId="urn:microsoft.com/office/officeart/2005/8/layout/lProcess2"/>
    <dgm:cxn modelId="{5C98EE1E-1B0C-4E92-92D1-88E2692029D5}" type="presParOf" srcId="{6798518F-A4C0-4E20-BE7B-B15E505E553E}" destId="{530A9580-AE47-4274-9D22-49CAAE59F74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C9EC46-0ED9-46E8-9AE6-EBF9948DF9A2}" type="doc">
      <dgm:prSet loTypeId="urn:microsoft.com/office/officeart/2005/8/layout/hierarchy4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AFF4CCE-C87F-485A-98C9-2D14B0683A64}">
      <dgm:prSet phldrT="[Текст]"/>
      <dgm:spPr/>
      <dgm:t>
        <a:bodyPr/>
        <a:lstStyle/>
        <a:p>
          <a:pPr rtl="0"/>
          <a:r>
            <a:rPr lang="ru-RU" dirty="0" smtClean="0"/>
            <a:t>2020 год – 62 школы</a:t>
          </a:r>
        </a:p>
        <a:p>
          <a:pPr rtl="0"/>
          <a:r>
            <a:rPr lang="ru-RU" dirty="0" smtClean="0"/>
            <a:t>2019 год – 76 школ</a:t>
          </a:r>
        </a:p>
        <a:p>
          <a:pPr rtl="0"/>
          <a:r>
            <a:rPr lang="ru-RU" dirty="0" smtClean="0"/>
            <a:t>2018 год – 46 школ</a:t>
          </a:r>
        </a:p>
        <a:p>
          <a:pPr rtl="0"/>
          <a:r>
            <a:rPr lang="ru-RU" dirty="0" smtClean="0"/>
            <a:t>2017 год – 55 школ</a:t>
          </a:r>
          <a:endParaRPr lang="ru-RU" dirty="0"/>
        </a:p>
      </dgm:t>
    </dgm:pt>
    <dgm:pt modelId="{B4E0AA3C-5963-4BB8-8917-6ACF2302AB78}" type="parTrans" cxnId="{9DEDF889-9010-42B1-AD76-FECBB992396E}">
      <dgm:prSet/>
      <dgm:spPr/>
      <dgm:t>
        <a:bodyPr/>
        <a:lstStyle/>
        <a:p>
          <a:endParaRPr lang="ru-RU"/>
        </a:p>
      </dgm:t>
    </dgm:pt>
    <dgm:pt modelId="{47B016D4-677F-41E8-89B5-3ECFA1F5BD48}" type="sibTrans" cxnId="{9DEDF889-9010-42B1-AD76-FECBB992396E}">
      <dgm:prSet/>
      <dgm:spPr/>
      <dgm:t>
        <a:bodyPr/>
        <a:lstStyle/>
        <a:p>
          <a:endParaRPr lang="ru-RU"/>
        </a:p>
      </dgm:t>
    </dgm:pt>
    <dgm:pt modelId="{D4B3B979-624F-426F-93BC-F1F9FE96A745}" type="pres">
      <dgm:prSet presAssocID="{D7C9EC46-0ED9-46E8-9AE6-EBF9948DF9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D283C0-F9D5-4A76-81BB-58998F24061C}" type="pres">
      <dgm:prSet presAssocID="{CAFF4CCE-C87F-485A-98C9-2D14B0683A64}" presName="vertOne" presStyleCnt="0"/>
      <dgm:spPr/>
    </dgm:pt>
    <dgm:pt modelId="{6268A0ED-2028-443C-8E9E-6F166D4FDC75}" type="pres">
      <dgm:prSet presAssocID="{CAFF4CCE-C87F-485A-98C9-2D14B0683A64}" presName="txOne" presStyleLbl="node0" presStyleIdx="0" presStyleCnt="1" custLinFactNeighborX="-2831" custLinFactNeighborY="-3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CFCF7-2BF4-4193-ABC4-0BC8B5D31068}" type="pres">
      <dgm:prSet presAssocID="{CAFF4CCE-C87F-485A-98C9-2D14B0683A64}" presName="horzOne" presStyleCnt="0"/>
      <dgm:spPr/>
    </dgm:pt>
  </dgm:ptLst>
  <dgm:cxnLst>
    <dgm:cxn modelId="{882BAD73-CEDB-4C21-A345-F49016E92C4B}" type="presOf" srcId="{D7C9EC46-0ED9-46E8-9AE6-EBF9948DF9A2}" destId="{D4B3B979-624F-426F-93BC-F1F9FE96A745}" srcOrd="0" destOrd="0" presId="urn:microsoft.com/office/officeart/2005/8/layout/hierarchy4"/>
    <dgm:cxn modelId="{9DEDF889-9010-42B1-AD76-FECBB992396E}" srcId="{D7C9EC46-0ED9-46E8-9AE6-EBF9948DF9A2}" destId="{CAFF4CCE-C87F-485A-98C9-2D14B0683A64}" srcOrd="0" destOrd="0" parTransId="{B4E0AA3C-5963-4BB8-8917-6ACF2302AB78}" sibTransId="{47B016D4-677F-41E8-89B5-3ECFA1F5BD48}"/>
    <dgm:cxn modelId="{D2DA5C69-D7CC-4669-AFAB-962CC5156D1F}" type="presOf" srcId="{CAFF4CCE-C87F-485A-98C9-2D14B0683A64}" destId="{6268A0ED-2028-443C-8E9E-6F166D4FDC75}" srcOrd="0" destOrd="0" presId="urn:microsoft.com/office/officeart/2005/8/layout/hierarchy4"/>
    <dgm:cxn modelId="{5AAFB311-39A6-4A0C-8F0F-D546D1233220}" type="presParOf" srcId="{D4B3B979-624F-426F-93BC-F1F9FE96A745}" destId="{B1D283C0-F9D5-4A76-81BB-58998F24061C}" srcOrd="0" destOrd="0" presId="urn:microsoft.com/office/officeart/2005/8/layout/hierarchy4"/>
    <dgm:cxn modelId="{820BF3A2-D0E8-491F-9CB0-2F4A6FF0EA45}" type="presParOf" srcId="{B1D283C0-F9D5-4A76-81BB-58998F24061C}" destId="{6268A0ED-2028-443C-8E9E-6F166D4FDC75}" srcOrd="0" destOrd="0" presId="urn:microsoft.com/office/officeart/2005/8/layout/hierarchy4"/>
    <dgm:cxn modelId="{A2A9E562-3D13-42FD-A0CD-F8011AF869AB}" type="presParOf" srcId="{B1D283C0-F9D5-4A76-81BB-58998F24061C}" destId="{FA9CFCF7-2BF4-4193-ABC4-0BC8B5D310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C9EC46-0ED9-46E8-9AE6-EBF9948DF9A2}" type="doc">
      <dgm:prSet loTypeId="urn:microsoft.com/office/officeart/2005/8/layout/hierarchy4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AFF4CCE-C87F-485A-98C9-2D14B0683A64}">
      <dgm:prSet phldrT="[Текст]"/>
      <dgm:spPr/>
      <dgm:t>
        <a:bodyPr/>
        <a:lstStyle/>
        <a:p>
          <a:pPr rtl="0"/>
          <a:r>
            <a:rPr lang="ru-RU" dirty="0" smtClean="0"/>
            <a:t>2020 год – 107 школ</a:t>
          </a:r>
        </a:p>
        <a:p>
          <a:pPr rtl="0"/>
          <a:r>
            <a:rPr lang="ru-RU" dirty="0" smtClean="0"/>
            <a:t>2019 год – 117 школ</a:t>
          </a:r>
        </a:p>
        <a:p>
          <a:pPr rtl="0"/>
          <a:r>
            <a:rPr lang="ru-RU" dirty="0" smtClean="0"/>
            <a:t>2018 год – 102 школы</a:t>
          </a:r>
        </a:p>
        <a:p>
          <a:pPr rtl="0"/>
          <a:r>
            <a:rPr lang="ru-RU" dirty="0" smtClean="0"/>
            <a:t>2017 год – 107 школ</a:t>
          </a:r>
          <a:endParaRPr lang="ru-RU" dirty="0"/>
        </a:p>
      </dgm:t>
    </dgm:pt>
    <dgm:pt modelId="{B4E0AA3C-5963-4BB8-8917-6ACF2302AB78}" type="parTrans" cxnId="{9DEDF889-9010-42B1-AD76-FECBB992396E}">
      <dgm:prSet/>
      <dgm:spPr/>
      <dgm:t>
        <a:bodyPr/>
        <a:lstStyle/>
        <a:p>
          <a:endParaRPr lang="ru-RU"/>
        </a:p>
      </dgm:t>
    </dgm:pt>
    <dgm:pt modelId="{47B016D4-677F-41E8-89B5-3ECFA1F5BD48}" type="sibTrans" cxnId="{9DEDF889-9010-42B1-AD76-FECBB992396E}">
      <dgm:prSet/>
      <dgm:spPr/>
      <dgm:t>
        <a:bodyPr/>
        <a:lstStyle/>
        <a:p>
          <a:endParaRPr lang="ru-RU"/>
        </a:p>
      </dgm:t>
    </dgm:pt>
    <dgm:pt modelId="{D4B3B979-624F-426F-93BC-F1F9FE96A745}" type="pres">
      <dgm:prSet presAssocID="{D7C9EC46-0ED9-46E8-9AE6-EBF9948DF9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D283C0-F9D5-4A76-81BB-58998F24061C}" type="pres">
      <dgm:prSet presAssocID="{CAFF4CCE-C87F-485A-98C9-2D14B0683A64}" presName="vertOne" presStyleCnt="0"/>
      <dgm:spPr/>
    </dgm:pt>
    <dgm:pt modelId="{6268A0ED-2028-443C-8E9E-6F166D4FDC75}" type="pres">
      <dgm:prSet presAssocID="{CAFF4CCE-C87F-485A-98C9-2D14B0683A64}" presName="txOne" presStyleLbl="node0" presStyleIdx="0" presStyleCnt="1" custLinFactNeighborX="21429" custLinFactNeighborY="6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CFCF7-2BF4-4193-ABC4-0BC8B5D31068}" type="pres">
      <dgm:prSet presAssocID="{CAFF4CCE-C87F-485A-98C9-2D14B0683A64}" presName="horzOne" presStyleCnt="0"/>
      <dgm:spPr/>
    </dgm:pt>
  </dgm:ptLst>
  <dgm:cxnLst>
    <dgm:cxn modelId="{882BAD73-CEDB-4C21-A345-F49016E92C4B}" type="presOf" srcId="{D7C9EC46-0ED9-46E8-9AE6-EBF9948DF9A2}" destId="{D4B3B979-624F-426F-93BC-F1F9FE96A745}" srcOrd="0" destOrd="0" presId="urn:microsoft.com/office/officeart/2005/8/layout/hierarchy4"/>
    <dgm:cxn modelId="{9DEDF889-9010-42B1-AD76-FECBB992396E}" srcId="{D7C9EC46-0ED9-46E8-9AE6-EBF9948DF9A2}" destId="{CAFF4CCE-C87F-485A-98C9-2D14B0683A64}" srcOrd="0" destOrd="0" parTransId="{B4E0AA3C-5963-4BB8-8917-6ACF2302AB78}" sibTransId="{47B016D4-677F-41E8-89B5-3ECFA1F5BD48}"/>
    <dgm:cxn modelId="{D2DA5C69-D7CC-4669-AFAB-962CC5156D1F}" type="presOf" srcId="{CAFF4CCE-C87F-485A-98C9-2D14B0683A64}" destId="{6268A0ED-2028-443C-8E9E-6F166D4FDC75}" srcOrd="0" destOrd="0" presId="urn:microsoft.com/office/officeart/2005/8/layout/hierarchy4"/>
    <dgm:cxn modelId="{5AAFB311-39A6-4A0C-8F0F-D546D1233220}" type="presParOf" srcId="{D4B3B979-624F-426F-93BC-F1F9FE96A745}" destId="{B1D283C0-F9D5-4A76-81BB-58998F24061C}" srcOrd="0" destOrd="0" presId="urn:microsoft.com/office/officeart/2005/8/layout/hierarchy4"/>
    <dgm:cxn modelId="{820BF3A2-D0E8-491F-9CB0-2F4A6FF0EA45}" type="presParOf" srcId="{B1D283C0-F9D5-4A76-81BB-58998F24061C}" destId="{6268A0ED-2028-443C-8E9E-6F166D4FDC75}" srcOrd="0" destOrd="0" presId="urn:microsoft.com/office/officeart/2005/8/layout/hierarchy4"/>
    <dgm:cxn modelId="{A2A9E562-3D13-42FD-A0CD-F8011AF869AB}" type="presParOf" srcId="{B1D283C0-F9D5-4A76-81BB-58998F24061C}" destId="{FA9CFCF7-2BF4-4193-ABC4-0BC8B5D310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87121-95E3-4856-BB63-5782DD99115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6072D980-6047-4275-9FE3-E3BA3E090B5E}">
      <dgm:prSet phldrT="[Текст]" custT="1"/>
      <dgm:spPr/>
      <dgm:t>
        <a:bodyPr/>
        <a:lstStyle/>
        <a:p>
          <a:pPr indent="457200" algn="ctr"/>
          <a:r>
            <a:rPr lang="ru-RU" sz="2000" b="1" baseline="0" dirty="0" smtClean="0">
              <a:solidFill>
                <a:schemeClr val="tx1"/>
              </a:solidFill>
            </a:rPr>
            <a:t>Формирование культуры получения достоверных результатов любых оценочных процедур 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104040AA-5EB5-406A-B7C1-63B6BE055A77}" type="parTrans" cxnId="{844FB358-6873-418B-B8DE-366464EC1C95}">
      <dgm:prSet/>
      <dgm:spPr/>
      <dgm:t>
        <a:bodyPr/>
        <a:lstStyle/>
        <a:p>
          <a:endParaRPr lang="ru-RU"/>
        </a:p>
      </dgm:t>
    </dgm:pt>
    <dgm:pt modelId="{9D16DF8B-8E00-4E6D-92B8-51B5350BFB90}" type="sibTrans" cxnId="{844FB358-6873-418B-B8DE-366464EC1C95}">
      <dgm:prSet/>
      <dgm:spPr/>
      <dgm:t>
        <a:bodyPr/>
        <a:lstStyle/>
        <a:p>
          <a:endParaRPr lang="ru-RU"/>
        </a:p>
      </dgm:t>
    </dgm:pt>
    <dgm:pt modelId="{8181A762-9B4A-4E25-AC72-E4F9EE3C4B48}">
      <dgm:prSet custT="1"/>
      <dgm:spPr/>
      <dgm:t>
        <a:bodyPr/>
        <a:lstStyle/>
        <a:p>
          <a:pPr indent="457200" algn="ctr"/>
          <a:r>
            <a:rPr lang="ru-RU" sz="2000" b="1" baseline="0" dirty="0" smtClean="0">
              <a:solidFill>
                <a:schemeClr val="tx1"/>
              </a:solidFill>
            </a:rPr>
            <a:t>Формирование системы методической поддержки и</a:t>
          </a:r>
          <a:br>
            <a:rPr lang="ru-RU" sz="2000" b="1" baseline="0" dirty="0" smtClean="0">
              <a:solidFill>
                <a:schemeClr val="tx1"/>
              </a:solidFill>
            </a:rPr>
          </a:br>
          <a:r>
            <a:rPr lang="ru-RU" sz="2000" b="1" baseline="0" dirty="0" smtClean="0">
              <a:solidFill>
                <a:schemeClr val="tx1"/>
              </a:solidFill>
            </a:rPr>
            <a:t>повышения квалификации педагогов на основе результатов оценочных процедур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D7E44F8A-AC4B-40D7-89AB-737658403283}" type="parTrans" cxnId="{C8AEDA3D-523E-4E2B-AF4E-C501D900D545}">
      <dgm:prSet/>
      <dgm:spPr/>
      <dgm:t>
        <a:bodyPr/>
        <a:lstStyle/>
        <a:p>
          <a:endParaRPr lang="ru-RU"/>
        </a:p>
      </dgm:t>
    </dgm:pt>
    <dgm:pt modelId="{00733037-08F1-4B02-963C-CAE11B941B19}" type="sibTrans" cxnId="{C8AEDA3D-523E-4E2B-AF4E-C501D900D545}">
      <dgm:prSet/>
      <dgm:spPr/>
      <dgm:t>
        <a:bodyPr/>
        <a:lstStyle/>
        <a:p>
          <a:endParaRPr lang="ru-RU"/>
        </a:p>
      </dgm:t>
    </dgm:pt>
    <dgm:pt modelId="{2D80004B-0E67-42BF-931C-7D887D57A288}">
      <dgm:prSet custT="1"/>
      <dgm:spPr/>
      <dgm:t>
        <a:bodyPr/>
        <a:lstStyle/>
        <a:p>
          <a:pPr indent="457200" algn="ctr"/>
          <a:r>
            <a:rPr lang="ru-RU" sz="2000" b="1" baseline="0" dirty="0" smtClean="0">
              <a:solidFill>
                <a:schemeClr val="tx1"/>
              </a:solidFill>
            </a:rPr>
            <a:t>Формирование устойчивой системы работы с результатами оценочных процедур как основы повышения качества образования каждого обучающегося  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653295CB-DFB8-4803-A13D-3E91C2B05BC8}" type="parTrans" cxnId="{315BDA85-3D71-48ED-B0CB-1DF470830367}">
      <dgm:prSet/>
      <dgm:spPr/>
      <dgm:t>
        <a:bodyPr/>
        <a:lstStyle/>
        <a:p>
          <a:endParaRPr lang="ru-RU"/>
        </a:p>
      </dgm:t>
    </dgm:pt>
    <dgm:pt modelId="{0B371710-E317-402E-BCBD-BE413708C820}" type="sibTrans" cxnId="{315BDA85-3D71-48ED-B0CB-1DF470830367}">
      <dgm:prSet/>
      <dgm:spPr/>
      <dgm:t>
        <a:bodyPr/>
        <a:lstStyle/>
        <a:p>
          <a:endParaRPr lang="ru-RU"/>
        </a:p>
      </dgm:t>
    </dgm:pt>
    <dgm:pt modelId="{7DBCA29F-DA2C-47C5-8884-3569CA63D77A}">
      <dgm:prSet custT="1"/>
      <dgm:spPr/>
      <dgm:t>
        <a:bodyPr/>
        <a:lstStyle/>
        <a:p>
          <a:pPr indent="457200" algn="ctr"/>
          <a:r>
            <a:rPr lang="ru-RU" sz="2000" b="1" baseline="0" dirty="0" smtClean="0">
              <a:solidFill>
                <a:schemeClr val="tx1"/>
              </a:solidFill>
            </a:rPr>
            <a:t>Доработка механизма оценки вклада образовательных организаций в систему общего образования Томской области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DE9F868B-00F2-4D02-8652-330B73B3C4A8}" type="parTrans" cxnId="{A630353D-0ACC-4333-B8BC-39018DF906E2}">
      <dgm:prSet/>
      <dgm:spPr/>
      <dgm:t>
        <a:bodyPr/>
        <a:lstStyle/>
        <a:p>
          <a:endParaRPr lang="ru-RU"/>
        </a:p>
      </dgm:t>
    </dgm:pt>
    <dgm:pt modelId="{009AF51E-9107-4185-B251-51C392B08F0B}" type="sibTrans" cxnId="{A630353D-0ACC-4333-B8BC-39018DF906E2}">
      <dgm:prSet/>
      <dgm:spPr/>
      <dgm:t>
        <a:bodyPr/>
        <a:lstStyle/>
        <a:p>
          <a:endParaRPr lang="ru-RU"/>
        </a:p>
      </dgm:t>
    </dgm:pt>
    <dgm:pt modelId="{3FA30C1F-221E-4348-87A5-2570B4C6F708}" type="pres">
      <dgm:prSet presAssocID="{2D087121-95E3-4856-BB63-5782DD99115E}" presName="linearFlow" presStyleCnt="0">
        <dgm:presLayoutVars>
          <dgm:dir/>
          <dgm:resizeHandles val="exact"/>
        </dgm:presLayoutVars>
      </dgm:prSet>
      <dgm:spPr/>
    </dgm:pt>
    <dgm:pt modelId="{B93F00ED-32ED-4172-A0AA-2FF3353564BE}" type="pres">
      <dgm:prSet presAssocID="{6072D980-6047-4275-9FE3-E3BA3E090B5E}" presName="composite" presStyleCnt="0"/>
      <dgm:spPr/>
    </dgm:pt>
    <dgm:pt modelId="{6965281A-5C42-408F-8C10-5624A6F1C3A2}" type="pres">
      <dgm:prSet presAssocID="{6072D980-6047-4275-9FE3-E3BA3E090B5E}" presName="imgShp" presStyleLbl="fgImgPlace1" presStyleIdx="0" presStyleCnt="4" custLinFactX="-84753" custLinFactNeighborX="-100000"/>
      <dgm:spPr/>
    </dgm:pt>
    <dgm:pt modelId="{7547D5A8-1B02-4A84-BE4C-F25E13AA8D24}" type="pres">
      <dgm:prSet presAssocID="{6072D980-6047-4275-9FE3-E3BA3E090B5E}" presName="txShp" presStyleLbl="node1" presStyleIdx="0" presStyleCnt="4" custScaleX="149601" custScaleY="151812" custLinFactNeighborX="-20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B1F71-5E13-4FAC-AA62-1E96733297D9}" type="pres">
      <dgm:prSet presAssocID="{9D16DF8B-8E00-4E6D-92B8-51B5350BFB90}" presName="spacing" presStyleCnt="0"/>
      <dgm:spPr/>
    </dgm:pt>
    <dgm:pt modelId="{15DD94B8-FFF9-407F-9E25-BCCC0F15AD5F}" type="pres">
      <dgm:prSet presAssocID="{8181A762-9B4A-4E25-AC72-E4F9EE3C4B48}" presName="composite" presStyleCnt="0"/>
      <dgm:spPr/>
    </dgm:pt>
    <dgm:pt modelId="{84EDFC53-800C-4A6E-BC26-0FEC4CF665C6}" type="pres">
      <dgm:prSet presAssocID="{8181A762-9B4A-4E25-AC72-E4F9EE3C4B48}" presName="imgShp" presStyleLbl="fgImgPlace1" presStyleIdx="1" presStyleCnt="4" custLinFactX="-84753" custLinFactNeighborX="-100000"/>
      <dgm:spPr/>
    </dgm:pt>
    <dgm:pt modelId="{D6395FC9-6F51-4FEE-AB9D-E07362329B11}" type="pres">
      <dgm:prSet presAssocID="{8181A762-9B4A-4E25-AC72-E4F9EE3C4B48}" presName="txShp" presStyleLbl="node1" presStyleIdx="1" presStyleCnt="4" custScaleX="149601" custScaleY="159664" custLinFactNeighborX="-20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3C65-DA84-47BD-BD4C-05035F58C9BD}" type="pres">
      <dgm:prSet presAssocID="{00733037-08F1-4B02-963C-CAE11B941B19}" presName="spacing" presStyleCnt="0"/>
      <dgm:spPr/>
    </dgm:pt>
    <dgm:pt modelId="{F2B3151A-F4A3-4171-9413-ABB4000354EF}" type="pres">
      <dgm:prSet presAssocID="{2D80004B-0E67-42BF-931C-7D887D57A288}" presName="composite" presStyleCnt="0"/>
      <dgm:spPr/>
    </dgm:pt>
    <dgm:pt modelId="{E94A15D0-1B44-4ADD-89E4-EEB37C5564C0}" type="pres">
      <dgm:prSet presAssocID="{2D80004B-0E67-42BF-931C-7D887D57A288}" presName="imgShp" presStyleLbl="fgImgPlace1" presStyleIdx="2" presStyleCnt="4" custLinFactX="-84753" custLinFactNeighborX="-100000"/>
      <dgm:spPr/>
    </dgm:pt>
    <dgm:pt modelId="{CD60DB77-8725-44EC-A4CD-1337D3511CB0}" type="pres">
      <dgm:prSet presAssocID="{2D80004B-0E67-42BF-931C-7D887D57A288}" presName="txShp" presStyleLbl="node1" presStyleIdx="2" presStyleCnt="4" custScaleX="149601" custScaleY="143365" custLinFactNeighborX="-1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E9222-2E7A-43C2-B36F-A303CABA8F37}" type="pres">
      <dgm:prSet presAssocID="{0B371710-E317-402E-BCBD-BE413708C820}" presName="spacing" presStyleCnt="0"/>
      <dgm:spPr/>
    </dgm:pt>
    <dgm:pt modelId="{4A8D3050-BF93-4162-8E30-ACF65CF1FBE6}" type="pres">
      <dgm:prSet presAssocID="{7DBCA29F-DA2C-47C5-8884-3569CA63D77A}" presName="composite" presStyleCnt="0"/>
      <dgm:spPr/>
    </dgm:pt>
    <dgm:pt modelId="{1EFFB2FE-4692-4004-AF2D-02E8EBD40E9D}" type="pres">
      <dgm:prSet presAssocID="{7DBCA29F-DA2C-47C5-8884-3569CA63D77A}" presName="imgShp" presStyleLbl="fgImgPlace1" presStyleIdx="3" presStyleCnt="4" custLinFactX="-54725" custLinFactNeighborX="-100000" custLinFactNeighborY="1"/>
      <dgm:spPr/>
    </dgm:pt>
    <dgm:pt modelId="{BC610DD8-C8D5-4997-9611-C177D54723DA}" type="pres">
      <dgm:prSet presAssocID="{7DBCA29F-DA2C-47C5-8884-3569CA63D77A}" presName="txShp" presStyleLbl="node1" presStyleIdx="3" presStyleCnt="4" custScaleX="149601" custScaleY="143365" custLinFactNeighborX="-1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EDA3D-523E-4E2B-AF4E-C501D900D545}" srcId="{2D087121-95E3-4856-BB63-5782DD99115E}" destId="{8181A762-9B4A-4E25-AC72-E4F9EE3C4B48}" srcOrd="1" destOrd="0" parTransId="{D7E44F8A-AC4B-40D7-89AB-737658403283}" sibTransId="{00733037-08F1-4B02-963C-CAE11B941B19}"/>
    <dgm:cxn modelId="{9FB1B7FE-6254-4B8E-B5F6-B6B151D30A68}" type="presOf" srcId="{6072D980-6047-4275-9FE3-E3BA3E090B5E}" destId="{7547D5A8-1B02-4A84-BE4C-F25E13AA8D24}" srcOrd="0" destOrd="0" presId="urn:microsoft.com/office/officeart/2005/8/layout/vList3"/>
    <dgm:cxn modelId="{A5AB229E-1E85-4858-8B8E-8B44355E57C4}" type="presOf" srcId="{7DBCA29F-DA2C-47C5-8884-3569CA63D77A}" destId="{BC610DD8-C8D5-4997-9611-C177D54723DA}" srcOrd="0" destOrd="0" presId="urn:microsoft.com/office/officeart/2005/8/layout/vList3"/>
    <dgm:cxn modelId="{315BDA85-3D71-48ED-B0CB-1DF470830367}" srcId="{2D087121-95E3-4856-BB63-5782DD99115E}" destId="{2D80004B-0E67-42BF-931C-7D887D57A288}" srcOrd="2" destOrd="0" parTransId="{653295CB-DFB8-4803-A13D-3E91C2B05BC8}" sibTransId="{0B371710-E317-402E-BCBD-BE413708C820}"/>
    <dgm:cxn modelId="{249AF15A-501C-475E-A028-A28375FA5DFE}" type="presOf" srcId="{8181A762-9B4A-4E25-AC72-E4F9EE3C4B48}" destId="{D6395FC9-6F51-4FEE-AB9D-E07362329B11}" srcOrd="0" destOrd="0" presId="urn:microsoft.com/office/officeart/2005/8/layout/vList3"/>
    <dgm:cxn modelId="{844FB358-6873-418B-B8DE-366464EC1C95}" srcId="{2D087121-95E3-4856-BB63-5782DD99115E}" destId="{6072D980-6047-4275-9FE3-E3BA3E090B5E}" srcOrd="0" destOrd="0" parTransId="{104040AA-5EB5-406A-B7C1-63B6BE055A77}" sibTransId="{9D16DF8B-8E00-4E6D-92B8-51B5350BFB90}"/>
    <dgm:cxn modelId="{A630353D-0ACC-4333-B8BC-39018DF906E2}" srcId="{2D087121-95E3-4856-BB63-5782DD99115E}" destId="{7DBCA29F-DA2C-47C5-8884-3569CA63D77A}" srcOrd="3" destOrd="0" parTransId="{DE9F868B-00F2-4D02-8652-330B73B3C4A8}" sibTransId="{009AF51E-9107-4185-B251-51C392B08F0B}"/>
    <dgm:cxn modelId="{6F74E939-25C7-4923-B3CE-276B1F92041C}" type="presOf" srcId="{2D087121-95E3-4856-BB63-5782DD99115E}" destId="{3FA30C1F-221E-4348-87A5-2570B4C6F708}" srcOrd="0" destOrd="0" presId="urn:microsoft.com/office/officeart/2005/8/layout/vList3"/>
    <dgm:cxn modelId="{A76AFD48-1216-4D6E-AE09-6EC1F649CF10}" type="presOf" srcId="{2D80004B-0E67-42BF-931C-7D887D57A288}" destId="{CD60DB77-8725-44EC-A4CD-1337D3511CB0}" srcOrd="0" destOrd="0" presId="urn:microsoft.com/office/officeart/2005/8/layout/vList3"/>
    <dgm:cxn modelId="{E70D0E1F-382D-4356-8510-06F9FA2BBC5A}" type="presParOf" srcId="{3FA30C1F-221E-4348-87A5-2570B4C6F708}" destId="{B93F00ED-32ED-4172-A0AA-2FF3353564BE}" srcOrd="0" destOrd="0" presId="urn:microsoft.com/office/officeart/2005/8/layout/vList3"/>
    <dgm:cxn modelId="{C42C0785-3C81-4DE9-8DF6-2C77B765A1D5}" type="presParOf" srcId="{B93F00ED-32ED-4172-A0AA-2FF3353564BE}" destId="{6965281A-5C42-408F-8C10-5624A6F1C3A2}" srcOrd="0" destOrd="0" presId="urn:microsoft.com/office/officeart/2005/8/layout/vList3"/>
    <dgm:cxn modelId="{AF46A0E7-9712-4108-8269-A6A939D8C97B}" type="presParOf" srcId="{B93F00ED-32ED-4172-A0AA-2FF3353564BE}" destId="{7547D5A8-1B02-4A84-BE4C-F25E13AA8D24}" srcOrd="1" destOrd="0" presId="urn:microsoft.com/office/officeart/2005/8/layout/vList3"/>
    <dgm:cxn modelId="{974E1538-9F94-4563-ADC2-EF514B57D52F}" type="presParOf" srcId="{3FA30C1F-221E-4348-87A5-2570B4C6F708}" destId="{7F1B1F71-5E13-4FAC-AA62-1E96733297D9}" srcOrd="1" destOrd="0" presId="urn:microsoft.com/office/officeart/2005/8/layout/vList3"/>
    <dgm:cxn modelId="{20576C25-6121-4233-BEBC-7B880ABB43B1}" type="presParOf" srcId="{3FA30C1F-221E-4348-87A5-2570B4C6F708}" destId="{15DD94B8-FFF9-407F-9E25-BCCC0F15AD5F}" srcOrd="2" destOrd="0" presId="urn:microsoft.com/office/officeart/2005/8/layout/vList3"/>
    <dgm:cxn modelId="{22257E8F-5149-441C-884B-93B3A0C97024}" type="presParOf" srcId="{15DD94B8-FFF9-407F-9E25-BCCC0F15AD5F}" destId="{84EDFC53-800C-4A6E-BC26-0FEC4CF665C6}" srcOrd="0" destOrd="0" presId="urn:microsoft.com/office/officeart/2005/8/layout/vList3"/>
    <dgm:cxn modelId="{C786A56D-B766-48FA-803D-65A7A6D43F03}" type="presParOf" srcId="{15DD94B8-FFF9-407F-9E25-BCCC0F15AD5F}" destId="{D6395FC9-6F51-4FEE-AB9D-E07362329B11}" srcOrd="1" destOrd="0" presId="urn:microsoft.com/office/officeart/2005/8/layout/vList3"/>
    <dgm:cxn modelId="{376AD0C9-61B3-406A-A098-6BCABF3D2B5D}" type="presParOf" srcId="{3FA30C1F-221E-4348-87A5-2570B4C6F708}" destId="{06EA3C65-DA84-47BD-BD4C-05035F58C9BD}" srcOrd="3" destOrd="0" presId="urn:microsoft.com/office/officeart/2005/8/layout/vList3"/>
    <dgm:cxn modelId="{4C911352-F4C9-4643-A365-40ACDF130F32}" type="presParOf" srcId="{3FA30C1F-221E-4348-87A5-2570B4C6F708}" destId="{F2B3151A-F4A3-4171-9413-ABB4000354EF}" srcOrd="4" destOrd="0" presId="urn:microsoft.com/office/officeart/2005/8/layout/vList3"/>
    <dgm:cxn modelId="{B1D25351-F388-44FF-85A5-8BF9022B8368}" type="presParOf" srcId="{F2B3151A-F4A3-4171-9413-ABB4000354EF}" destId="{E94A15D0-1B44-4ADD-89E4-EEB37C5564C0}" srcOrd="0" destOrd="0" presId="urn:microsoft.com/office/officeart/2005/8/layout/vList3"/>
    <dgm:cxn modelId="{71127AF7-6F9A-4092-B191-5DB1CC3482F1}" type="presParOf" srcId="{F2B3151A-F4A3-4171-9413-ABB4000354EF}" destId="{CD60DB77-8725-44EC-A4CD-1337D3511CB0}" srcOrd="1" destOrd="0" presId="urn:microsoft.com/office/officeart/2005/8/layout/vList3"/>
    <dgm:cxn modelId="{DF83D93B-F1BC-4DB9-95B1-22BFB0EF411B}" type="presParOf" srcId="{3FA30C1F-221E-4348-87A5-2570B4C6F708}" destId="{DE4E9222-2E7A-43C2-B36F-A303CABA8F37}" srcOrd="5" destOrd="0" presId="urn:microsoft.com/office/officeart/2005/8/layout/vList3"/>
    <dgm:cxn modelId="{224509A7-9F0D-4B71-AA45-484860E0C03D}" type="presParOf" srcId="{3FA30C1F-221E-4348-87A5-2570B4C6F708}" destId="{4A8D3050-BF93-4162-8E30-ACF65CF1FBE6}" srcOrd="6" destOrd="0" presId="urn:microsoft.com/office/officeart/2005/8/layout/vList3"/>
    <dgm:cxn modelId="{6FDD610E-323B-4482-AF47-A91C3FA61B81}" type="presParOf" srcId="{4A8D3050-BF93-4162-8E30-ACF65CF1FBE6}" destId="{1EFFB2FE-4692-4004-AF2D-02E8EBD40E9D}" srcOrd="0" destOrd="0" presId="urn:microsoft.com/office/officeart/2005/8/layout/vList3"/>
    <dgm:cxn modelId="{AEF726FA-AA3B-44DE-AF06-6C5001F8A4C8}" type="presParOf" srcId="{4A8D3050-BF93-4162-8E30-ACF65CF1FBE6}" destId="{BC610DD8-C8D5-4997-9611-C177D54723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64B9737-C40E-4BDD-982C-993250C2C1A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396517-CFD8-48FF-90EA-FFDC2E67B452}">
      <dgm:prSet/>
      <dgm:spPr/>
      <dgm:t>
        <a:bodyPr/>
        <a:lstStyle/>
        <a:p>
          <a:pPr rtl="0"/>
          <a:r>
            <a:rPr lang="ru-RU" dirty="0" smtClean="0"/>
            <a:t>Апробация инструмента</a:t>
          </a:r>
          <a:endParaRPr lang="ru-RU" dirty="0"/>
        </a:p>
      </dgm:t>
    </dgm:pt>
    <dgm:pt modelId="{4C4F1E8D-C2C8-4A16-BCE2-B4057E3B2A93}" type="parTrans" cxnId="{80FF7153-8106-40B4-B0EE-F87FEF589E14}">
      <dgm:prSet/>
      <dgm:spPr/>
      <dgm:t>
        <a:bodyPr/>
        <a:lstStyle/>
        <a:p>
          <a:endParaRPr lang="ru-RU"/>
        </a:p>
      </dgm:t>
    </dgm:pt>
    <dgm:pt modelId="{1636FA66-821A-46A8-820E-3E6ED7118C2F}" type="sibTrans" cxnId="{80FF7153-8106-40B4-B0EE-F87FEF589E14}">
      <dgm:prSet/>
      <dgm:spPr/>
      <dgm:t>
        <a:bodyPr/>
        <a:lstStyle/>
        <a:p>
          <a:endParaRPr lang="ru-RU"/>
        </a:p>
      </dgm:t>
    </dgm:pt>
    <dgm:pt modelId="{EFE4EB8E-675F-4A6C-9253-CA9C17D6D36D}">
      <dgm:prSet/>
      <dgm:spPr/>
      <dgm:t>
        <a:bodyPr/>
        <a:lstStyle/>
        <a:p>
          <a:pPr rtl="0"/>
          <a:r>
            <a:rPr lang="ru-RU" smtClean="0"/>
            <a:t>Определение кластеров</a:t>
          </a:r>
          <a:endParaRPr lang="ru-RU"/>
        </a:p>
      </dgm:t>
    </dgm:pt>
    <dgm:pt modelId="{46C1200F-C230-48F9-911B-CA7CF14582F4}" type="parTrans" cxnId="{CD602C53-781A-4442-AD43-CEDF6AD64A45}">
      <dgm:prSet/>
      <dgm:spPr/>
      <dgm:t>
        <a:bodyPr/>
        <a:lstStyle/>
        <a:p>
          <a:endParaRPr lang="ru-RU"/>
        </a:p>
      </dgm:t>
    </dgm:pt>
    <dgm:pt modelId="{867447AB-0AC5-4752-8504-47657048CCAC}" type="sibTrans" cxnId="{CD602C53-781A-4442-AD43-CEDF6AD64A45}">
      <dgm:prSet/>
      <dgm:spPr/>
      <dgm:t>
        <a:bodyPr/>
        <a:lstStyle/>
        <a:p>
          <a:endParaRPr lang="ru-RU"/>
        </a:p>
      </dgm:t>
    </dgm:pt>
    <dgm:pt modelId="{D01E8C2A-BCDF-4AD7-9F9D-40E451AC9983}">
      <dgm:prSet/>
      <dgm:spPr/>
      <dgm:t>
        <a:bodyPr/>
        <a:lstStyle/>
        <a:p>
          <a:pPr rtl="0"/>
          <a:r>
            <a:rPr lang="ru-RU" dirty="0" smtClean="0"/>
            <a:t>Расчет вклада ОО</a:t>
          </a:r>
          <a:endParaRPr lang="ru-RU" dirty="0"/>
        </a:p>
      </dgm:t>
    </dgm:pt>
    <dgm:pt modelId="{530773A7-A82F-4958-9B32-1E392D03B3A8}" type="parTrans" cxnId="{849C7D21-13C6-4AD5-95C8-9C5167439C31}">
      <dgm:prSet/>
      <dgm:spPr/>
      <dgm:t>
        <a:bodyPr/>
        <a:lstStyle/>
        <a:p>
          <a:endParaRPr lang="ru-RU"/>
        </a:p>
      </dgm:t>
    </dgm:pt>
    <dgm:pt modelId="{83316FC8-0736-49DC-94DA-C49DFB191F8A}" type="sibTrans" cxnId="{849C7D21-13C6-4AD5-95C8-9C5167439C31}">
      <dgm:prSet/>
      <dgm:spPr/>
      <dgm:t>
        <a:bodyPr/>
        <a:lstStyle/>
        <a:p>
          <a:endParaRPr lang="ru-RU"/>
        </a:p>
      </dgm:t>
    </dgm:pt>
    <dgm:pt modelId="{5941D9A2-DC81-4C23-8E39-6B686B949BD8}">
      <dgm:prSet/>
      <dgm:spPr/>
      <dgm:t>
        <a:bodyPr/>
        <a:lstStyle/>
        <a:p>
          <a:pPr rtl="0"/>
          <a:r>
            <a:rPr lang="ru-RU" dirty="0" smtClean="0"/>
            <a:t>Информирование МОУО и ОО</a:t>
          </a:r>
          <a:endParaRPr lang="ru-RU" dirty="0"/>
        </a:p>
      </dgm:t>
    </dgm:pt>
    <dgm:pt modelId="{B39AF965-7A82-4A5B-9F73-B05C99B21327}" type="parTrans" cxnId="{BA506A4A-8E12-48B6-97D7-D10922931BF0}">
      <dgm:prSet/>
      <dgm:spPr/>
      <dgm:t>
        <a:bodyPr/>
        <a:lstStyle/>
        <a:p>
          <a:endParaRPr lang="ru-RU"/>
        </a:p>
      </dgm:t>
    </dgm:pt>
    <dgm:pt modelId="{9563DC56-C34F-455A-8585-8F2C6A861D2E}" type="sibTrans" cxnId="{BA506A4A-8E12-48B6-97D7-D10922931BF0}">
      <dgm:prSet/>
      <dgm:spPr/>
      <dgm:t>
        <a:bodyPr/>
        <a:lstStyle/>
        <a:p>
          <a:endParaRPr lang="ru-RU"/>
        </a:p>
      </dgm:t>
    </dgm:pt>
    <dgm:pt modelId="{C7E16F3D-A585-439D-90E9-A458CBCD7B1A}" type="pres">
      <dgm:prSet presAssocID="{264B9737-C40E-4BDD-982C-993250C2C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9EACC-C2C5-4D24-813E-B2B36197EA54}" type="pres">
      <dgm:prSet presAssocID="{5A396517-CFD8-48FF-90EA-FFDC2E67B4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E0F6A-FCEC-4615-A75A-D444DCB8596F}" type="pres">
      <dgm:prSet presAssocID="{1636FA66-821A-46A8-820E-3E6ED7118C2F}" presName="spacer" presStyleCnt="0"/>
      <dgm:spPr/>
    </dgm:pt>
    <dgm:pt modelId="{6EF990A0-5CF1-404A-B538-B8AAA6EB753E}" type="pres">
      <dgm:prSet presAssocID="{EFE4EB8E-675F-4A6C-9253-CA9C17D6D3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846C2-B982-40B9-B11C-4BE9E8A381EA}" type="pres">
      <dgm:prSet presAssocID="{867447AB-0AC5-4752-8504-47657048CCAC}" presName="spacer" presStyleCnt="0"/>
      <dgm:spPr/>
    </dgm:pt>
    <dgm:pt modelId="{C932F0C9-BFF2-4AA9-B459-1F4CA3F57931}" type="pres">
      <dgm:prSet presAssocID="{D01E8C2A-BCDF-4AD7-9F9D-40E451AC998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2267D-76C3-40E2-9D24-6ED457A69BB4}" type="pres">
      <dgm:prSet presAssocID="{83316FC8-0736-49DC-94DA-C49DFB191F8A}" presName="spacer" presStyleCnt="0"/>
      <dgm:spPr/>
    </dgm:pt>
    <dgm:pt modelId="{76B75248-B86A-4A13-945D-E39BBCB63013}" type="pres">
      <dgm:prSet presAssocID="{5941D9A2-DC81-4C23-8E39-6B686B949BD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7022D-C245-4E70-8ABD-C8D806D57C77}" type="presOf" srcId="{264B9737-C40E-4BDD-982C-993250C2C1AB}" destId="{C7E16F3D-A585-439D-90E9-A458CBCD7B1A}" srcOrd="0" destOrd="0" presId="urn:microsoft.com/office/officeart/2005/8/layout/vList2"/>
    <dgm:cxn modelId="{7CC377F2-B98A-46EB-8C1D-C0426E03601B}" type="presOf" srcId="{D01E8C2A-BCDF-4AD7-9F9D-40E451AC9983}" destId="{C932F0C9-BFF2-4AA9-B459-1F4CA3F57931}" srcOrd="0" destOrd="0" presId="urn:microsoft.com/office/officeart/2005/8/layout/vList2"/>
    <dgm:cxn modelId="{0C09355A-03AD-4443-A0AE-71E7707F9476}" type="presOf" srcId="{5941D9A2-DC81-4C23-8E39-6B686B949BD8}" destId="{76B75248-B86A-4A13-945D-E39BBCB63013}" srcOrd="0" destOrd="0" presId="urn:microsoft.com/office/officeart/2005/8/layout/vList2"/>
    <dgm:cxn modelId="{80FF7153-8106-40B4-B0EE-F87FEF589E14}" srcId="{264B9737-C40E-4BDD-982C-993250C2C1AB}" destId="{5A396517-CFD8-48FF-90EA-FFDC2E67B452}" srcOrd="0" destOrd="0" parTransId="{4C4F1E8D-C2C8-4A16-BCE2-B4057E3B2A93}" sibTransId="{1636FA66-821A-46A8-820E-3E6ED7118C2F}"/>
    <dgm:cxn modelId="{BA506A4A-8E12-48B6-97D7-D10922931BF0}" srcId="{264B9737-C40E-4BDD-982C-993250C2C1AB}" destId="{5941D9A2-DC81-4C23-8E39-6B686B949BD8}" srcOrd="3" destOrd="0" parTransId="{B39AF965-7A82-4A5B-9F73-B05C99B21327}" sibTransId="{9563DC56-C34F-455A-8585-8F2C6A861D2E}"/>
    <dgm:cxn modelId="{CD602C53-781A-4442-AD43-CEDF6AD64A45}" srcId="{264B9737-C40E-4BDD-982C-993250C2C1AB}" destId="{EFE4EB8E-675F-4A6C-9253-CA9C17D6D36D}" srcOrd="1" destOrd="0" parTransId="{46C1200F-C230-48F9-911B-CA7CF14582F4}" sibTransId="{867447AB-0AC5-4752-8504-47657048CCAC}"/>
    <dgm:cxn modelId="{C1082AFD-40F2-40E8-BEB8-933B6B34CB06}" type="presOf" srcId="{EFE4EB8E-675F-4A6C-9253-CA9C17D6D36D}" destId="{6EF990A0-5CF1-404A-B538-B8AAA6EB753E}" srcOrd="0" destOrd="0" presId="urn:microsoft.com/office/officeart/2005/8/layout/vList2"/>
    <dgm:cxn modelId="{CF3C00FA-20F6-451E-9948-4F9BE84BA4E5}" type="presOf" srcId="{5A396517-CFD8-48FF-90EA-FFDC2E67B452}" destId="{DC49EACC-C2C5-4D24-813E-B2B36197EA54}" srcOrd="0" destOrd="0" presId="urn:microsoft.com/office/officeart/2005/8/layout/vList2"/>
    <dgm:cxn modelId="{849C7D21-13C6-4AD5-95C8-9C5167439C31}" srcId="{264B9737-C40E-4BDD-982C-993250C2C1AB}" destId="{D01E8C2A-BCDF-4AD7-9F9D-40E451AC9983}" srcOrd="2" destOrd="0" parTransId="{530773A7-A82F-4958-9B32-1E392D03B3A8}" sibTransId="{83316FC8-0736-49DC-94DA-C49DFB191F8A}"/>
    <dgm:cxn modelId="{5CA32DAA-88DF-4858-9ACB-F2A066658B94}" type="presParOf" srcId="{C7E16F3D-A585-439D-90E9-A458CBCD7B1A}" destId="{DC49EACC-C2C5-4D24-813E-B2B36197EA54}" srcOrd="0" destOrd="0" presId="urn:microsoft.com/office/officeart/2005/8/layout/vList2"/>
    <dgm:cxn modelId="{0D6D88BD-E08E-4050-81CA-2E6E47D24DC1}" type="presParOf" srcId="{C7E16F3D-A585-439D-90E9-A458CBCD7B1A}" destId="{970E0F6A-FCEC-4615-A75A-D444DCB8596F}" srcOrd="1" destOrd="0" presId="urn:microsoft.com/office/officeart/2005/8/layout/vList2"/>
    <dgm:cxn modelId="{B85ED72F-6B26-40DF-ACB7-6CED78316060}" type="presParOf" srcId="{C7E16F3D-A585-439D-90E9-A458CBCD7B1A}" destId="{6EF990A0-5CF1-404A-B538-B8AAA6EB753E}" srcOrd="2" destOrd="0" presId="urn:microsoft.com/office/officeart/2005/8/layout/vList2"/>
    <dgm:cxn modelId="{56D27012-28AF-420B-B03C-3929F013BDCE}" type="presParOf" srcId="{C7E16F3D-A585-439D-90E9-A458CBCD7B1A}" destId="{DF5846C2-B982-40B9-B11C-4BE9E8A381EA}" srcOrd="3" destOrd="0" presId="urn:microsoft.com/office/officeart/2005/8/layout/vList2"/>
    <dgm:cxn modelId="{19F3D70A-F5AD-4A4E-8927-82950924C747}" type="presParOf" srcId="{C7E16F3D-A585-439D-90E9-A458CBCD7B1A}" destId="{C932F0C9-BFF2-4AA9-B459-1F4CA3F57931}" srcOrd="4" destOrd="0" presId="urn:microsoft.com/office/officeart/2005/8/layout/vList2"/>
    <dgm:cxn modelId="{2D787EAB-61F0-4506-95CA-5CF969671AB5}" type="presParOf" srcId="{C7E16F3D-A585-439D-90E9-A458CBCD7B1A}" destId="{F572267D-76C3-40E2-9D24-6ED457A69BB4}" srcOrd="5" destOrd="0" presId="urn:microsoft.com/office/officeart/2005/8/layout/vList2"/>
    <dgm:cxn modelId="{4CD1BB02-B185-4045-B1A6-3DF3D1769F33}" type="presParOf" srcId="{C7E16F3D-A585-439D-90E9-A458CBCD7B1A}" destId="{76B75248-B86A-4A13-945D-E39BBCB630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068256A-8A4F-4287-927F-CDC9753D38A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FF43ED-9761-409E-B92D-D1952A46AE4F}">
      <dgm:prSet/>
      <dgm:spPr/>
      <dgm:t>
        <a:bodyPr/>
        <a:lstStyle/>
        <a:p>
          <a:pPr rtl="0"/>
          <a:r>
            <a:rPr lang="ru-RU" b="1" dirty="0" smtClean="0"/>
            <a:t>Группы критериев</a:t>
          </a:r>
          <a:endParaRPr lang="ru-RU" dirty="0"/>
        </a:p>
      </dgm:t>
    </dgm:pt>
    <dgm:pt modelId="{A7C23B1E-39B9-42CE-BFD9-FF1E20E51456}" type="parTrans" cxnId="{F054B300-0694-455F-8C85-335817C5DF46}">
      <dgm:prSet/>
      <dgm:spPr/>
      <dgm:t>
        <a:bodyPr/>
        <a:lstStyle/>
        <a:p>
          <a:endParaRPr lang="ru-RU"/>
        </a:p>
      </dgm:t>
    </dgm:pt>
    <dgm:pt modelId="{AA0B807E-8D45-4391-A1AC-063D4B4D9C94}" type="sibTrans" cxnId="{F054B300-0694-455F-8C85-335817C5DF46}">
      <dgm:prSet/>
      <dgm:spPr/>
      <dgm:t>
        <a:bodyPr/>
        <a:lstStyle/>
        <a:p>
          <a:endParaRPr lang="ru-RU"/>
        </a:p>
      </dgm:t>
    </dgm:pt>
    <dgm:pt modelId="{2ABA1DEC-EB82-45BB-A57B-94F03164633B}">
      <dgm:prSet/>
      <dgm:spPr/>
      <dgm:t>
        <a:bodyPr/>
        <a:lstStyle/>
        <a:p>
          <a:pPr rtl="0"/>
          <a:r>
            <a:rPr lang="ru-RU" dirty="0" smtClean="0"/>
            <a:t>Доступность образования</a:t>
          </a:r>
          <a:endParaRPr lang="ru-RU" dirty="0"/>
        </a:p>
      </dgm:t>
    </dgm:pt>
    <dgm:pt modelId="{40438BB3-3776-4731-A7C4-3A6A057CB71B}" type="parTrans" cxnId="{79D12AE6-41E2-44D9-939F-53AAD853E182}">
      <dgm:prSet/>
      <dgm:spPr/>
      <dgm:t>
        <a:bodyPr/>
        <a:lstStyle/>
        <a:p>
          <a:endParaRPr lang="ru-RU"/>
        </a:p>
      </dgm:t>
    </dgm:pt>
    <dgm:pt modelId="{D45538B6-E999-4802-B8F1-B9E54EBAA7A7}" type="sibTrans" cxnId="{79D12AE6-41E2-44D9-939F-53AAD853E182}">
      <dgm:prSet/>
      <dgm:spPr/>
      <dgm:t>
        <a:bodyPr/>
        <a:lstStyle/>
        <a:p>
          <a:endParaRPr lang="ru-RU"/>
        </a:p>
      </dgm:t>
    </dgm:pt>
    <dgm:pt modelId="{D32BACF4-B3E9-4FC4-B85E-29EB5318F603}">
      <dgm:prSet/>
      <dgm:spPr/>
      <dgm:t>
        <a:bodyPr/>
        <a:lstStyle/>
        <a:p>
          <a:pPr rtl="0"/>
          <a:r>
            <a:rPr lang="ru-RU" dirty="0" smtClean="0"/>
            <a:t>Оценка на региональном уровне качества подготовки обучающихся и организация на региональном уровне профориентации</a:t>
          </a:r>
          <a:endParaRPr lang="ru-RU" dirty="0"/>
        </a:p>
      </dgm:t>
    </dgm:pt>
    <dgm:pt modelId="{52D11A5C-7813-4EE4-9D43-ECE4C3CF3577}" type="parTrans" cxnId="{EF520429-1830-4A5E-9A40-0C86B085398F}">
      <dgm:prSet/>
      <dgm:spPr/>
      <dgm:t>
        <a:bodyPr/>
        <a:lstStyle/>
        <a:p>
          <a:endParaRPr lang="ru-RU"/>
        </a:p>
      </dgm:t>
    </dgm:pt>
    <dgm:pt modelId="{3AAE143B-6EC1-4EE1-B07C-0C480611AF99}" type="sibTrans" cxnId="{EF520429-1830-4A5E-9A40-0C86B085398F}">
      <dgm:prSet/>
      <dgm:spPr/>
      <dgm:t>
        <a:bodyPr/>
        <a:lstStyle/>
        <a:p>
          <a:endParaRPr lang="ru-RU"/>
        </a:p>
      </dgm:t>
    </dgm:pt>
    <dgm:pt modelId="{BD7CE84D-33D8-4565-AF64-0BDA4AE4E8F2}">
      <dgm:prSet/>
      <dgm:spPr/>
      <dgm:t>
        <a:bodyPr/>
        <a:lstStyle/>
        <a:p>
          <a:pPr rtl="0"/>
          <a:r>
            <a:rPr lang="ru-RU" dirty="0" smtClean="0"/>
            <a:t>Методическая работа, в том числе работа с затруднениями школьников и предупреждение низких образовательных результатов</a:t>
          </a:r>
          <a:endParaRPr lang="ru-RU" dirty="0"/>
        </a:p>
      </dgm:t>
    </dgm:pt>
    <dgm:pt modelId="{BEB50540-EC82-4DAC-81D7-E3278D49E295}" type="parTrans" cxnId="{727BEF9D-1A5E-435D-8928-1F80671C5386}">
      <dgm:prSet/>
      <dgm:spPr/>
      <dgm:t>
        <a:bodyPr/>
        <a:lstStyle/>
        <a:p>
          <a:endParaRPr lang="ru-RU"/>
        </a:p>
      </dgm:t>
    </dgm:pt>
    <dgm:pt modelId="{FB7B8A7F-707C-46B3-9AAC-C12B0B66ADE5}" type="sibTrans" cxnId="{727BEF9D-1A5E-435D-8928-1F80671C5386}">
      <dgm:prSet/>
      <dgm:spPr/>
      <dgm:t>
        <a:bodyPr/>
        <a:lstStyle/>
        <a:p>
          <a:endParaRPr lang="ru-RU"/>
        </a:p>
      </dgm:t>
    </dgm:pt>
    <dgm:pt modelId="{11A1804A-6443-4B6A-BF14-774CBBD4C166}">
      <dgm:prSet/>
      <dgm:spPr/>
      <dgm:t>
        <a:bodyPr/>
        <a:lstStyle/>
        <a:p>
          <a:pPr rtl="0"/>
          <a:r>
            <a:rPr lang="ru-RU" dirty="0" smtClean="0"/>
            <a:t>Развитие таланта</a:t>
          </a:r>
          <a:endParaRPr lang="ru-RU" dirty="0"/>
        </a:p>
      </dgm:t>
    </dgm:pt>
    <dgm:pt modelId="{7ADA7D95-16AA-4E5A-A328-1B04B234B842}" type="parTrans" cxnId="{711C0C2C-E233-4D27-9C37-081280E60341}">
      <dgm:prSet/>
      <dgm:spPr/>
      <dgm:t>
        <a:bodyPr/>
        <a:lstStyle/>
        <a:p>
          <a:endParaRPr lang="ru-RU"/>
        </a:p>
      </dgm:t>
    </dgm:pt>
    <dgm:pt modelId="{FEC8EBDC-A4B1-4DD6-A2E3-EC168AE82C07}" type="sibTrans" cxnId="{711C0C2C-E233-4D27-9C37-081280E60341}">
      <dgm:prSet/>
      <dgm:spPr/>
      <dgm:t>
        <a:bodyPr/>
        <a:lstStyle/>
        <a:p>
          <a:endParaRPr lang="ru-RU"/>
        </a:p>
      </dgm:t>
    </dgm:pt>
    <dgm:pt modelId="{149EF33C-D80C-49F0-B472-D50329D23DCD}">
      <dgm:prSet/>
      <dgm:spPr/>
      <dgm:t>
        <a:bodyPr/>
        <a:lstStyle/>
        <a:p>
          <a:pPr rtl="0"/>
          <a:r>
            <a:rPr lang="ru-RU" dirty="0" smtClean="0"/>
            <a:t>Обеспечение системы оценки качества образования</a:t>
          </a:r>
          <a:endParaRPr lang="ru-RU" dirty="0"/>
        </a:p>
      </dgm:t>
    </dgm:pt>
    <dgm:pt modelId="{DED5F008-E19E-4B70-9C66-4FC9B6847A33}" type="parTrans" cxnId="{58B206E1-FBE1-46B4-9A6A-79B0C55F3E32}">
      <dgm:prSet/>
      <dgm:spPr/>
      <dgm:t>
        <a:bodyPr/>
        <a:lstStyle/>
        <a:p>
          <a:endParaRPr lang="ru-RU"/>
        </a:p>
      </dgm:t>
    </dgm:pt>
    <dgm:pt modelId="{703EDC67-133F-4165-9940-26B78BD1DD08}" type="sibTrans" cxnId="{58B206E1-FBE1-46B4-9A6A-79B0C55F3E32}">
      <dgm:prSet/>
      <dgm:spPr/>
      <dgm:t>
        <a:bodyPr/>
        <a:lstStyle/>
        <a:p>
          <a:endParaRPr lang="ru-RU"/>
        </a:p>
      </dgm:t>
    </dgm:pt>
    <dgm:pt modelId="{D122CC5C-D3AD-4F95-AFC7-6A34812564A3}">
      <dgm:prSet/>
      <dgm:spPr/>
      <dgm:t>
        <a:bodyPr/>
        <a:lstStyle/>
        <a:p>
          <a:pPr rtl="0"/>
          <a:r>
            <a:rPr lang="ru-RU" dirty="0" smtClean="0"/>
            <a:t>Технологическое обеспечение, обеспечение объективности оценки качества подготовки обучающихся и общественное участие</a:t>
          </a:r>
          <a:endParaRPr lang="ru-RU" dirty="0"/>
        </a:p>
      </dgm:t>
    </dgm:pt>
    <dgm:pt modelId="{A63262FB-3E0F-4EFA-8D22-8B314C44B544}" type="parTrans" cxnId="{72EF4638-4A52-4110-AF4E-5EF25370398E}">
      <dgm:prSet/>
      <dgm:spPr/>
      <dgm:t>
        <a:bodyPr/>
        <a:lstStyle/>
        <a:p>
          <a:endParaRPr lang="ru-RU"/>
        </a:p>
      </dgm:t>
    </dgm:pt>
    <dgm:pt modelId="{0066307D-C1D6-48D6-A44D-DE826CAC8EA6}" type="sibTrans" cxnId="{72EF4638-4A52-4110-AF4E-5EF25370398E}">
      <dgm:prSet/>
      <dgm:spPr/>
      <dgm:t>
        <a:bodyPr/>
        <a:lstStyle/>
        <a:p>
          <a:endParaRPr lang="ru-RU"/>
        </a:p>
      </dgm:t>
    </dgm:pt>
    <dgm:pt modelId="{3D1AD96F-73DB-4507-AA70-BF777D1E40DB}" type="pres">
      <dgm:prSet presAssocID="{A068256A-8A4F-4287-927F-CDC9753D38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80829-CC97-4800-ADF9-0B3E04C81246}" type="pres">
      <dgm:prSet presAssocID="{E4FF43ED-9761-409E-B92D-D1952A46AE4F}" presName="parentLin" presStyleCnt="0"/>
      <dgm:spPr/>
    </dgm:pt>
    <dgm:pt modelId="{C51F5807-B322-43F6-ABCE-186E7BAFD925}" type="pres">
      <dgm:prSet presAssocID="{E4FF43ED-9761-409E-B92D-D1952A46AE4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0EF7FA8-D4AB-4F30-8DFD-5140B59641FC}" type="pres">
      <dgm:prSet presAssocID="{E4FF43ED-9761-409E-B92D-D1952A46AE4F}" presName="parentText" presStyleLbl="node1" presStyleIdx="0" presStyleCnt="1" custScaleX="113570" custScaleY="116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7FE7C-7907-4613-A635-3989750B4625}" type="pres">
      <dgm:prSet presAssocID="{E4FF43ED-9761-409E-B92D-D1952A46AE4F}" presName="negativeSpace" presStyleCnt="0"/>
      <dgm:spPr/>
    </dgm:pt>
    <dgm:pt modelId="{D70498F4-184C-4785-8B1A-624BDCE7DD9E}" type="pres">
      <dgm:prSet presAssocID="{E4FF43ED-9761-409E-B92D-D1952A46AE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6F5FF-064E-40C2-A9CC-23CDA795ADAE}" type="presOf" srcId="{E4FF43ED-9761-409E-B92D-D1952A46AE4F}" destId="{C51F5807-B322-43F6-ABCE-186E7BAFD925}" srcOrd="0" destOrd="0" presId="urn:microsoft.com/office/officeart/2005/8/layout/list1"/>
    <dgm:cxn modelId="{F054B300-0694-455F-8C85-335817C5DF46}" srcId="{A068256A-8A4F-4287-927F-CDC9753D38AF}" destId="{E4FF43ED-9761-409E-B92D-D1952A46AE4F}" srcOrd="0" destOrd="0" parTransId="{A7C23B1E-39B9-42CE-BFD9-FF1E20E51456}" sibTransId="{AA0B807E-8D45-4391-A1AC-063D4B4D9C94}"/>
    <dgm:cxn modelId="{EF520429-1830-4A5E-9A40-0C86B085398F}" srcId="{E4FF43ED-9761-409E-B92D-D1952A46AE4F}" destId="{D32BACF4-B3E9-4FC4-B85E-29EB5318F603}" srcOrd="1" destOrd="0" parTransId="{52D11A5C-7813-4EE4-9D43-ECE4C3CF3577}" sibTransId="{3AAE143B-6EC1-4EE1-B07C-0C480611AF99}"/>
    <dgm:cxn modelId="{F6A06455-497E-44D1-B0B6-39167F014F7A}" type="presOf" srcId="{2ABA1DEC-EB82-45BB-A57B-94F03164633B}" destId="{D70498F4-184C-4785-8B1A-624BDCE7DD9E}" srcOrd="0" destOrd="0" presId="urn:microsoft.com/office/officeart/2005/8/layout/list1"/>
    <dgm:cxn modelId="{360ECB1C-5043-41A4-B6CF-8EF55D7BBA2A}" type="presOf" srcId="{D122CC5C-D3AD-4F95-AFC7-6A34812564A3}" destId="{D70498F4-184C-4785-8B1A-624BDCE7DD9E}" srcOrd="0" destOrd="5" presId="urn:microsoft.com/office/officeart/2005/8/layout/list1"/>
    <dgm:cxn modelId="{79D12AE6-41E2-44D9-939F-53AAD853E182}" srcId="{E4FF43ED-9761-409E-B92D-D1952A46AE4F}" destId="{2ABA1DEC-EB82-45BB-A57B-94F03164633B}" srcOrd="0" destOrd="0" parTransId="{40438BB3-3776-4731-A7C4-3A6A057CB71B}" sibTransId="{D45538B6-E999-4802-B8F1-B9E54EBAA7A7}"/>
    <dgm:cxn modelId="{42D1F282-73BF-4E72-9BA2-5E5D6AB14733}" type="presOf" srcId="{E4FF43ED-9761-409E-B92D-D1952A46AE4F}" destId="{00EF7FA8-D4AB-4F30-8DFD-5140B59641FC}" srcOrd="1" destOrd="0" presId="urn:microsoft.com/office/officeart/2005/8/layout/list1"/>
    <dgm:cxn modelId="{711C0C2C-E233-4D27-9C37-081280E60341}" srcId="{E4FF43ED-9761-409E-B92D-D1952A46AE4F}" destId="{11A1804A-6443-4B6A-BF14-774CBBD4C166}" srcOrd="3" destOrd="0" parTransId="{7ADA7D95-16AA-4E5A-A328-1B04B234B842}" sibTransId="{FEC8EBDC-A4B1-4DD6-A2E3-EC168AE82C07}"/>
    <dgm:cxn modelId="{72EF4638-4A52-4110-AF4E-5EF25370398E}" srcId="{E4FF43ED-9761-409E-B92D-D1952A46AE4F}" destId="{D122CC5C-D3AD-4F95-AFC7-6A34812564A3}" srcOrd="5" destOrd="0" parTransId="{A63262FB-3E0F-4EFA-8D22-8B314C44B544}" sibTransId="{0066307D-C1D6-48D6-A44D-DE826CAC8EA6}"/>
    <dgm:cxn modelId="{D4E278EE-14DF-4D43-9AEA-BFF532176D8E}" type="presOf" srcId="{11A1804A-6443-4B6A-BF14-774CBBD4C166}" destId="{D70498F4-184C-4785-8B1A-624BDCE7DD9E}" srcOrd="0" destOrd="3" presId="urn:microsoft.com/office/officeart/2005/8/layout/list1"/>
    <dgm:cxn modelId="{DFB9A194-8B7C-4B2D-868A-05C66A266FA0}" type="presOf" srcId="{149EF33C-D80C-49F0-B472-D50329D23DCD}" destId="{D70498F4-184C-4785-8B1A-624BDCE7DD9E}" srcOrd="0" destOrd="4" presId="urn:microsoft.com/office/officeart/2005/8/layout/list1"/>
    <dgm:cxn modelId="{A15D7BFA-2059-4B24-A633-9CA9148571AA}" type="presOf" srcId="{D32BACF4-B3E9-4FC4-B85E-29EB5318F603}" destId="{D70498F4-184C-4785-8B1A-624BDCE7DD9E}" srcOrd="0" destOrd="1" presId="urn:microsoft.com/office/officeart/2005/8/layout/list1"/>
    <dgm:cxn modelId="{D978D9E9-14C6-4C60-A4FF-EEE13E846B80}" type="presOf" srcId="{BD7CE84D-33D8-4565-AF64-0BDA4AE4E8F2}" destId="{D70498F4-184C-4785-8B1A-624BDCE7DD9E}" srcOrd="0" destOrd="2" presId="urn:microsoft.com/office/officeart/2005/8/layout/list1"/>
    <dgm:cxn modelId="{58B206E1-FBE1-46B4-9A6A-79B0C55F3E32}" srcId="{E4FF43ED-9761-409E-B92D-D1952A46AE4F}" destId="{149EF33C-D80C-49F0-B472-D50329D23DCD}" srcOrd="4" destOrd="0" parTransId="{DED5F008-E19E-4B70-9C66-4FC9B6847A33}" sibTransId="{703EDC67-133F-4165-9940-26B78BD1DD08}"/>
    <dgm:cxn modelId="{727BEF9D-1A5E-435D-8928-1F80671C5386}" srcId="{E4FF43ED-9761-409E-B92D-D1952A46AE4F}" destId="{BD7CE84D-33D8-4565-AF64-0BDA4AE4E8F2}" srcOrd="2" destOrd="0" parTransId="{BEB50540-EC82-4DAC-81D7-E3278D49E295}" sibTransId="{FB7B8A7F-707C-46B3-9AAC-C12B0B66ADE5}"/>
    <dgm:cxn modelId="{1AAA62F1-B7BB-4EAA-BDDB-9DEB6920131C}" type="presOf" srcId="{A068256A-8A4F-4287-927F-CDC9753D38AF}" destId="{3D1AD96F-73DB-4507-AA70-BF777D1E40DB}" srcOrd="0" destOrd="0" presId="urn:microsoft.com/office/officeart/2005/8/layout/list1"/>
    <dgm:cxn modelId="{B424FB74-9B4F-4191-9AA6-3B87EB6B7B85}" type="presParOf" srcId="{3D1AD96F-73DB-4507-AA70-BF777D1E40DB}" destId="{8E080829-CC97-4800-ADF9-0B3E04C81246}" srcOrd="0" destOrd="0" presId="urn:microsoft.com/office/officeart/2005/8/layout/list1"/>
    <dgm:cxn modelId="{26D774C0-49BD-45B4-9FCC-229CB478352D}" type="presParOf" srcId="{8E080829-CC97-4800-ADF9-0B3E04C81246}" destId="{C51F5807-B322-43F6-ABCE-186E7BAFD925}" srcOrd="0" destOrd="0" presId="urn:microsoft.com/office/officeart/2005/8/layout/list1"/>
    <dgm:cxn modelId="{0D055CB5-249A-4168-B76E-917E01DB9679}" type="presParOf" srcId="{8E080829-CC97-4800-ADF9-0B3E04C81246}" destId="{00EF7FA8-D4AB-4F30-8DFD-5140B59641FC}" srcOrd="1" destOrd="0" presId="urn:microsoft.com/office/officeart/2005/8/layout/list1"/>
    <dgm:cxn modelId="{49B517FB-6BCC-407B-8C50-934CE4D434A5}" type="presParOf" srcId="{3D1AD96F-73DB-4507-AA70-BF777D1E40DB}" destId="{63B7FE7C-7907-4613-A635-3989750B4625}" srcOrd="1" destOrd="0" presId="urn:microsoft.com/office/officeart/2005/8/layout/list1"/>
    <dgm:cxn modelId="{A9FC97B4-AF19-4A99-806F-2ECF9FD53185}" type="presParOf" srcId="{3D1AD96F-73DB-4507-AA70-BF777D1E40DB}" destId="{D70498F4-184C-4785-8B1A-624BDCE7DD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B40993E-DD49-4A30-86FE-3952F4CC89A5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4394CB-6D8D-4693-804C-D3320A02ED6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C47537F-4C97-4D4A-9555-F2508FFF635E}" type="parTrans" cxnId="{4A83420C-5FBD-4DFD-B3BB-64EA9F83681F}">
      <dgm:prSet/>
      <dgm:spPr/>
      <dgm:t>
        <a:bodyPr/>
        <a:lstStyle/>
        <a:p>
          <a:endParaRPr lang="ru-RU"/>
        </a:p>
      </dgm:t>
    </dgm:pt>
    <dgm:pt modelId="{28087490-ECA8-4353-9BA2-E6B8880F4A18}" type="sibTrans" cxnId="{4A83420C-5FBD-4DFD-B3BB-64EA9F83681F}">
      <dgm:prSet/>
      <dgm:spPr/>
      <dgm:t>
        <a:bodyPr/>
        <a:lstStyle/>
        <a:p>
          <a:endParaRPr lang="ru-RU"/>
        </a:p>
      </dgm:t>
    </dgm:pt>
    <dgm:pt modelId="{5A484A88-1FAA-4872-8092-6214583FA976}">
      <dgm:prSet phldrT="[Текст]"/>
      <dgm:spPr/>
      <dgm:t>
        <a:bodyPr/>
        <a:lstStyle/>
        <a:p>
          <a:r>
            <a:rPr lang="ru-RU" b="1" dirty="0" smtClean="0">
              <a:effectLst/>
            </a:rPr>
            <a:t>Актуализация контекстных данных для расчета оценки вклада образовательной организации в качество общего образования Томской области в ИС «Паспорт школы»</a:t>
          </a:r>
          <a:endParaRPr lang="ru-RU" b="1" dirty="0"/>
        </a:p>
      </dgm:t>
    </dgm:pt>
    <dgm:pt modelId="{AD98A258-C2B7-469A-8249-8F0AA00D74F7}" type="parTrans" cxnId="{922B0D83-7CDD-4E74-BBA0-DAB26F95EF8F}">
      <dgm:prSet/>
      <dgm:spPr/>
      <dgm:t>
        <a:bodyPr/>
        <a:lstStyle/>
        <a:p>
          <a:endParaRPr lang="ru-RU"/>
        </a:p>
      </dgm:t>
    </dgm:pt>
    <dgm:pt modelId="{FDBDE5E4-D9E6-4F8E-A314-08D7BC8751E2}" type="sibTrans" cxnId="{922B0D83-7CDD-4E74-BBA0-DAB26F95EF8F}">
      <dgm:prSet/>
      <dgm:spPr/>
      <dgm:t>
        <a:bodyPr/>
        <a:lstStyle/>
        <a:p>
          <a:endParaRPr lang="ru-RU"/>
        </a:p>
      </dgm:t>
    </dgm:pt>
    <dgm:pt modelId="{D5900652-41FF-4A50-8421-7D990A707F3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850E104-CCBD-4690-A353-1AAECCDBB76D}" type="parTrans" cxnId="{3DF891D0-72B5-4ADA-8CC1-FDBC7CE3F6CC}">
      <dgm:prSet/>
      <dgm:spPr/>
      <dgm:t>
        <a:bodyPr/>
        <a:lstStyle/>
        <a:p>
          <a:endParaRPr lang="ru-RU"/>
        </a:p>
      </dgm:t>
    </dgm:pt>
    <dgm:pt modelId="{CAC724B5-D16C-47D4-84E3-6834994027B0}" type="sibTrans" cxnId="{3DF891D0-72B5-4ADA-8CC1-FDBC7CE3F6CC}">
      <dgm:prSet/>
      <dgm:spPr/>
      <dgm:t>
        <a:bodyPr/>
        <a:lstStyle/>
        <a:p>
          <a:endParaRPr lang="ru-RU"/>
        </a:p>
      </dgm:t>
    </dgm:pt>
    <dgm:pt modelId="{22D7D4AD-367E-4603-8BDF-654895D6E54C}">
      <dgm:prSet phldrT="[Текст]"/>
      <dgm:spPr/>
      <dgm:t>
        <a:bodyPr/>
        <a:lstStyle/>
        <a:p>
          <a:r>
            <a:rPr lang="ru-RU" b="1" dirty="0" smtClean="0">
              <a:effectLst/>
            </a:rPr>
            <a:t>Анализ результатов оценочных процедур и формированию плана работы с педагогами и обучающимися по устранению выявленных затруднений</a:t>
          </a:r>
          <a:endParaRPr lang="ru-RU" b="1" dirty="0"/>
        </a:p>
      </dgm:t>
    </dgm:pt>
    <dgm:pt modelId="{99906256-098B-4FC9-B621-2F2B1608BB0F}" type="parTrans" cxnId="{E1012F6D-AA15-486E-A913-23D89398430B}">
      <dgm:prSet/>
      <dgm:spPr/>
      <dgm:t>
        <a:bodyPr/>
        <a:lstStyle/>
        <a:p>
          <a:endParaRPr lang="ru-RU"/>
        </a:p>
      </dgm:t>
    </dgm:pt>
    <dgm:pt modelId="{754CA593-0E62-4D09-9002-86D08175E4D4}" type="sibTrans" cxnId="{E1012F6D-AA15-486E-A913-23D89398430B}">
      <dgm:prSet/>
      <dgm:spPr/>
      <dgm:t>
        <a:bodyPr/>
        <a:lstStyle/>
        <a:p>
          <a:endParaRPr lang="ru-RU"/>
        </a:p>
      </dgm:t>
    </dgm:pt>
    <dgm:pt modelId="{5A2AB621-BEBD-4CBF-B90C-4A3881DFF589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BBD331B-9796-4C35-8FA5-88C5BA7E106F}" type="parTrans" cxnId="{B594A591-284D-471C-A8F4-F5997926D016}">
      <dgm:prSet/>
      <dgm:spPr/>
      <dgm:t>
        <a:bodyPr/>
        <a:lstStyle/>
        <a:p>
          <a:endParaRPr lang="ru-RU"/>
        </a:p>
      </dgm:t>
    </dgm:pt>
    <dgm:pt modelId="{D1E5D022-A0C7-42DB-ABAE-2685907F4B7D}" type="sibTrans" cxnId="{B594A591-284D-471C-A8F4-F5997926D016}">
      <dgm:prSet/>
      <dgm:spPr/>
      <dgm:t>
        <a:bodyPr/>
        <a:lstStyle/>
        <a:p>
          <a:endParaRPr lang="ru-RU"/>
        </a:p>
      </dgm:t>
    </dgm:pt>
    <dgm:pt modelId="{E632AB1C-AB11-4B17-8020-0EABA4596FB9}">
      <dgm:prSet/>
      <dgm:spPr/>
      <dgm:t>
        <a:bodyPr/>
        <a:lstStyle/>
        <a:p>
          <a:pPr rtl="0"/>
          <a:r>
            <a:rPr lang="ru-RU" b="1" baseline="0" smtClean="0"/>
            <a:t>Усиление внимания и мер ответственности к процессам подготовки и проведения государственной итоговой аттестации</a:t>
          </a:r>
          <a:r>
            <a:rPr lang="ru-RU" b="1" smtClean="0"/>
            <a:t> </a:t>
          </a:r>
          <a:endParaRPr lang="ru-RU" dirty="0"/>
        </a:p>
      </dgm:t>
    </dgm:pt>
    <dgm:pt modelId="{1004788A-A2E5-4EA6-952C-B1FF828B987C}" type="parTrans" cxnId="{B565B352-A9DF-4A99-8A06-A28CA94028DB}">
      <dgm:prSet/>
      <dgm:spPr/>
      <dgm:t>
        <a:bodyPr/>
        <a:lstStyle/>
        <a:p>
          <a:endParaRPr lang="ru-RU"/>
        </a:p>
      </dgm:t>
    </dgm:pt>
    <dgm:pt modelId="{BBBA9159-4882-4CB9-95FA-71F3C819D6E7}" type="sibTrans" cxnId="{B565B352-A9DF-4A99-8A06-A28CA94028DB}">
      <dgm:prSet/>
      <dgm:spPr/>
      <dgm:t>
        <a:bodyPr/>
        <a:lstStyle/>
        <a:p>
          <a:endParaRPr lang="ru-RU"/>
        </a:p>
      </dgm:t>
    </dgm:pt>
    <dgm:pt modelId="{2549A47B-28BA-400E-9603-51F9AD3EED2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20B485D-4082-4025-89FD-9059974906A2}" type="parTrans" cxnId="{FE072830-491C-4A29-9BB7-F27D3A02DE7C}">
      <dgm:prSet/>
      <dgm:spPr/>
      <dgm:t>
        <a:bodyPr/>
        <a:lstStyle/>
        <a:p>
          <a:endParaRPr lang="ru-RU"/>
        </a:p>
      </dgm:t>
    </dgm:pt>
    <dgm:pt modelId="{DCAB7C09-5CFD-40C9-86FB-1E2CAFE1E6AF}" type="sibTrans" cxnId="{FE072830-491C-4A29-9BB7-F27D3A02DE7C}">
      <dgm:prSet/>
      <dgm:spPr/>
      <dgm:t>
        <a:bodyPr/>
        <a:lstStyle/>
        <a:p>
          <a:endParaRPr lang="ru-RU"/>
        </a:p>
      </dgm:t>
    </dgm:pt>
    <dgm:pt modelId="{C5B9F07A-6B4E-445C-89FE-D7F57BE7BFCE}">
      <dgm:prSet/>
      <dgm:spPr/>
      <dgm:t>
        <a:bodyPr/>
        <a:lstStyle/>
        <a:p>
          <a:r>
            <a:rPr lang="ru-RU" b="1" dirty="0" smtClean="0"/>
            <a:t>Реализация запланированных мероприятий по оценке качества образования</a:t>
          </a:r>
          <a:endParaRPr lang="ru-RU" b="1" dirty="0"/>
        </a:p>
      </dgm:t>
    </dgm:pt>
    <dgm:pt modelId="{23DE4076-45A2-4C77-9634-DAEED6BC9C85}" type="parTrans" cxnId="{C3617AEA-6778-40C8-9CAB-88D7BD88BE03}">
      <dgm:prSet/>
      <dgm:spPr/>
      <dgm:t>
        <a:bodyPr/>
        <a:lstStyle/>
        <a:p>
          <a:endParaRPr lang="ru-RU"/>
        </a:p>
      </dgm:t>
    </dgm:pt>
    <dgm:pt modelId="{8CFBA65F-1AC0-4E5C-9D2E-888BB7F39E77}" type="sibTrans" cxnId="{C3617AEA-6778-40C8-9CAB-88D7BD88BE03}">
      <dgm:prSet/>
      <dgm:spPr/>
      <dgm:t>
        <a:bodyPr/>
        <a:lstStyle/>
        <a:p>
          <a:endParaRPr lang="ru-RU"/>
        </a:p>
      </dgm:t>
    </dgm:pt>
    <dgm:pt modelId="{65A83BD1-2483-4169-990B-2F2B4C818D5A}" type="pres">
      <dgm:prSet presAssocID="{7B40993E-DD49-4A30-86FE-3952F4CC89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99B97-AC68-47D8-B91E-C698A96D0D56}" type="pres">
      <dgm:prSet presAssocID="{2549A47B-28BA-400E-9603-51F9AD3EED2E}" presName="composite" presStyleCnt="0"/>
      <dgm:spPr/>
      <dgm:t>
        <a:bodyPr/>
        <a:lstStyle/>
        <a:p>
          <a:endParaRPr lang="ru-RU"/>
        </a:p>
      </dgm:t>
    </dgm:pt>
    <dgm:pt modelId="{95A9F8A5-230D-426B-B140-C8BB90D42FEE}" type="pres">
      <dgm:prSet presAssocID="{2549A47B-28BA-400E-9603-51F9AD3EED2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E85E0-CB09-4039-9E22-21CA077E3D08}" type="pres">
      <dgm:prSet presAssocID="{2549A47B-28BA-400E-9603-51F9AD3EED2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A6258-F0B9-42C4-8902-E38152478A57}" type="pres">
      <dgm:prSet presAssocID="{DCAB7C09-5CFD-40C9-86FB-1E2CAFE1E6AF}" presName="sp" presStyleCnt="0"/>
      <dgm:spPr/>
      <dgm:t>
        <a:bodyPr/>
        <a:lstStyle/>
        <a:p>
          <a:endParaRPr lang="ru-RU"/>
        </a:p>
      </dgm:t>
    </dgm:pt>
    <dgm:pt modelId="{3DEE92D8-2FAF-4EE2-BE76-EF7DCD61D722}" type="pres">
      <dgm:prSet presAssocID="{C54394CB-6D8D-4693-804C-D3320A02ED6E}" presName="composite" presStyleCnt="0"/>
      <dgm:spPr/>
      <dgm:t>
        <a:bodyPr/>
        <a:lstStyle/>
        <a:p>
          <a:endParaRPr lang="ru-RU"/>
        </a:p>
      </dgm:t>
    </dgm:pt>
    <dgm:pt modelId="{6AFC347F-2532-449B-8168-6F32905709C7}" type="pres">
      <dgm:prSet presAssocID="{C54394CB-6D8D-4693-804C-D3320A02ED6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79D5F-8F76-4708-B142-3DF723867194}" type="pres">
      <dgm:prSet presAssocID="{C54394CB-6D8D-4693-804C-D3320A02ED6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FDF3C-1E94-4CF5-933A-6DAE70C163F0}" type="pres">
      <dgm:prSet presAssocID="{28087490-ECA8-4353-9BA2-E6B8880F4A18}" presName="sp" presStyleCnt="0"/>
      <dgm:spPr/>
      <dgm:t>
        <a:bodyPr/>
        <a:lstStyle/>
        <a:p>
          <a:endParaRPr lang="ru-RU"/>
        </a:p>
      </dgm:t>
    </dgm:pt>
    <dgm:pt modelId="{96DEF03B-97E2-426E-8647-1C576EE8C437}" type="pres">
      <dgm:prSet presAssocID="{D5900652-41FF-4A50-8421-7D990A707F34}" presName="composite" presStyleCnt="0"/>
      <dgm:spPr/>
      <dgm:t>
        <a:bodyPr/>
        <a:lstStyle/>
        <a:p>
          <a:endParaRPr lang="ru-RU"/>
        </a:p>
      </dgm:t>
    </dgm:pt>
    <dgm:pt modelId="{AB774A11-5F73-4CB8-A86B-803C84202A0C}" type="pres">
      <dgm:prSet presAssocID="{D5900652-41FF-4A50-8421-7D990A707F3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A472B-53F5-49DE-9E92-17A3D1BD7D16}" type="pres">
      <dgm:prSet presAssocID="{D5900652-41FF-4A50-8421-7D990A707F3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C89CB-3301-4BC3-8DFC-2E0EC5C92CEB}" type="pres">
      <dgm:prSet presAssocID="{CAC724B5-D16C-47D4-84E3-6834994027B0}" presName="sp" presStyleCnt="0"/>
      <dgm:spPr/>
      <dgm:t>
        <a:bodyPr/>
        <a:lstStyle/>
        <a:p>
          <a:endParaRPr lang="ru-RU"/>
        </a:p>
      </dgm:t>
    </dgm:pt>
    <dgm:pt modelId="{3872353D-E766-40DC-8EAA-95CAFEC328CA}" type="pres">
      <dgm:prSet presAssocID="{5A2AB621-BEBD-4CBF-B90C-4A3881DFF589}" presName="composite" presStyleCnt="0"/>
      <dgm:spPr/>
      <dgm:t>
        <a:bodyPr/>
        <a:lstStyle/>
        <a:p>
          <a:endParaRPr lang="ru-RU"/>
        </a:p>
      </dgm:t>
    </dgm:pt>
    <dgm:pt modelId="{5B6B823E-54F5-478A-A851-B1A5E210E0A9}" type="pres">
      <dgm:prSet presAssocID="{5A2AB621-BEBD-4CBF-B90C-4A3881DFF58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C033C-258A-4152-B1D5-756240A2C053}" type="pres">
      <dgm:prSet presAssocID="{5A2AB621-BEBD-4CBF-B90C-4A3881DFF58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30DB9F-A80D-4E02-9104-40353D66A22E}" type="presOf" srcId="{7B40993E-DD49-4A30-86FE-3952F4CC89A5}" destId="{65A83BD1-2483-4169-990B-2F2B4C818D5A}" srcOrd="0" destOrd="0" presId="urn:microsoft.com/office/officeart/2005/8/layout/chevron2"/>
    <dgm:cxn modelId="{A02DB4DC-B868-4CF2-90D9-6344A6F42276}" type="presOf" srcId="{D5900652-41FF-4A50-8421-7D990A707F34}" destId="{AB774A11-5F73-4CB8-A86B-803C84202A0C}" srcOrd="0" destOrd="0" presId="urn:microsoft.com/office/officeart/2005/8/layout/chevron2"/>
    <dgm:cxn modelId="{922B0D83-7CDD-4E74-BBA0-DAB26F95EF8F}" srcId="{C54394CB-6D8D-4693-804C-D3320A02ED6E}" destId="{5A484A88-1FAA-4872-8092-6214583FA976}" srcOrd="0" destOrd="0" parTransId="{AD98A258-C2B7-469A-8249-8F0AA00D74F7}" sibTransId="{FDBDE5E4-D9E6-4F8E-A314-08D7BC8751E2}"/>
    <dgm:cxn modelId="{B565B352-A9DF-4A99-8A06-A28CA94028DB}" srcId="{5A2AB621-BEBD-4CBF-B90C-4A3881DFF589}" destId="{E632AB1C-AB11-4B17-8020-0EABA4596FB9}" srcOrd="0" destOrd="0" parTransId="{1004788A-A2E5-4EA6-952C-B1FF828B987C}" sibTransId="{BBBA9159-4882-4CB9-95FA-71F3C819D6E7}"/>
    <dgm:cxn modelId="{5E271966-BFD5-46DC-A64A-705C4275C591}" type="presOf" srcId="{E632AB1C-AB11-4B17-8020-0EABA4596FB9}" destId="{5BEC033C-258A-4152-B1D5-756240A2C053}" srcOrd="0" destOrd="0" presId="urn:microsoft.com/office/officeart/2005/8/layout/chevron2"/>
    <dgm:cxn modelId="{0E8599D1-C8EF-49D9-9E3A-44B25CCA05C1}" type="presOf" srcId="{5A484A88-1FAA-4872-8092-6214583FA976}" destId="{EE979D5F-8F76-4708-B142-3DF723867194}" srcOrd="0" destOrd="0" presId="urn:microsoft.com/office/officeart/2005/8/layout/chevron2"/>
    <dgm:cxn modelId="{C3617AEA-6778-40C8-9CAB-88D7BD88BE03}" srcId="{2549A47B-28BA-400E-9603-51F9AD3EED2E}" destId="{C5B9F07A-6B4E-445C-89FE-D7F57BE7BFCE}" srcOrd="0" destOrd="0" parTransId="{23DE4076-45A2-4C77-9634-DAEED6BC9C85}" sibTransId="{8CFBA65F-1AC0-4E5C-9D2E-888BB7F39E77}"/>
    <dgm:cxn modelId="{E1012F6D-AA15-486E-A913-23D89398430B}" srcId="{D5900652-41FF-4A50-8421-7D990A707F34}" destId="{22D7D4AD-367E-4603-8BDF-654895D6E54C}" srcOrd="0" destOrd="0" parTransId="{99906256-098B-4FC9-B621-2F2B1608BB0F}" sibTransId="{754CA593-0E62-4D09-9002-86D08175E4D4}"/>
    <dgm:cxn modelId="{AE2196D1-AB2F-4567-97C6-5842AA247504}" type="presOf" srcId="{2549A47B-28BA-400E-9603-51F9AD3EED2E}" destId="{95A9F8A5-230D-426B-B140-C8BB90D42FEE}" srcOrd="0" destOrd="0" presId="urn:microsoft.com/office/officeart/2005/8/layout/chevron2"/>
    <dgm:cxn modelId="{4A83420C-5FBD-4DFD-B3BB-64EA9F83681F}" srcId="{7B40993E-DD49-4A30-86FE-3952F4CC89A5}" destId="{C54394CB-6D8D-4693-804C-D3320A02ED6E}" srcOrd="1" destOrd="0" parTransId="{6C47537F-4C97-4D4A-9555-F2508FFF635E}" sibTransId="{28087490-ECA8-4353-9BA2-E6B8880F4A18}"/>
    <dgm:cxn modelId="{FE072830-491C-4A29-9BB7-F27D3A02DE7C}" srcId="{7B40993E-DD49-4A30-86FE-3952F4CC89A5}" destId="{2549A47B-28BA-400E-9603-51F9AD3EED2E}" srcOrd="0" destOrd="0" parTransId="{220B485D-4082-4025-89FD-9059974906A2}" sibTransId="{DCAB7C09-5CFD-40C9-86FB-1E2CAFE1E6AF}"/>
    <dgm:cxn modelId="{B594A591-284D-471C-A8F4-F5997926D016}" srcId="{7B40993E-DD49-4A30-86FE-3952F4CC89A5}" destId="{5A2AB621-BEBD-4CBF-B90C-4A3881DFF589}" srcOrd="3" destOrd="0" parTransId="{6BBD331B-9796-4C35-8FA5-88C5BA7E106F}" sibTransId="{D1E5D022-A0C7-42DB-ABAE-2685907F4B7D}"/>
    <dgm:cxn modelId="{3DF891D0-72B5-4ADA-8CC1-FDBC7CE3F6CC}" srcId="{7B40993E-DD49-4A30-86FE-3952F4CC89A5}" destId="{D5900652-41FF-4A50-8421-7D990A707F34}" srcOrd="2" destOrd="0" parTransId="{4850E104-CCBD-4690-A353-1AAECCDBB76D}" sibTransId="{CAC724B5-D16C-47D4-84E3-6834994027B0}"/>
    <dgm:cxn modelId="{8CE0B844-2CD1-466B-BFD7-FC1A6F361E6B}" type="presOf" srcId="{22D7D4AD-367E-4603-8BDF-654895D6E54C}" destId="{A70A472B-53F5-49DE-9E92-17A3D1BD7D16}" srcOrd="0" destOrd="0" presId="urn:microsoft.com/office/officeart/2005/8/layout/chevron2"/>
    <dgm:cxn modelId="{B5DF23E9-11AC-4C3E-9C10-8242A0FADC59}" type="presOf" srcId="{C5B9F07A-6B4E-445C-89FE-D7F57BE7BFCE}" destId="{628E85E0-CB09-4039-9E22-21CA077E3D08}" srcOrd="0" destOrd="0" presId="urn:microsoft.com/office/officeart/2005/8/layout/chevron2"/>
    <dgm:cxn modelId="{4D7DB7AF-5AC3-444F-90C4-5CA532C1B5D4}" type="presOf" srcId="{C54394CB-6D8D-4693-804C-D3320A02ED6E}" destId="{6AFC347F-2532-449B-8168-6F32905709C7}" srcOrd="0" destOrd="0" presId="urn:microsoft.com/office/officeart/2005/8/layout/chevron2"/>
    <dgm:cxn modelId="{E18837CB-C235-4FE7-AA8D-2FC560514372}" type="presOf" srcId="{5A2AB621-BEBD-4CBF-B90C-4A3881DFF589}" destId="{5B6B823E-54F5-478A-A851-B1A5E210E0A9}" srcOrd="0" destOrd="0" presId="urn:microsoft.com/office/officeart/2005/8/layout/chevron2"/>
    <dgm:cxn modelId="{1A59A3C0-9925-4646-BE27-E9C4C1CF86A3}" type="presParOf" srcId="{65A83BD1-2483-4169-990B-2F2B4C818D5A}" destId="{A5A99B97-AC68-47D8-B91E-C698A96D0D56}" srcOrd="0" destOrd="0" presId="urn:microsoft.com/office/officeart/2005/8/layout/chevron2"/>
    <dgm:cxn modelId="{5D599BE8-0DF6-45B5-B59C-7E9D38A209F1}" type="presParOf" srcId="{A5A99B97-AC68-47D8-B91E-C698A96D0D56}" destId="{95A9F8A5-230D-426B-B140-C8BB90D42FEE}" srcOrd="0" destOrd="0" presId="urn:microsoft.com/office/officeart/2005/8/layout/chevron2"/>
    <dgm:cxn modelId="{1CF42AF3-7F02-4087-B3BF-29ACED57F94A}" type="presParOf" srcId="{A5A99B97-AC68-47D8-B91E-C698A96D0D56}" destId="{628E85E0-CB09-4039-9E22-21CA077E3D08}" srcOrd="1" destOrd="0" presId="urn:microsoft.com/office/officeart/2005/8/layout/chevron2"/>
    <dgm:cxn modelId="{61F47C89-361C-4D11-8493-7F2DA8F10287}" type="presParOf" srcId="{65A83BD1-2483-4169-990B-2F2B4C818D5A}" destId="{D20A6258-F0B9-42C4-8902-E38152478A57}" srcOrd="1" destOrd="0" presId="urn:microsoft.com/office/officeart/2005/8/layout/chevron2"/>
    <dgm:cxn modelId="{49AC450C-B6F6-497C-9FCE-6B2693FF6839}" type="presParOf" srcId="{65A83BD1-2483-4169-990B-2F2B4C818D5A}" destId="{3DEE92D8-2FAF-4EE2-BE76-EF7DCD61D722}" srcOrd="2" destOrd="0" presId="urn:microsoft.com/office/officeart/2005/8/layout/chevron2"/>
    <dgm:cxn modelId="{BBBA7CA0-82B4-4C49-986C-E85728283E6E}" type="presParOf" srcId="{3DEE92D8-2FAF-4EE2-BE76-EF7DCD61D722}" destId="{6AFC347F-2532-449B-8168-6F32905709C7}" srcOrd="0" destOrd="0" presId="urn:microsoft.com/office/officeart/2005/8/layout/chevron2"/>
    <dgm:cxn modelId="{0CA98A17-9637-4983-9947-DED924B1E677}" type="presParOf" srcId="{3DEE92D8-2FAF-4EE2-BE76-EF7DCD61D722}" destId="{EE979D5F-8F76-4708-B142-3DF723867194}" srcOrd="1" destOrd="0" presId="urn:microsoft.com/office/officeart/2005/8/layout/chevron2"/>
    <dgm:cxn modelId="{36BDBD8B-4C75-4D2A-843D-90E1FA3DF7D2}" type="presParOf" srcId="{65A83BD1-2483-4169-990B-2F2B4C818D5A}" destId="{47BFDF3C-1E94-4CF5-933A-6DAE70C163F0}" srcOrd="3" destOrd="0" presId="urn:microsoft.com/office/officeart/2005/8/layout/chevron2"/>
    <dgm:cxn modelId="{3F326EDA-BA2C-418E-9B5D-DED2264F2749}" type="presParOf" srcId="{65A83BD1-2483-4169-990B-2F2B4C818D5A}" destId="{96DEF03B-97E2-426E-8647-1C576EE8C437}" srcOrd="4" destOrd="0" presId="urn:microsoft.com/office/officeart/2005/8/layout/chevron2"/>
    <dgm:cxn modelId="{974CE24D-6C05-44CE-99DB-24B4A119E339}" type="presParOf" srcId="{96DEF03B-97E2-426E-8647-1C576EE8C437}" destId="{AB774A11-5F73-4CB8-A86B-803C84202A0C}" srcOrd="0" destOrd="0" presId="urn:microsoft.com/office/officeart/2005/8/layout/chevron2"/>
    <dgm:cxn modelId="{16DCA233-E251-4963-BDAC-8B266408AEF9}" type="presParOf" srcId="{96DEF03B-97E2-426E-8647-1C576EE8C437}" destId="{A70A472B-53F5-49DE-9E92-17A3D1BD7D16}" srcOrd="1" destOrd="0" presId="urn:microsoft.com/office/officeart/2005/8/layout/chevron2"/>
    <dgm:cxn modelId="{A863B4A8-F1B3-4A7D-A3C0-E4B4F19B3A09}" type="presParOf" srcId="{65A83BD1-2483-4169-990B-2F2B4C818D5A}" destId="{941C89CB-3301-4BC3-8DFC-2E0EC5C92CEB}" srcOrd="5" destOrd="0" presId="urn:microsoft.com/office/officeart/2005/8/layout/chevron2"/>
    <dgm:cxn modelId="{D4808FE0-67E6-441C-B446-E8329675CAB5}" type="presParOf" srcId="{65A83BD1-2483-4169-990B-2F2B4C818D5A}" destId="{3872353D-E766-40DC-8EAA-95CAFEC328CA}" srcOrd="6" destOrd="0" presId="urn:microsoft.com/office/officeart/2005/8/layout/chevron2"/>
    <dgm:cxn modelId="{2EE8AFDA-7A58-4DC5-999A-BB916CD46BA8}" type="presParOf" srcId="{3872353D-E766-40DC-8EAA-95CAFEC328CA}" destId="{5B6B823E-54F5-478A-A851-B1A5E210E0A9}" srcOrd="0" destOrd="0" presId="urn:microsoft.com/office/officeart/2005/8/layout/chevron2"/>
    <dgm:cxn modelId="{B1A292B8-0921-4610-9E19-32E09D767201}" type="presParOf" srcId="{3872353D-E766-40DC-8EAA-95CAFEC328CA}" destId="{5BEC033C-258A-4152-B1D5-756240A2C0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24874-E781-4BC4-8A78-6E96F4DF3D61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1685E560-ADDA-428D-B1AD-E959C88A2A12}">
      <dgm:prSet phldrT="[Текст]"/>
      <dgm:spPr>
        <a:ln w="28575">
          <a:solidFill>
            <a:srgbClr val="00980A"/>
          </a:solidFill>
        </a:ln>
      </dgm:spPr>
      <dgm:t>
        <a:bodyPr/>
        <a:lstStyle/>
        <a:p>
          <a:pPr algn="ctr"/>
          <a:r>
            <a:rPr lang="ru-RU" b="1" dirty="0" smtClean="0"/>
            <a:t>Изменения по результатам выборочной перепроверки - 17 работ</a:t>
          </a:r>
        </a:p>
        <a:p>
          <a:pPr algn="ctr"/>
          <a:r>
            <a:rPr lang="ru-RU" b="1" dirty="0" smtClean="0">
              <a:solidFill>
                <a:srgbClr val="FF0000"/>
              </a:solidFill>
            </a:rPr>
            <a:t>«незачет» – «зачет» – 10 работ</a:t>
          </a:r>
        </a:p>
        <a:p>
          <a:pPr algn="ctr"/>
          <a:r>
            <a:rPr lang="ru-RU" b="1" dirty="0" smtClean="0">
              <a:solidFill>
                <a:srgbClr val="FF0000"/>
              </a:solidFill>
            </a:rPr>
            <a:t>«зачет» – «незачет» – 6 работ</a:t>
          </a:r>
        </a:p>
        <a:p>
          <a:pPr algn="ctr"/>
          <a:r>
            <a:rPr lang="ru-RU" b="1" dirty="0" smtClean="0"/>
            <a:t>по отдельному критерию – 1 работа</a:t>
          </a:r>
        </a:p>
      </dgm:t>
    </dgm:pt>
    <dgm:pt modelId="{ED849DD9-CF17-4593-8808-82AEB58BDF57}" type="sibTrans" cxnId="{9E472FBA-4E29-442C-A705-8EF49C650FC7}">
      <dgm:prSet/>
      <dgm:spPr/>
      <dgm:t>
        <a:bodyPr/>
        <a:lstStyle/>
        <a:p>
          <a:endParaRPr lang="ru-RU"/>
        </a:p>
      </dgm:t>
    </dgm:pt>
    <dgm:pt modelId="{CEFE87C8-DF53-4085-A5E6-40C5E8A8121B}" type="parTrans" cxnId="{9E472FBA-4E29-442C-A705-8EF49C650FC7}">
      <dgm:prSet/>
      <dgm:spPr/>
      <dgm:t>
        <a:bodyPr/>
        <a:lstStyle/>
        <a:p>
          <a:endParaRPr lang="ru-RU"/>
        </a:p>
      </dgm:t>
    </dgm:pt>
    <dgm:pt modelId="{82FD6752-AA97-41F4-8746-307E3B8D9968}" type="pres">
      <dgm:prSet presAssocID="{63A24874-E781-4BC4-8A78-6E96F4DF3D61}" presName="linearFlow" presStyleCnt="0">
        <dgm:presLayoutVars>
          <dgm:dir/>
          <dgm:resizeHandles val="exact"/>
        </dgm:presLayoutVars>
      </dgm:prSet>
      <dgm:spPr/>
    </dgm:pt>
    <dgm:pt modelId="{4DB906AF-21F1-4EB8-A39D-346E4DB6BA81}" type="pres">
      <dgm:prSet presAssocID="{1685E560-ADDA-428D-B1AD-E959C88A2A12}" presName="composite" presStyleCnt="0"/>
      <dgm:spPr/>
    </dgm:pt>
    <dgm:pt modelId="{8EF48707-1E9F-45F5-AD32-6F6256347DF9}" type="pres">
      <dgm:prSet presAssocID="{1685E560-ADDA-428D-B1AD-E959C88A2A12}" presName="imgShp" presStyleLbl="fgImgPlace1" presStyleIdx="0" presStyleCnt="1" custScaleX="66309" custScaleY="66309" custLinFactNeighborX="-16894" custLinFactNeighborY="-135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5D2EA-8A34-4EC1-B867-4726FCF87E06}" type="pres">
      <dgm:prSet presAssocID="{1685E560-ADDA-428D-B1AD-E959C88A2A12}" presName="txShp" presStyleLbl="node1" presStyleIdx="0" presStyleCnt="1" custScaleX="150376" custScaleY="107031" custLinFactNeighborX="26" custLinFactNeighborY="-2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472FBA-4E29-442C-A705-8EF49C650FC7}" srcId="{63A24874-E781-4BC4-8A78-6E96F4DF3D61}" destId="{1685E560-ADDA-428D-B1AD-E959C88A2A12}" srcOrd="0" destOrd="0" parTransId="{CEFE87C8-DF53-4085-A5E6-40C5E8A8121B}" sibTransId="{ED849DD9-CF17-4593-8808-82AEB58BDF57}"/>
    <dgm:cxn modelId="{8483BE18-0452-4532-A047-380E9F827B39}" type="presOf" srcId="{1685E560-ADDA-428D-B1AD-E959C88A2A12}" destId="{0455D2EA-8A34-4EC1-B867-4726FCF87E06}" srcOrd="0" destOrd="0" presId="urn:microsoft.com/office/officeart/2005/8/layout/vList3"/>
    <dgm:cxn modelId="{E50B3184-C909-461E-9D78-24CDF940D87C}" type="presOf" srcId="{63A24874-E781-4BC4-8A78-6E96F4DF3D61}" destId="{82FD6752-AA97-41F4-8746-307E3B8D9968}" srcOrd="0" destOrd="0" presId="urn:microsoft.com/office/officeart/2005/8/layout/vList3"/>
    <dgm:cxn modelId="{635389FC-4196-464B-BE36-4E158258CDCC}" type="presParOf" srcId="{82FD6752-AA97-41F4-8746-307E3B8D9968}" destId="{4DB906AF-21F1-4EB8-A39D-346E4DB6BA81}" srcOrd="0" destOrd="0" presId="urn:microsoft.com/office/officeart/2005/8/layout/vList3"/>
    <dgm:cxn modelId="{FB581936-0B0F-4810-8BA0-DCA03BD53A84}" type="presParOf" srcId="{4DB906AF-21F1-4EB8-A39D-346E4DB6BA81}" destId="{8EF48707-1E9F-45F5-AD32-6F6256347DF9}" srcOrd="0" destOrd="0" presId="urn:microsoft.com/office/officeart/2005/8/layout/vList3"/>
    <dgm:cxn modelId="{0FEA4395-1F6A-4492-9801-E7954E6053C8}" type="presParOf" srcId="{4DB906AF-21F1-4EB8-A39D-346E4DB6BA81}" destId="{0455D2EA-8A34-4EC1-B867-4726FCF87E06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A24874-E781-4BC4-8A78-6E96F4DF3D61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1685E560-ADDA-428D-B1AD-E959C88A2A12}">
      <dgm:prSet phldrT="[Текст]"/>
      <dgm:spPr>
        <a:ln w="28575">
          <a:solidFill>
            <a:srgbClr val="00980A"/>
          </a:solidFill>
        </a:ln>
      </dgm:spPr>
      <dgm:t>
        <a:bodyPr/>
        <a:lstStyle/>
        <a:p>
          <a:pPr algn="ctr"/>
          <a:r>
            <a:rPr lang="ru-RU" b="1" dirty="0" smtClean="0"/>
            <a:t>Изменения по результатам перепроверки -  121 работа (по отдельным критериям)</a:t>
          </a:r>
        </a:p>
        <a:p>
          <a:pPr algn="ctr"/>
          <a:r>
            <a:rPr lang="ru-RU" dirty="0" smtClean="0"/>
            <a:t>99 работ –по одному критерию;</a:t>
          </a:r>
        </a:p>
        <a:p>
          <a:pPr algn="ctr"/>
          <a:r>
            <a:rPr lang="ru-RU" dirty="0" smtClean="0"/>
            <a:t>22 работы –по двум критериям</a:t>
          </a:r>
          <a:endParaRPr lang="ru-RU" b="1" dirty="0" smtClean="0"/>
        </a:p>
      </dgm:t>
    </dgm:pt>
    <dgm:pt modelId="{ED849DD9-CF17-4593-8808-82AEB58BDF57}" type="sibTrans" cxnId="{9E472FBA-4E29-442C-A705-8EF49C650FC7}">
      <dgm:prSet/>
      <dgm:spPr/>
      <dgm:t>
        <a:bodyPr/>
        <a:lstStyle/>
        <a:p>
          <a:endParaRPr lang="ru-RU"/>
        </a:p>
      </dgm:t>
    </dgm:pt>
    <dgm:pt modelId="{CEFE87C8-DF53-4085-A5E6-40C5E8A8121B}" type="parTrans" cxnId="{9E472FBA-4E29-442C-A705-8EF49C650FC7}">
      <dgm:prSet/>
      <dgm:spPr/>
      <dgm:t>
        <a:bodyPr/>
        <a:lstStyle/>
        <a:p>
          <a:endParaRPr lang="ru-RU"/>
        </a:p>
      </dgm:t>
    </dgm:pt>
    <dgm:pt modelId="{82FD6752-AA97-41F4-8746-307E3B8D9968}" type="pres">
      <dgm:prSet presAssocID="{63A24874-E781-4BC4-8A78-6E96F4DF3D61}" presName="linearFlow" presStyleCnt="0">
        <dgm:presLayoutVars>
          <dgm:dir/>
          <dgm:resizeHandles val="exact"/>
        </dgm:presLayoutVars>
      </dgm:prSet>
      <dgm:spPr/>
    </dgm:pt>
    <dgm:pt modelId="{4DB906AF-21F1-4EB8-A39D-346E4DB6BA81}" type="pres">
      <dgm:prSet presAssocID="{1685E560-ADDA-428D-B1AD-E959C88A2A12}" presName="composite" presStyleCnt="0"/>
      <dgm:spPr/>
    </dgm:pt>
    <dgm:pt modelId="{8EF48707-1E9F-45F5-AD32-6F6256347DF9}" type="pres">
      <dgm:prSet presAssocID="{1685E560-ADDA-428D-B1AD-E959C88A2A12}" presName="imgShp" presStyleLbl="fgImgPlace1" presStyleIdx="0" presStyleCnt="1" custScaleX="66309" custScaleY="66309" custLinFactNeighborX="-26902" custLinFactNeighborY="22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5D2EA-8A34-4EC1-B867-4726FCF87E06}" type="pres">
      <dgm:prSet presAssocID="{1685E560-ADDA-428D-B1AD-E959C88A2A12}" presName="txShp" presStyleLbl="node1" presStyleIdx="0" presStyleCnt="1" custScaleX="150376" custScaleY="107031" custLinFactNeighborX="-185" custLinFactNeighborY="-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472FBA-4E29-442C-A705-8EF49C650FC7}" srcId="{63A24874-E781-4BC4-8A78-6E96F4DF3D61}" destId="{1685E560-ADDA-428D-B1AD-E959C88A2A12}" srcOrd="0" destOrd="0" parTransId="{CEFE87C8-DF53-4085-A5E6-40C5E8A8121B}" sibTransId="{ED849DD9-CF17-4593-8808-82AEB58BDF57}"/>
    <dgm:cxn modelId="{8483BE18-0452-4532-A047-380E9F827B39}" type="presOf" srcId="{1685E560-ADDA-428D-B1AD-E959C88A2A12}" destId="{0455D2EA-8A34-4EC1-B867-4726FCF87E06}" srcOrd="0" destOrd="0" presId="urn:microsoft.com/office/officeart/2005/8/layout/vList3"/>
    <dgm:cxn modelId="{E50B3184-C909-461E-9D78-24CDF940D87C}" type="presOf" srcId="{63A24874-E781-4BC4-8A78-6E96F4DF3D61}" destId="{82FD6752-AA97-41F4-8746-307E3B8D9968}" srcOrd="0" destOrd="0" presId="urn:microsoft.com/office/officeart/2005/8/layout/vList3"/>
    <dgm:cxn modelId="{635389FC-4196-464B-BE36-4E158258CDCC}" type="presParOf" srcId="{82FD6752-AA97-41F4-8746-307E3B8D9968}" destId="{4DB906AF-21F1-4EB8-A39D-346E4DB6BA81}" srcOrd="0" destOrd="0" presId="urn:microsoft.com/office/officeart/2005/8/layout/vList3"/>
    <dgm:cxn modelId="{FB581936-0B0F-4810-8BA0-DCA03BD53A84}" type="presParOf" srcId="{4DB906AF-21F1-4EB8-A39D-346E4DB6BA81}" destId="{8EF48707-1E9F-45F5-AD32-6F6256347DF9}" srcOrd="0" destOrd="0" presId="urn:microsoft.com/office/officeart/2005/8/layout/vList3"/>
    <dgm:cxn modelId="{0FEA4395-1F6A-4492-9801-E7954E6053C8}" type="presParOf" srcId="{4DB906AF-21F1-4EB8-A39D-346E4DB6BA81}" destId="{0455D2EA-8A34-4EC1-B867-4726FCF87E06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A9B59E-5EE8-4E5A-9D5F-F61CEB9D23E6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8E1783-E922-4F22-95C7-68899D287E45}">
      <dgm:prSet/>
      <dgm:spPr/>
      <dgm:t>
        <a:bodyPr/>
        <a:lstStyle/>
        <a:p>
          <a:pPr rtl="0"/>
          <a:r>
            <a:rPr lang="ru-RU" dirty="0" smtClean="0"/>
            <a:t>Проведение ВПР</a:t>
          </a:r>
        </a:p>
        <a:p>
          <a:pPr rtl="0"/>
          <a:r>
            <a:rPr lang="ru-RU" dirty="0" smtClean="0"/>
            <a:t>с 14 сентября по</a:t>
          </a:r>
        </a:p>
        <a:p>
          <a:pPr rtl="0"/>
          <a:r>
            <a:rPr lang="ru-RU" dirty="0" smtClean="0"/>
            <a:t>12 октября 2020 год</a:t>
          </a:r>
          <a:endParaRPr lang="ru-RU" dirty="0"/>
        </a:p>
      </dgm:t>
    </dgm:pt>
    <dgm:pt modelId="{3315F4FF-2A8D-44E1-9D39-4E02A9265AB1}" type="parTrans" cxnId="{E68E83B7-0F1E-416B-A4F7-FC0DBA1464CA}">
      <dgm:prSet/>
      <dgm:spPr/>
      <dgm:t>
        <a:bodyPr/>
        <a:lstStyle/>
        <a:p>
          <a:endParaRPr lang="ru-RU"/>
        </a:p>
      </dgm:t>
    </dgm:pt>
    <dgm:pt modelId="{2516D1D8-E1BC-4957-8702-CB2C6D7995B8}" type="sibTrans" cxnId="{E68E83B7-0F1E-416B-A4F7-FC0DBA1464CA}">
      <dgm:prSet/>
      <dgm:spPr/>
      <dgm:t>
        <a:bodyPr/>
        <a:lstStyle/>
        <a:p>
          <a:endParaRPr lang="ru-RU"/>
        </a:p>
      </dgm:t>
    </dgm:pt>
    <dgm:pt modelId="{F67834A7-5F41-45E6-9EB5-825487E0F5B0}">
      <dgm:prSet/>
      <dgm:spPr/>
      <dgm:t>
        <a:bodyPr/>
        <a:lstStyle/>
        <a:p>
          <a:pPr rtl="0"/>
          <a:r>
            <a:rPr lang="ru-RU" dirty="0" smtClean="0"/>
            <a:t>5-8 класс обязательные</a:t>
          </a:r>
          <a:endParaRPr lang="ru-RU" dirty="0"/>
        </a:p>
      </dgm:t>
    </dgm:pt>
    <dgm:pt modelId="{F530079E-4CDA-4F92-8F09-91396155FEA6}" type="parTrans" cxnId="{A494917B-A70A-4F37-8D32-CA11817A8186}">
      <dgm:prSet/>
      <dgm:spPr/>
      <dgm:t>
        <a:bodyPr/>
        <a:lstStyle/>
        <a:p>
          <a:endParaRPr lang="ru-RU"/>
        </a:p>
      </dgm:t>
    </dgm:pt>
    <dgm:pt modelId="{B08B7183-C7F6-4D9D-ACD6-A753438B9CF4}" type="sibTrans" cxnId="{A494917B-A70A-4F37-8D32-CA11817A8186}">
      <dgm:prSet/>
      <dgm:spPr/>
      <dgm:t>
        <a:bodyPr/>
        <a:lstStyle/>
        <a:p>
          <a:endParaRPr lang="ru-RU"/>
        </a:p>
      </dgm:t>
    </dgm:pt>
    <dgm:pt modelId="{867B0856-3452-4FD3-97B5-21EDB70F9717}">
      <dgm:prSet/>
      <dgm:spPr/>
      <dgm:t>
        <a:bodyPr/>
        <a:lstStyle/>
        <a:p>
          <a:pPr rtl="0"/>
          <a:r>
            <a:rPr lang="ru-RU" dirty="0" smtClean="0"/>
            <a:t>9 класс в режиме апробации по решению школы</a:t>
          </a:r>
          <a:endParaRPr lang="ru-RU" dirty="0"/>
        </a:p>
      </dgm:t>
    </dgm:pt>
    <dgm:pt modelId="{1A54CB1C-EA5C-40DF-ACA2-70E45959DEE7}" type="parTrans" cxnId="{DBD37E9B-3249-463E-8449-F19E21FB6CBD}">
      <dgm:prSet/>
      <dgm:spPr/>
      <dgm:t>
        <a:bodyPr/>
        <a:lstStyle/>
        <a:p>
          <a:endParaRPr lang="ru-RU"/>
        </a:p>
      </dgm:t>
    </dgm:pt>
    <dgm:pt modelId="{026546EC-DD21-4670-BF81-6BA09618C648}" type="sibTrans" cxnId="{DBD37E9B-3249-463E-8449-F19E21FB6CBD}">
      <dgm:prSet/>
      <dgm:spPr/>
      <dgm:t>
        <a:bodyPr/>
        <a:lstStyle/>
        <a:p>
          <a:endParaRPr lang="ru-RU"/>
        </a:p>
      </dgm:t>
    </dgm:pt>
    <dgm:pt modelId="{CB48099F-6F32-47EE-A947-4585895CD6F8}" type="pres">
      <dgm:prSet presAssocID="{CCA9B59E-5EE8-4E5A-9D5F-F61CEB9D23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F19C84-62AA-4339-B3C6-4CCE9B58D45F}" type="pres">
      <dgm:prSet presAssocID="{C08E1783-E922-4F22-95C7-68899D287E45}" presName="linNode" presStyleCnt="0"/>
      <dgm:spPr/>
    </dgm:pt>
    <dgm:pt modelId="{D083FC43-6061-4636-A1D7-789A2BC465A3}" type="pres">
      <dgm:prSet presAssocID="{C08E1783-E922-4F22-95C7-68899D287E45}" presName="parentShp" presStyleLbl="node1" presStyleIdx="0" presStyleCnt="1" custLinFactNeighborX="-64935" custLinFactNeighborY="-8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969BC-7FB1-4632-AFCD-A8992CB7E9CA}" type="pres">
      <dgm:prSet presAssocID="{C08E1783-E922-4F22-95C7-68899D287E4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80AD3-CC5F-4168-AB38-1F3646A13760}" type="presOf" srcId="{867B0856-3452-4FD3-97B5-21EDB70F9717}" destId="{4BF969BC-7FB1-4632-AFCD-A8992CB7E9CA}" srcOrd="0" destOrd="1" presId="urn:microsoft.com/office/officeart/2005/8/layout/vList6"/>
    <dgm:cxn modelId="{A494917B-A70A-4F37-8D32-CA11817A8186}" srcId="{C08E1783-E922-4F22-95C7-68899D287E45}" destId="{F67834A7-5F41-45E6-9EB5-825487E0F5B0}" srcOrd="0" destOrd="0" parTransId="{F530079E-4CDA-4F92-8F09-91396155FEA6}" sibTransId="{B08B7183-C7F6-4D9D-ACD6-A753438B9CF4}"/>
    <dgm:cxn modelId="{E68E83B7-0F1E-416B-A4F7-FC0DBA1464CA}" srcId="{CCA9B59E-5EE8-4E5A-9D5F-F61CEB9D23E6}" destId="{C08E1783-E922-4F22-95C7-68899D287E45}" srcOrd="0" destOrd="0" parTransId="{3315F4FF-2A8D-44E1-9D39-4E02A9265AB1}" sibTransId="{2516D1D8-E1BC-4957-8702-CB2C6D7995B8}"/>
    <dgm:cxn modelId="{A37E8CE2-0C9F-48D8-A616-B369C6308C81}" type="presOf" srcId="{CCA9B59E-5EE8-4E5A-9D5F-F61CEB9D23E6}" destId="{CB48099F-6F32-47EE-A947-4585895CD6F8}" srcOrd="0" destOrd="0" presId="urn:microsoft.com/office/officeart/2005/8/layout/vList6"/>
    <dgm:cxn modelId="{85FECEA4-5A42-45EC-B250-A150D6D4659F}" type="presOf" srcId="{F67834A7-5F41-45E6-9EB5-825487E0F5B0}" destId="{4BF969BC-7FB1-4632-AFCD-A8992CB7E9CA}" srcOrd="0" destOrd="0" presId="urn:microsoft.com/office/officeart/2005/8/layout/vList6"/>
    <dgm:cxn modelId="{DBD37E9B-3249-463E-8449-F19E21FB6CBD}" srcId="{C08E1783-E922-4F22-95C7-68899D287E45}" destId="{867B0856-3452-4FD3-97B5-21EDB70F9717}" srcOrd="1" destOrd="0" parTransId="{1A54CB1C-EA5C-40DF-ACA2-70E45959DEE7}" sibTransId="{026546EC-DD21-4670-BF81-6BA09618C648}"/>
    <dgm:cxn modelId="{D0B2CC35-475F-47BC-920F-8F126545A02A}" type="presOf" srcId="{C08E1783-E922-4F22-95C7-68899D287E45}" destId="{D083FC43-6061-4636-A1D7-789A2BC465A3}" srcOrd="0" destOrd="0" presId="urn:microsoft.com/office/officeart/2005/8/layout/vList6"/>
    <dgm:cxn modelId="{C56ACB38-F76B-4BEF-956B-302FFA6780EB}" type="presParOf" srcId="{CB48099F-6F32-47EE-A947-4585895CD6F8}" destId="{CBF19C84-62AA-4339-B3C6-4CCE9B58D45F}" srcOrd="0" destOrd="0" presId="urn:microsoft.com/office/officeart/2005/8/layout/vList6"/>
    <dgm:cxn modelId="{B1E3EEF6-F129-40DF-B79E-001497822610}" type="presParOf" srcId="{CBF19C84-62AA-4339-B3C6-4CCE9B58D45F}" destId="{D083FC43-6061-4636-A1D7-789A2BC465A3}" srcOrd="0" destOrd="0" presId="urn:microsoft.com/office/officeart/2005/8/layout/vList6"/>
    <dgm:cxn modelId="{8D22F724-8390-47F9-8E49-D2D7CA7EEE76}" type="presParOf" srcId="{CBF19C84-62AA-4339-B3C6-4CCE9B58D45F}" destId="{4BF969BC-7FB1-4632-AFCD-A8992CB7E9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8E2860-C5F8-41D8-9F80-3DE78BFEA33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7371B50-6A43-4434-88EE-89EDCE2FD394}">
      <dgm:prSet/>
      <dgm:spPr/>
      <dgm:t>
        <a:bodyPr/>
        <a:lstStyle/>
        <a:p>
          <a:pPr algn="ctr" rtl="0"/>
          <a:r>
            <a:rPr lang="ru-RU" dirty="0" smtClean="0"/>
            <a:t>Проведение диагностических работ по программам основного общего образования для обучающихся</a:t>
          </a:r>
          <a:br>
            <a:rPr lang="ru-RU" dirty="0" smtClean="0"/>
          </a:br>
          <a:r>
            <a:rPr lang="ru-RU" dirty="0" smtClean="0"/>
            <a:t>10 классов – сентябрь-октябрь 2020 года</a:t>
          </a:r>
          <a:endParaRPr lang="ru-RU" dirty="0"/>
        </a:p>
      </dgm:t>
    </dgm:pt>
    <dgm:pt modelId="{43F5D438-2293-410C-8749-BFA38DCED5A1}" type="parTrans" cxnId="{8423E7FB-48FB-43CB-9C86-690BE2ACD256}">
      <dgm:prSet/>
      <dgm:spPr/>
      <dgm:t>
        <a:bodyPr/>
        <a:lstStyle/>
        <a:p>
          <a:endParaRPr lang="ru-RU"/>
        </a:p>
      </dgm:t>
    </dgm:pt>
    <dgm:pt modelId="{F35A3BCC-1EFA-4EE0-BFE8-8C2AA9316B53}" type="sibTrans" cxnId="{8423E7FB-48FB-43CB-9C86-690BE2ACD256}">
      <dgm:prSet/>
      <dgm:spPr/>
      <dgm:t>
        <a:bodyPr/>
        <a:lstStyle/>
        <a:p>
          <a:endParaRPr lang="ru-RU"/>
        </a:p>
      </dgm:t>
    </dgm:pt>
    <dgm:pt modelId="{7288B0DE-614B-4F28-B669-624B9D030269}" type="pres">
      <dgm:prSet presAssocID="{FB8E2860-C5F8-41D8-9F80-3DE78BFEA3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892EE-1952-40F9-A1EB-79B8DFA0247F}" type="pres">
      <dgm:prSet presAssocID="{B7371B50-6A43-4434-88EE-89EDCE2FD394}" presName="parentText" presStyleLbl="node1" presStyleIdx="0" presStyleCnt="1" custLinFactNeighborY="-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98B22-4FBE-48CF-B53D-BAB2FEC203AB}" type="presOf" srcId="{B7371B50-6A43-4434-88EE-89EDCE2FD394}" destId="{EBC892EE-1952-40F9-A1EB-79B8DFA0247F}" srcOrd="0" destOrd="0" presId="urn:microsoft.com/office/officeart/2005/8/layout/vList2"/>
    <dgm:cxn modelId="{8423E7FB-48FB-43CB-9C86-690BE2ACD256}" srcId="{FB8E2860-C5F8-41D8-9F80-3DE78BFEA334}" destId="{B7371B50-6A43-4434-88EE-89EDCE2FD394}" srcOrd="0" destOrd="0" parTransId="{43F5D438-2293-410C-8749-BFA38DCED5A1}" sibTransId="{F35A3BCC-1EFA-4EE0-BFE8-8C2AA9316B53}"/>
    <dgm:cxn modelId="{B7C2CB6B-3E21-4D5A-8553-566F10AE96E4}" type="presOf" srcId="{FB8E2860-C5F8-41D8-9F80-3DE78BFEA334}" destId="{7288B0DE-614B-4F28-B669-624B9D030269}" srcOrd="0" destOrd="0" presId="urn:microsoft.com/office/officeart/2005/8/layout/vList2"/>
    <dgm:cxn modelId="{B8DB5AB5-0931-4920-92D2-B21BD124C96E}" type="presParOf" srcId="{7288B0DE-614B-4F28-B669-624B9D030269}" destId="{EBC892EE-1952-40F9-A1EB-79B8DFA024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5E1DDB-4398-4573-9332-1FA515D9A127}" type="doc">
      <dgm:prSet loTypeId="urn:microsoft.com/office/officeart/2005/8/layout/venn1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D9083EDD-73EB-4752-B347-B6E53E05463B}">
      <dgm:prSet/>
      <dgm:spPr/>
      <dgm:t>
        <a:bodyPr/>
        <a:lstStyle/>
        <a:p>
          <a:pPr rtl="0"/>
          <a:r>
            <a:rPr lang="ru-RU" b="1" dirty="0" smtClean="0"/>
            <a:t>Диагностика предметных и методических затруднений педагогов </a:t>
          </a:r>
          <a:endParaRPr lang="ru-RU" b="1" dirty="0"/>
        </a:p>
      </dgm:t>
    </dgm:pt>
    <dgm:pt modelId="{1BD0ED11-CE80-4493-8456-4842AC49BAC0}" type="parTrans" cxnId="{AE65F3C1-6355-4FAC-BAAB-ADEFEDA458A4}">
      <dgm:prSet/>
      <dgm:spPr/>
      <dgm:t>
        <a:bodyPr/>
        <a:lstStyle/>
        <a:p>
          <a:endParaRPr lang="ru-RU"/>
        </a:p>
      </dgm:t>
    </dgm:pt>
    <dgm:pt modelId="{67738AE9-AC14-4479-A750-0A69DA517D72}" type="sibTrans" cxnId="{AE65F3C1-6355-4FAC-BAAB-ADEFEDA458A4}">
      <dgm:prSet/>
      <dgm:spPr/>
      <dgm:t>
        <a:bodyPr/>
        <a:lstStyle/>
        <a:p>
          <a:endParaRPr lang="ru-RU"/>
        </a:p>
      </dgm:t>
    </dgm:pt>
    <dgm:pt modelId="{F21D5241-0E9E-4EF2-89EA-9AE87458461E}">
      <dgm:prSet/>
      <dgm:spPr/>
      <dgm:t>
        <a:bodyPr/>
        <a:lstStyle/>
        <a:p>
          <a:pPr rtl="0"/>
          <a:r>
            <a:rPr lang="ru-RU" b="1" dirty="0" smtClean="0"/>
            <a:t>Региональные исследования на основе международных практик </a:t>
          </a:r>
          <a:endParaRPr lang="ru-RU" b="1" dirty="0"/>
        </a:p>
      </dgm:t>
    </dgm:pt>
    <dgm:pt modelId="{AC985F23-A646-41F5-B0D0-4515384E5CD7}" type="parTrans" cxnId="{2BC71E35-FBAD-449A-9ACD-2435A09CE8E6}">
      <dgm:prSet/>
      <dgm:spPr/>
      <dgm:t>
        <a:bodyPr/>
        <a:lstStyle/>
        <a:p>
          <a:endParaRPr lang="ru-RU"/>
        </a:p>
      </dgm:t>
    </dgm:pt>
    <dgm:pt modelId="{6241F59C-2E24-4ABB-B510-4F46A383F4B4}" type="sibTrans" cxnId="{2BC71E35-FBAD-449A-9ACD-2435A09CE8E6}">
      <dgm:prSet/>
      <dgm:spPr/>
      <dgm:t>
        <a:bodyPr/>
        <a:lstStyle/>
        <a:p>
          <a:endParaRPr lang="ru-RU"/>
        </a:p>
      </dgm:t>
    </dgm:pt>
    <dgm:pt modelId="{98C93AE5-4683-46C0-9CF7-1B3D18F056C9}">
      <dgm:prSet/>
      <dgm:spPr/>
      <dgm:t>
        <a:bodyPr/>
        <a:lstStyle/>
        <a:p>
          <a:pPr rtl="0"/>
          <a:r>
            <a:rPr lang="ru-RU" b="1" dirty="0" smtClean="0"/>
            <a:t>Оценка предметных и </a:t>
          </a:r>
          <a:r>
            <a:rPr lang="ru-RU" b="1" dirty="0" err="1" smtClean="0"/>
            <a:t>метапредметных</a:t>
          </a:r>
          <a:r>
            <a:rPr lang="ru-RU" b="1" dirty="0" smtClean="0"/>
            <a:t> достижений обучающихся </a:t>
          </a:r>
          <a:endParaRPr lang="ru-RU" b="1" dirty="0"/>
        </a:p>
      </dgm:t>
    </dgm:pt>
    <dgm:pt modelId="{46F321FA-EA1E-4EC9-B887-B97B12241206}" type="parTrans" cxnId="{CCB8974D-C26E-48AC-A2CD-F68225E6F394}">
      <dgm:prSet/>
      <dgm:spPr/>
      <dgm:t>
        <a:bodyPr/>
        <a:lstStyle/>
        <a:p>
          <a:endParaRPr lang="ru-RU"/>
        </a:p>
      </dgm:t>
    </dgm:pt>
    <dgm:pt modelId="{426CDFB3-1CA9-4713-AD44-E516B8060377}" type="sibTrans" cxnId="{CCB8974D-C26E-48AC-A2CD-F68225E6F394}">
      <dgm:prSet/>
      <dgm:spPr/>
      <dgm:t>
        <a:bodyPr/>
        <a:lstStyle/>
        <a:p>
          <a:endParaRPr lang="ru-RU"/>
        </a:p>
      </dgm:t>
    </dgm:pt>
    <dgm:pt modelId="{65A27DF2-592D-4683-86C1-3F7370DA3440}" type="pres">
      <dgm:prSet presAssocID="{6B5E1DDB-4398-4573-9332-1FA515D9A1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B36BA-5DD8-47FD-B428-47291B6F21F8}" type="pres">
      <dgm:prSet presAssocID="{D9083EDD-73EB-4752-B347-B6E53E05463B}" presName="circ1" presStyleLbl="vennNode1" presStyleIdx="0" presStyleCnt="3"/>
      <dgm:spPr/>
      <dgm:t>
        <a:bodyPr/>
        <a:lstStyle/>
        <a:p>
          <a:endParaRPr lang="ru-RU"/>
        </a:p>
      </dgm:t>
    </dgm:pt>
    <dgm:pt modelId="{DACB1456-6655-4C9A-971C-0E2240D079D8}" type="pres">
      <dgm:prSet presAssocID="{D9083EDD-73EB-4752-B347-B6E53E0546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5DA1D-61B0-4325-B928-56022C8386C5}" type="pres">
      <dgm:prSet presAssocID="{F21D5241-0E9E-4EF2-89EA-9AE87458461E}" presName="circ2" presStyleLbl="vennNode1" presStyleIdx="1" presStyleCnt="3"/>
      <dgm:spPr/>
      <dgm:t>
        <a:bodyPr/>
        <a:lstStyle/>
        <a:p>
          <a:endParaRPr lang="ru-RU"/>
        </a:p>
      </dgm:t>
    </dgm:pt>
    <dgm:pt modelId="{564B4511-2A62-4E46-A3AC-E30036568E52}" type="pres">
      <dgm:prSet presAssocID="{F21D5241-0E9E-4EF2-89EA-9AE8745846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13E2A-8714-4260-B167-BF37E34AB6D1}" type="pres">
      <dgm:prSet presAssocID="{98C93AE5-4683-46C0-9CF7-1B3D18F056C9}" presName="circ3" presStyleLbl="vennNode1" presStyleIdx="2" presStyleCnt="3"/>
      <dgm:spPr/>
      <dgm:t>
        <a:bodyPr/>
        <a:lstStyle/>
        <a:p>
          <a:endParaRPr lang="ru-RU"/>
        </a:p>
      </dgm:t>
    </dgm:pt>
    <dgm:pt modelId="{03E6F807-1FDF-4821-84F2-47BE3455E01E}" type="pres">
      <dgm:prSet presAssocID="{98C93AE5-4683-46C0-9CF7-1B3D18F056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92B2E-28F2-4054-B710-162A447151B5}" type="presOf" srcId="{98C93AE5-4683-46C0-9CF7-1B3D18F056C9}" destId="{03E6F807-1FDF-4821-84F2-47BE3455E01E}" srcOrd="1" destOrd="0" presId="urn:microsoft.com/office/officeart/2005/8/layout/venn1"/>
    <dgm:cxn modelId="{A500BB84-8F8F-4B9A-8FDC-ADE20E0E39F9}" type="presOf" srcId="{F21D5241-0E9E-4EF2-89EA-9AE87458461E}" destId="{564B4511-2A62-4E46-A3AC-E30036568E52}" srcOrd="1" destOrd="0" presId="urn:microsoft.com/office/officeart/2005/8/layout/venn1"/>
    <dgm:cxn modelId="{F34D57DA-AC45-40AD-831D-A455E7314507}" type="presOf" srcId="{98C93AE5-4683-46C0-9CF7-1B3D18F056C9}" destId="{E2113E2A-8714-4260-B167-BF37E34AB6D1}" srcOrd="0" destOrd="0" presId="urn:microsoft.com/office/officeart/2005/8/layout/venn1"/>
    <dgm:cxn modelId="{7703B8C3-4276-48C0-B21F-55A38A179E03}" type="presOf" srcId="{D9083EDD-73EB-4752-B347-B6E53E05463B}" destId="{CD0B36BA-5DD8-47FD-B428-47291B6F21F8}" srcOrd="0" destOrd="0" presId="urn:microsoft.com/office/officeart/2005/8/layout/venn1"/>
    <dgm:cxn modelId="{080A0D50-541A-46D5-9795-16BCB74FA6BA}" type="presOf" srcId="{D9083EDD-73EB-4752-B347-B6E53E05463B}" destId="{DACB1456-6655-4C9A-971C-0E2240D079D8}" srcOrd="1" destOrd="0" presId="urn:microsoft.com/office/officeart/2005/8/layout/venn1"/>
    <dgm:cxn modelId="{61C83FD5-7C88-4AFE-8AD2-04974F601F85}" type="presOf" srcId="{F21D5241-0E9E-4EF2-89EA-9AE87458461E}" destId="{0975DA1D-61B0-4325-B928-56022C8386C5}" srcOrd="0" destOrd="0" presId="urn:microsoft.com/office/officeart/2005/8/layout/venn1"/>
    <dgm:cxn modelId="{AE65F3C1-6355-4FAC-BAAB-ADEFEDA458A4}" srcId="{6B5E1DDB-4398-4573-9332-1FA515D9A127}" destId="{D9083EDD-73EB-4752-B347-B6E53E05463B}" srcOrd="0" destOrd="0" parTransId="{1BD0ED11-CE80-4493-8456-4842AC49BAC0}" sibTransId="{67738AE9-AC14-4479-A750-0A69DA517D72}"/>
    <dgm:cxn modelId="{2BC71E35-FBAD-449A-9ACD-2435A09CE8E6}" srcId="{6B5E1DDB-4398-4573-9332-1FA515D9A127}" destId="{F21D5241-0E9E-4EF2-89EA-9AE87458461E}" srcOrd="1" destOrd="0" parTransId="{AC985F23-A646-41F5-B0D0-4515384E5CD7}" sibTransId="{6241F59C-2E24-4ABB-B510-4F46A383F4B4}"/>
    <dgm:cxn modelId="{266F88F6-C205-4414-9D52-AAA9705B2F13}" type="presOf" srcId="{6B5E1DDB-4398-4573-9332-1FA515D9A127}" destId="{65A27DF2-592D-4683-86C1-3F7370DA3440}" srcOrd="0" destOrd="0" presId="urn:microsoft.com/office/officeart/2005/8/layout/venn1"/>
    <dgm:cxn modelId="{CCB8974D-C26E-48AC-A2CD-F68225E6F394}" srcId="{6B5E1DDB-4398-4573-9332-1FA515D9A127}" destId="{98C93AE5-4683-46C0-9CF7-1B3D18F056C9}" srcOrd="2" destOrd="0" parTransId="{46F321FA-EA1E-4EC9-B887-B97B12241206}" sibTransId="{426CDFB3-1CA9-4713-AD44-E516B8060377}"/>
    <dgm:cxn modelId="{1E534B1A-A2F1-49E7-B695-16FC286F2C12}" type="presParOf" srcId="{65A27DF2-592D-4683-86C1-3F7370DA3440}" destId="{CD0B36BA-5DD8-47FD-B428-47291B6F21F8}" srcOrd="0" destOrd="0" presId="urn:microsoft.com/office/officeart/2005/8/layout/venn1"/>
    <dgm:cxn modelId="{C12E3FFF-7220-4FFF-BF7A-D951E4ABC183}" type="presParOf" srcId="{65A27DF2-592D-4683-86C1-3F7370DA3440}" destId="{DACB1456-6655-4C9A-971C-0E2240D079D8}" srcOrd="1" destOrd="0" presId="urn:microsoft.com/office/officeart/2005/8/layout/venn1"/>
    <dgm:cxn modelId="{CBA5BD5F-6C52-42EC-9806-D44B1FFFEDFB}" type="presParOf" srcId="{65A27DF2-592D-4683-86C1-3F7370DA3440}" destId="{0975DA1D-61B0-4325-B928-56022C8386C5}" srcOrd="2" destOrd="0" presId="urn:microsoft.com/office/officeart/2005/8/layout/venn1"/>
    <dgm:cxn modelId="{1FA277C6-7BEE-4F66-8B05-BE50186183C2}" type="presParOf" srcId="{65A27DF2-592D-4683-86C1-3F7370DA3440}" destId="{564B4511-2A62-4E46-A3AC-E30036568E52}" srcOrd="3" destOrd="0" presId="urn:microsoft.com/office/officeart/2005/8/layout/venn1"/>
    <dgm:cxn modelId="{35B3591D-C0F2-4926-AF59-90615E9BEA81}" type="presParOf" srcId="{65A27DF2-592D-4683-86C1-3F7370DA3440}" destId="{E2113E2A-8714-4260-B167-BF37E34AB6D1}" srcOrd="4" destOrd="0" presId="urn:microsoft.com/office/officeart/2005/8/layout/venn1"/>
    <dgm:cxn modelId="{EFEF50FD-11C4-4A5B-852F-66682CD4F167}" type="presParOf" srcId="{65A27DF2-592D-4683-86C1-3F7370DA3440}" destId="{03E6F807-1FDF-4821-84F2-47BE3455E0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1708FE-128C-4387-BC23-8AEAFB04FD0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CF47781A-9BDB-4591-B353-D9DC84AE41B0}">
      <dgm:prSet/>
      <dgm:spPr/>
      <dgm:t>
        <a:bodyPr/>
        <a:lstStyle/>
        <a:p>
          <a:pPr rtl="0"/>
          <a:r>
            <a:rPr lang="ru-RU" dirty="0" smtClean="0"/>
            <a:t>Математика</a:t>
          </a:r>
          <a:endParaRPr lang="ru-RU" dirty="0"/>
        </a:p>
      </dgm:t>
    </dgm:pt>
    <dgm:pt modelId="{EFF6199C-3D4D-4E9F-AB84-F81A245CE58A}" type="parTrans" cxnId="{9C6D6AC1-DBA7-4802-BE5E-1D469FEF4786}">
      <dgm:prSet/>
      <dgm:spPr/>
      <dgm:t>
        <a:bodyPr/>
        <a:lstStyle/>
        <a:p>
          <a:endParaRPr lang="ru-RU"/>
        </a:p>
      </dgm:t>
    </dgm:pt>
    <dgm:pt modelId="{66DED0B7-21FC-45E5-88DB-CB3B235931D0}" type="sibTrans" cxnId="{9C6D6AC1-DBA7-4802-BE5E-1D469FEF4786}">
      <dgm:prSet/>
      <dgm:spPr/>
      <dgm:t>
        <a:bodyPr/>
        <a:lstStyle/>
        <a:p>
          <a:endParaRPr lang="ru-RU"/>
        </a:p>
      </dgm:t>
    </dgm:pt>
    <dgm:pt modelId="{89C9D0C2-64D2-4487-A271-0E147E37EE78}">
      <dgm:prSet/>
      <dgm:spPr/>
      <dgm:t>
        <a:bodyPr/>
        <a:lstStyle/>
        <a:p>
          <a:pPr rtl="0"/>
          <a:r>
            <a:rPr lang="ru-RU" dirty="0" smtClean="0"/>
            <a:t>Информатика</a:t>
          </a:r>
          <a:endParaRPr lang="ru-RU" dirty="0"/>
        </a:p>
      </dgm:t>
    </dgm:pt>
    <dgm:pt modelId="{8FB64349-3C7D-4C2F-812A-988E7C26CD12}" type="parTrans" cxnId="{58C193D5-7254-4E92-8268-DCB0B1AF0EAE}">
      <dgm:prSet/>
      <dgm:spPr/>
      <dgm:t>
        <a:bodyPr/>
        <a:lstStyle/>
        <a:p>
          <a:endParaRPr lang="ru-RU"/>
        </a:p>
      </dgm:t>
    </dgm:pt>
    <dgm:pt modelId="{200E2B06-8579-42FC-B182-3D16A7CE20D4}" type="sibTrans" cxnId="{58C193D5-7254-4E92-8268-DCB0B1AF0EAE}">
      <dgm:prSet/>
      <dgm:spPr/>
      <dgm:t>
        <a:bodyPr/>
        <a:lstStyle/>
        <a:p>
          <a:endParaRPr lang="ru-RU"/>
        </a:p>
      </dgm:t>
    </dgm:pt>
    <dgm:pt modelId="{E317B061-0BB4-4006-BC77-642028A01E67}">
      <dgm:prSet/>
      <dgm:spPr/>
      <dgm:t>
        <a:bodyPr/>
        <a:lstStyle/>
        <a:p>
          <a:pPr rtl="0"/>
          <a:r>
            <a:rPr lang="ru-RU" smtClean="0"/>
            <a:t>Физика</a:t>
          </a:r>
          <a:endParaRPr lang="ru-RU"/>
        </a:p>
      </dgm:t>
    </dgm:pt>
    <dgm:pt modelId="{A374FE43-98C8-4D51-B480-511203908435}" type="parTrans" cxnId="{F1A0B41A-7482-4000-9F8E-662331018B5F}">
      <dgm:prSet/>
      <dgm:spPr/>
      <dgm:t>
        <a:bodyPr/>
        <a:lstStyle/>
        <a:p>
          <a:endParaRPr lang="ru-RU"/>
        </a:p>
      </dgm:t>
    </dgm:pt>
    <dgm:pt modelId="{08CC741F-5489-4508-A9FA-AAFF53FC0162}" type="sibTrans" cxnId="{F1A0B41A-7482-4000-9F8E-662331018B5F}">
      <dgm:prSet/>
      <dgm:spPr/>
      <dgm:t>
        <a:bodyPr/>
        <a:lstStyle/>
        <a:p>
          <a:endParaRPr lang="ru-RU"/>
        </a:p>
      </dgm:t>
    </dgm:pt>
    <dgm:pt modelId="{47E962A3-56B2-47AF-8EE5-93A41A903CC1}" type="pres">
      <dgm:prSet presAssocID="{3F1708FE-128C-4387-BC23-8AEAFB04F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13F79-696D-4836-9CC1-4D6D0A519B5B}" type="pres">
      <dgm:prSet presAssocID="{CF47781A-9BDB-4591-B353-D9DC84AE41B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321A0-89FD-4CAE-A7B5-43BBCC48235A}" type="pres">
      <dgm:prSet presAssocID="{66DED0B7-21FC-45E5-88DB-CB3B235931D0}" presName="spacer" presStyleCnt="0"/>
      <dgm:spPr/>
    </dgm:pt>
    <dgm:pt modelId="{69062620-A944-462E-9226-4B45943A244B}" type="pres">
      <dgm:prSet presAssocID="{89C9D0C2-64D2-4487-A271-0E147E37EE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FD803-E927-43BB-9ADB-D0AC5BBD92E4}" type="pres">
      <dgm:prSet presAssocID="{200E2B06-8579-42FC-B182-3D16A7CE20D4}" presName="spacer" presStyleCnt="0"/>
      <dgm:spPr/>
    </dgm:pt>
    <dgm:pt modelId="{F943E32E-2BD0-4B75-97D7-C5F414AF4936}" type="pres">
      <dgm:prSet presAssocID="{E317B061-0BB4-4006-BC77-642028A01E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56D47-2F0A-4876-A6D7-77DB3F7BFF8C}" type="presOf" srcId="{89C9D0C2-64D2-4487-A271-0E147E37EE78}" destId="{69062620-A944-462E-9226-4B45943A244B}" srcOrd="0" destOrd="0" presId="urn:microsoft.com/office/officeart/2005/8/layout/vList2"/>
    <dgm:cxn modelId="{D5DB28EF-D6A7-4295-9526-65AAF3E42ECC}" type="presOf" srcId="{3F1708FE-128C-4387-BC23-8AEAFB04FD01}" destId="{47E962A3-56B2-47AF-8EE5-93A41A903CC1}" srcOrd="0" destOrd="0" presId="urn:microsoft.com/office/officeart/2005/8/layout/vList2"/>
    <dgm:cxn modelId="{58C193D5-7254-4E92-8268-DCB0B1AF0EAE}" srcId="{3F1708FE-128C-4387-BC23-8AEAFB04FD01}" destId="{89C9D0C2-64D2-4487-A271-0E147E37EE78}" srcOrd="1" destOrd="0" parTransId="{8FB64349-3C7D-4C2F-812A-988E7C26CD12}" sibTransId="{200E2B06-8579-42FC-B182-3D16A7CE20D4}"/>
    <dgm:cxn modelId="{5B260973-CD93-42AF-80B4-9406ACB337F9}" type="presOf" srcId="{CF47781A-9BDB-4591-B353-D9DC84AE41B0}" destId="{14113F79-696D-4836-9CC1-4D6D0A519B5B}" srcOrd="0" destOrd="0" presId="urn:microsoft.com/office/officeart/2005/8/layout/vList2"/>
    <dgm:cxn modelId="{9C6D6AC1-DBA7-4802-BE5E-1D469FEF4786}" srcId="{3F1708FE-128C-4387-BC23-8AEAFB04FD01}" destId="{CF47781A-9BDB-4591-B353-D9DC84AE41B0}" srcOrd="0" destOrd="0" parTransId="{EFF6199C-3D4D-4E9F-AB84-F81A245CE58A}" sibTransId="{66DED0B7-21FC-45E5-88DB-CB3B235931D0}"/>
    <dgm:cxn modelId="{0F779C57-1B55-456E-837B-EE07375F9C08}" type="presOf" srcId="{E317B061-0BB4-4006-BC77-642028A01E67}" destId="{F943E32E-2BD0-4B75-97D7-C5F414AF4936}" srcOrd="0" destOrd="0" presId="urn:microsoft.com/office/officeart/2005/8/layout/vList2"/>
    <dgm:cxn modelId="{F1A0B41A-7482-4000-9F8E-662331018B5F}" srcId="{3F1708FE-128C-4387-BC23-8AEAFB04FD01}" destId="{E317B061-0BB4-4006-BC77-642028A01E67}" srcOrd="2" destOrd="0" parTransId="{A374FE43-98C8-4D51-B480-511203908435}" sibTransId="{08CC741F-5489-4508-A9FA-AAFF53FC0162}"/>
    <dgm:cxn modelId="{01F8B71D-D5C4-4A3A-8202-CCA4FCC554DC}" type="presParOf" srcId="{47E962A3-56B2-47AF-8EE5-93A41A903CC1}" destId="{14113F79-696D-4836-9CC1-4D6D0A519B5B}" srcOrd="0" destOrd="0" presId="urn:microsoft.com/office/officeart/2005/8/layout/vList2"/>
    <dgm:cxn modelId="{BC28C25E-25CA-4C65-8C03-F02104B6F021}" type="presParOf" srcId="{47E962A3-56B2-47AF-8EE5-93A41A903CC1}" destId="{058321A0-89FD-4CAE-A7B5-43BBCC48235A}" srcOrd="1" destOrd="0" presId="urn:microsoft.com/office/officeart/2005/8/layout/vList2"/>
    <dgm:cxn modelId="{8F4D5182-D807-42DA-AEE7-6897EF4EBB59}" type="presParOf" srcId="{47E962A3-56B2-47AF-8EE5-93A41A903CC1}" destId="{69062620-A944-462E-9226-4B45943A244B}" srcOrd="2" destOrd="0" presId="urn:microsoft.com/office/officeart/2005/8/layout/vList2"/>
    <dgm:cxn modelId="{BE8E3BB2-A651-48E1-A95A-2B192B8C6D4D}" type="presParOf" srcId="{47E962A3-56B2-47AF-8EE5-93A41A903CC1}" destId="{D00FD803-E927-43BB-9ADB-D0AC5BBD92E4}" srcOrd="3" destOrd="0" presId="urn:microsoft.com/office/officeart/2005/8/layout/vList2"/>
    <dgm:cxn modelId="{A2C77FE1-D612-4F42-9F9E-4D84940944C8}" type="presParOf" srcId="{47E962A3-56B2-47AF-8EE5-93A41A903CC1}" destId="{F943E32E-2BD0-4B75-97D7-C5F414AF49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79A525-E7F0-4F8C-BDDB-E32057E193F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5545FA65-E595-41F9-B4EA-29BBB60B4687}">
      <dgm:prSet/>
      <dgm:spPr/>
      <dgm:t>
        <a:bodyPr/>
        <a:lstStyle/>
        <a:p>
          <a:pPr rtl="0"/>
          <a:r>
            <a:rPr lang="ru-RU" smtClean="0"/>
            <a:t>Русский язык 5-9 класс</a:t>
          </a:r>
          <a:endParaRPr lang="ru-RU"/>
        </a:p>
      </dgm:t>
    </dgm:pt>
    <dgm:pt modelId="{15AB9F77-578C-4C29-9880-A70DC3184FF0}" type="parTrans" cxnId="{584A5C53-2521-4353-B9DD-C9AD06739B59}">
      <dgm:prSet/>
      <dgm:spPr/>
      <dgm:t>
        <a:bodyPr/>
        <a:lstStyle/>
        <a:p>
          <a:endParaRPr lang="ru-RU"/>
        </a:p>
      </dgm:t>
    </dgm:pt>
    <dgm:pt modelId="{2C864BF8-067B-44BA-BBE6-2235203BE292}" type="sibTrans" cxnId="{584A5C53-2521-4353-B9DD-C9AD06739B59}">
      <dgm:prSet/>
      <dgm:spPr/>
      <dgm:t>
        <a:bodyPr/>
        <a:lstStyle/>
        <a:p>
          <a:endParaRPr lang="ru-RU"/>
        </a:p>
      </dgm:t>
    </dgm:pt>
    <dgm:pt modelId="{AE1E15B2-FB52-4D00-A481-84B1FC9AA059}">
      <dgm:prSet/>
      <dgm:spPr/>
      <dgm:t>
        <a:bodyPr/>
        <a:lstStyle/>
        <a:p>
          <a:pPr rtl="0"/>
          <a:r>
            <a:rPr lang="ru-RU" smtClean="0"/>
            <a:t>Математика 5-9 класс</a:t>
          </a:r>
          <a:endParaRPr lang="ru-RU"/>
        </a:p>
      </dgm:t>
    </dgm:pt>
    <dgm:pt modelId="{B46C50A4-1EFA-42D3-9960-0196CF4DEC9B}" type="parTrans" cxnId="{FAFEEC42-021B-44CB-87D2-53B746BF7C61}">
      <dgm:prSet/>
      <dgm:spPr/>
      <dgm:t>
        <a:bodyPr/>
        <a:lstStyle/>
        <a:p>
          <a:endParaRPr lang="ru-RU"/>
        </a:p>
      </dgm:t>
    </dgm:pt>
    <dgm:pt modelId="{ED3F90A6-AEA0-4A1D-AE67-BFB5C75EB60B}" type="sibTrans" cxnId="{FAFEEC42-021B-44CB-87D2-53B746BF7C61}">
      <dgm:prSet/>
      <dgm:spPr/>
      <dgm:t>
        <a:bodyPr/>
        <a:lstStyle/>
        <a:p>
          <a:endParaRPr lang="ru-RU"/>
        </a:p>
      </dgm:t>
    </dgm:pt>
    <dgm:pt modelId="{E509574F-17AC-477C-9ED7-C6446BD94D35}">
      <dgm:prSet/>
      <dgm:spPr/>
      <dgm:t>
        <a:bodyPr/>
        <a:lstStyle/>
        <a:p>
          <a:pPr rtl="0"/>
          <a:r>
            <a:rPr lang="ru-RU" smtClean="0"/>
            <a:t>Метапредмет 6, 8 класс</a:t>
          </a:r>
          <a:endParaRPr lang="ru-RU"/>
        </a:p>
      </dgm:t>
    </dgm:pt>
    <dgm:pt modelId="{EE47D9EC-7503-46D6-9D72-217FCF2DC607}" type="parTrans" cxnId="{ACC53F84-071D-4E2F-BFC6-6405D5B35E0A}">
      <dgm:prSet/>
      <dgm:spPr/>
      <dgm:t>
        <a:bodyPr/>
        <a:lstStyle/>
        <a:p>
          <a:endParaRPr lang="ru-RU"/>
        </a:p>
      </dgm:t>
    </dgm:pt>
    <dgm:pt modelId="{0729F209-9844-475E-A9C8-C2AB71F9C514}" type="sibTrans" cxnId="{ACC53F84-071D-4E2F-BFC6-6405D5B35E0A}">
      <dgm:prSet/>
      <dgm:spPr/>
      <dgm:t>
        <a:bodyPr/>
        <a:lstStyle/>
        <a:p>
          <a:endParaRPr lang="ru-RU"/>
        </a:p>
      </dgm:t>
    </dgm:pt>
    <dgm:pt modelId="{FE026856-6820-4945-9038-FF81D4809231}" type="pres">
      <dgm:prSet presAssocID="{6D79A525-E7F0-4F8C-BDDB-E32057E193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8E1BFD-6997-4208-A3C8-E2DCC3306492}" type="pres">
      <dgm:prSet presAssocID="{5545FA65-E595-41F9-B4EA-29BBB60B46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9218B-C24E-4A9B-BF53-B1A3B73C864C}" type="pres">
      <dgm:prSet presAssocID="{2C864BF8-067B-44BA-BBE6-2235203BE292}" presName="spacer" presStyleCnt="0"/>
      <dgm:spPr/>
    </dgm:pt>
    <dgm:pt modelId="{9572FE08-933F-4AB7-8C47-5C8577111EF1}" type="pres">
      <dgm:prSet presAssocID="{AE1E15B2-FB52-4D00-A481-84B1FC9AA0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2D3EF-FA98-4CFE-B411-050D8B016EB7}" type="pres">
      <dgm:prSet presAssocID="{ED3F90A6-AEA0-4A1D-AE67-BFB5C75EB60B}" presName="spacer" presStyleCnt="0"/>
      <dgm:spPr/>
    </dgm:pt>
    <dgm:pt modelId="{E6B1BFA3-E9B3-4F24-94D5-ECF3F8B7B0FD}" type="pres">
      <dgm:prSet presAssocID="{E509574F-17AC-477C-9ED7-C6446BD94D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452F0-CADC-4C2D-966D-1446BD7D863D}" type="presOf" srcId="{5545FA65-E595-41F9-B4EA-29BBB60B4687}" destId="{7A8E1BFD-6997-4208-A3C8-E2DCC3306492}" srcOrd="0" destOrd="0" presId="urn:microsoft.com/office/officeart/2005/8/layout/vList2"/>
    <dgm:cxn modelId="{ACC53F84-071D-4E2F-BFC6-6405D5B35E0A}" srcId="{6D79A525-E7F0-4F8C-BDDB-E32057E193F8}" destId="{E509574F-17AC-477C-9ED7-C6446BD94D35}" srcOrd="2" destOrd="0" parTransId="{EE47D9EC-7503-46D6-9D72-217FCF2DC607}" sibTransId="{0729F209-9844-475E-A9C8-C2AB71F9C514}"/>
    <dgm:cxn modelId="{2B62A754-6A5D-4E6A-8FCE-E95CB5166B18}" type="presOf" srcId="{AE1E15B2-FB52-4D00-A481-84B1FC9AA059}" destId="{9572FE08-933F-4AB7-8C47-5C8577111EF1}" srcOrd="0" destOrd="0" presId="urn:microsoft.com/office/officeart/2005/8/layout/vList2"/>
    <dgm:cxn modelId="{94C02471-1363-462E-BE13-481B9C1229A1}" type="presOf" srcId="{E509574F-17AC-477C-9ED7-C6446BD94D35}" destId="{E6B1BFA3-E9B3-4F24-94D5-ECF3F8B7B0FD}" srcOrd="0" destOrd="0" presId="urn:microsoft.com/office/officeart/2005/8/layout/vList2"/>
    <dgm:cxn modelId="{2A48692A-4992-4F87-8D17-5B2A349FE05D}" type="presOf" srcId="{6D79A525-E7F0-4F8C-BDDB-E32057E193F8}" destId="{FE026856-6820-4945-9038-FF81D4809231}" srcOrd="0" destOrd="0" presId="urn:microsoft.com/office/officeart/2005/8/layout/vList2"/>
    <dgm:cxn modelId="{584A5C53-2521-4353-B9DD-C9AD06739B59}" srcId="{6D79A525-E7F0-4F8C-BDDB-E32057E193F8}" destId="{5545FA65-E595-41F9-B4EA-29BBB60B4687}" srcOrd="0" destOrd="0" parTransId="{15AB9F77-578C-4C29-9880-A70DC3184FF0}" sibTransId="{2C864BF8-067B-44BA-BBE6-2235203BE292}"/>
    <dgm:cxn modelId="{FAFEEC42-021B-44CB-87D2-53B746BF7C61}" srcId="{6D79A525-E7F0-4F8C-BDDB-E32057E193F8}" destId="{AE1E15B2-FB52-4D00-A481-84B1FC9AA059}" srcOrd="1" destOrd="0" parTransId="{B46C50A4-1EFA-42D3-9960-0196CF4DEC9B}" sibTransId="{ED3F90A6-AEA0-4A1D-AE67-BFB5C75EB60B}"/>
    <dgm:cxn modelId="{243D95A4-055F-433A-A63A-E39EABA262CE}" type="presParOf" srcId="{FE026856-6820-4945-9038-FF81D4809231}" destId="{7A8E1BFD-6997-4208-A3C8-E2DCC3306492}" srcOrd="0" destOrd="0" presId="urn:microsoft.com/office/officeart/2005/8/layout/vList2"/>
    <dgm:cxn modelId="{4395477F-948F-41E1-8DB7-166AC07B8161}" type="presParOf" srcId="{FE026856-6820-4945-9038-FF81D4809231}" destId="{B509218B-C24E-4A9B-BF53-B1A3B73C864C}" srcOrd="1" destOrd="0" presId="urn:microsoft.com/office/officeart/2005/8/layout/vList2"/>
    <dgm:cxn modelId="{DBC1C442-DAC6-4969-891A-EFD8AC77D08C}" type="presParOf" srcId="{FE026856-6820-4945-9038-FF81D4809231}" destId="{9572FE08-933F-4AB7-8C47-5C8577111EF1}" srcOrd="2" destOrd="0" presId="urn:microsoft.com/office/officeart/2005/8/layout/vList2"/>
    <dgm:cxn modelId="{B817255F-B90E-44A8-802A-B0A5140498DF}" type="presParOf" srcId="{FE026856-6820-4945-9038-FF81D4809231}" destId="{8F82D3EF-FA98-4CFE-B411-050D8B016EB7}" srcOrd="3" destOrd="0" presId="urn:microsoft.com/office/officeart/2005/8/layout/vList2"/>
    <dgm:cxn modelId="{DF8DC88F-C3DC-4C09-97BC-A5DDD2ECB5E6}" type="presParOf" srcId="{FE026856-6820-4945-9038-FF81D4809231}" destId="{E6B1BFA3-E9B3-4F24-94D5-ECF3F8B7B0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1A558-1FB7-4F5C-99AB-56188591B08E}">
      <dsp:nvSpPr>
        <dsp:cNvPr id="0" name=""/>
        <dsp:cNvSpPr/>
      </dsp:nvSpPr>
      <dsp:spPr>
        <a:xfrm>
          <a:off x="3877" y="1321"/>
          <a:ext cx="962522" cy="4306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</a:t>
          </a:r>
          <a:endParaRPr lang="ru-RU" sz="2400" kern="1200" dirty="0"/>
        </a:p>
      </dsp:txBody>
      <dsp:txXfrm>
        <a:off x="16490" y="13934"/>
        <a:ext cx="937296" cy="405425"/>
      </dsp:txXfrm>
    </dsp:sp>
    <dsp:sp modelId="{CAE5B74A-C171-4395-990E-C9C4B89D8B8E}">
      <dsp:nvSpPr>
        <dsp:cNvPr id="0" name=""/>
        <dsp:cNvSpPr/>
      </dsp:nvSpPr>
      <dsp:spPr>
        <a:xfrm>
          <a:off x="4817" y="528276"/>
          <a:ext cx="960643" cy="5087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Исследование качества дошкольного образования</a:t>
          </a:r>
          <a:endParaRPr lang="ru-RU" sz="2500" kern="1200" dirty="0"/>
        </a:p>
      </dsp:txBody>
      <dsp:txXfrm>
        <a:off x="32953" y="556412"/>
        <a:ext cx="904371" cy="5030753"/>
      </dsp:txXfrm>
    </dsp:sp>
    <dsp:sp modelId="{DD60FCFA-E6BF-45D8-9A2B-2EB200ADF020}">
      <dsp:nvSpPr>
        <dsp:cNvPr id="0" name=""/>
        <dsp:cNvSpPr/>
      </dsp:nvSpPr>
      <dsp:spPr>
        <a:xfrm>
          <a:off x="1080126" y="3247"/>
          <a:ext cx="6250016" cy="413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Общее образование</a:t>
          </a:r>
          <a:endParaRPr lang="ru-RU" sz="3000" kern="1200" dirty="0"/>
        </a:p>
      </dsp:txBody>
      <dsp:txXfrm>
        <a:off x="1092251" y="15372"/>
        <a:ext cx="6225766" cy="389724"/>
      </dsp:txXfrm>
    </dsp:sp>
    <dsp:sp modelId="{47BDC19D-33FA-4167-B907-73EDCBD03014}">
      <dsp:nvSpPr>
        <dsp:cNvPr id="0" name=""/>
        <dsp:cNvSpPr/>
      </dsp:nvSpPr>
      <dsp:spPr>
        <a:xfrm>
          <a:off x="1109241" y="511600"/>
          <a:ext cx="832077" cy="403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>
        <a:off x="1121058" y="523417"/>
        <a:ext cx="808443" cy="379825"/>
      </dsp:txXfrm>
    </dsp:sp>
    <dsp:sp modelId="{EAB2F979-E1F6-4754-AF17-37DDD50F5007}">
      <dsp:nvSpPr>
        <dsp:cNvPr id="0" name=""/>
        <dsp:cNvSpPr/>
      </dsp:nvSpPr>
      <dsp:spPr>
        <a:xfrm>
          <a:off x="1109241" y="1011364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ВПР</a:t>
          </a:r>
          <a:endParaRPr lang="ru-RU" sz="2000" kern="1200" dirty="0"/>
        </a:p>
      </dsp:txBody>
      <dsp:txXfrm>
        <a:off x="1133612" y="1035735"/>
        <a:ext cx="783335" cy="1088021"/>
      </dsp:txXfrm>
    </dsp:sp>
    <dsp:sp modelId="{7D3D300C-A73D-4A3D-B064-339E9EF433D2}">
      <dsp:nvSpPr>
        <dsp:cNvPr id="0" name=""/>
        <dsp:cNvSpPr/>
      </dsp:nvSpPr>
      <dsp:spPr>
        <a:xfrm>
          <a:off x="1109241" y="2244431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РМ</a:t>
          </a:r>
          <a:endParaRPr lang="ru-RU" sz="2000" kern="1200" dirty="0"/>
        </a:p>
      </dsp:txBody>
      <dsp:txXfrm>
        <a:off x="1133612" y="2268802"/>
        <a:ext cx="783335" cy="1088021"/>
      </dsp:txXfrm>
    </dsp:sp>
    <dsp:sp modelId="{4A589B34-D7E4-42DF-8284-2BFAD18C3CF4}">
      <dsp:nvSpPr>
        <dsp:cNvPr id="0" name=""/>
        <dsp:cNvSpPr/>
      </dsp:nvSpPr>
      <dsp:spPr>
        <a:xfrm>
          <a:off x="2011213" y="511600"/>
          <a:ext cx="832077" cy="4032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</a:t>
          </a:r>
          <a:endParaRPr lang="ru-RU" sz="2000" kern="1200" dirty="0"/>
        </a:p>
      </dsp:txBody>
      <dsp:txXfrm>
        <a:off x="2023025" y="523412"/>
        <a:ext cx="808453" cy="379654"/>
      </dsp:txXfrm>
    </dsp:sp>
    <dsp:sp modelId="{5DC4B9C1-FC36-40EE-8239-01F35DF49CE2}">
      <dsp:nvSpPr>
        <dsp:cNvPr id="0" name=""/>
        <dsp:cNvSpPr/>
      </dsp:nvSpPr>
      <dsp:spPr>
        <a:xfrm>
          <a:off x="2011213" y="1011182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ВПР</a:t>
          </a:r>
          <a:endParaRPr lang="ru-RU" sz="2000" kern="1200" dirty="0"/>
        </a:p>
      </dsp:txBody>
      <dsp:txXfrm>
        <a:off x="2035584" y="1035553"/>
        <a:ext cx="783335" cy="1088021"/>
      </dsp:txXfrm>
    </dsp:sp>
    <dsp:sp modelId="{479C1EC9-89CA-4FF1-A336-DB4F2809F0D3}">
      <dsp:nvSpPr>
        <dsp:cNvPr id="0" name=""/>
        <dsp:cNvSpPr/>
      </dsp:nvSpPr>
      <dsp:spPr>
        <a:xfrm>
          <a:off x="2011213" y="2244250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РМ</a:t>
          </a:r>
          <a:endParaRPr lang="ru-RU" sz="2000" kern="1200" dirty="0"/>
        </a:p>
      </dsp:txBody>
      <dsp:txXfrm>
        <a:off x="2035584" y="2268621"/>
        <a:ext cx="783335" cy="1088021"/>
      </dsp:txXfrm>
    </dsp:sp>
    <dsp:sp modelId="{BA6709AD-EE8F-4F73-B3BB-188BC6333EF2}">
      <dsp:nvSpPr>
        <dsp:cNvPr id="0" name=""/>
        <dsp:cNvSpPr/>
      </dsp:nvSpPr>
      <dsp:spPr>
        <a:xfrm>
          <a:off x="2913186" y="511600"/>
          <a:ext cx="832077" cy="4032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7</a:t>
          </a:r>
          <a:endParaRPr lang="ru-RU" sz="2000" kern="1200" dirty="0"/>
        </a:p>
      </dsp:txBody>
      <dsp:txXfrm>
        <a:off x="2924998" y="523412"/>
        <a:ext cx="808453" cy="379654"/>
      </dsp:txXfrm>
    </dsp:sp>
    <dsp:sp modelId="{7818BE15-00F9-4445-89AE-5C459AD57F95}">
      <dsp:nvSpPr>
        <dsp:cNvPr id="0" name=""/>
        <dsp:cNvSpPr/>
      </dsp:nvSpPr>
      <dsp:spPr>
        <a:xfrm>
          <a:off x="2913186" y="1011182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ВПР</a:t>
          </a:r>
          <a:endParaRPr lang="ru-RU" sz="2000" kern="1200" dirty="0"/>
        </a:p>
      </dsp:txBody>
      <dsp:txXfrm>
        <a:off x="2937557" y="1035553"/>
        <a:ext cx="783335" cy="1088021"/>
      </dsp:txXfrm>
    </dsp:sp>
    <dsp:sp modelId="{855629E3-BE6A-4978-BDA9-C6F43A2E5606}">
      <dsp:nvSpPr>
        <dsp:cNvPr id="0" name=""/>
        <dsp:cNvSpPr/>
      </dsp:nvSpPr>
      <dsp:spPr>
        <a:xfrm>
          <a:off x="2913186" y="2244250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РМ</a:t>
          </a:r>
          <a:endParaRPr lang="ru-RU" sz="2000" kern="1200" dirty="0"/>
        </a:p>
      </dsp:txBody>
      <dsp:txXfrm>
        <a:off x="2937557" y="2268621"/>
        <a:ext cx="783335" cy="1088021"/>
      </dsp:txXfrm>
    </dsp:sp>
    <dsp:sp modelId="{C6E3F49F-9E89-4487-AFEF-975C6A9B2275}">
      <dsp:nvSpPr>
        <dsp:cNvPr id="0" name=""/>
        <dsp:cNvSpPr/>
      </dsp:nvSpPr>
      <dsp:spPr>
        <a:xfrm>
          <a:off x="3815158" y="511600"/>
          <a:ext cx="832077" cy="4032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8</a:t>
          </a:r>
          <a:endParaRPr lang="ru-RU" sz="2000" kern="1200" dirty="0"/>
        </a:p>
      </dsp:txBody>
      <dsp:txXfrm>
        <a:off x="3826970" y="523412"/>
        <a:ext cx="808453" cy="379654"/>
      </dsp:txXfrm>
    </dsp:sp>
    <dsp:sp modelId="{75112E11-3AAB-4856-9294-F6A9BE27B923}">
      <dsp:nvSpPr>
        <dsp:cNvPr id="0" name=""/>
        <dsp:cNvSpPr/>
      </dsp:nvSpPr>
      <dsp:spPr>
        <a:xfrm>
          <a:off x="3815158" y="1011182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ВПР</a:t>
          </a:r>
          <a:endParaRPr lang="ru-RU" sz="2000" kern="1200" dirty="0"/>
        </a:p>
      </dsp:txBody>
      <dsp:txXfrm>
        <a:off x="3839529" y="1035553"/>
        <a:ext cx="783335" cy="1088021"/>
      </dsp:txXfrm>
    </dsp:sp>
    <dsp:sp modelId="{EBA7C2F1-96F5-497B-8F61-B8297C79E25E}">
      <dsp:nvSpPr>
        <dsp:cNvPr id="0" name=""/>
        <dsp:cNvSpPr/>
      </dsp:nvSpPr>
      <dsp:spPr>
        <a:xfrm>
          <a:off x="3815158" y="2244250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РМ</a:t>
          </a:r>
          <a:endParaRPr lang="ru-RU" sz="2000" kern="1200" dirty="0"/>
        </a:p>
      </dsp:txBody>
      <dsp:txXfrm>
        <a:off x="3839529" y="2268621"/>
        <a:ext cx="783335" cy="1088021"/>
      </dsp:txXfrm>
    </dsp:sp>
    <dsp:sp modelId="{435753F5-F5FA-4A01-B95E-B63436FE266B}">
      <dsp:nvSpPr>
        <dsp:cNvPr id="0" name=""/>
        <dsp:cNvSpPr/>
      </dsp:nvSpPr>
      <dsp:spPr>
        <a:xfrm>
          <a:off x="4717131" y="511600"/>
          <a:ext cx="832077" cy="389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9</a:t>
          </a:r>
          <a:endParaRPr lang="ru-RU" sz="2000" kern="1200" dirty="0"/>
        </a:p>
      </dsp:txBody>
      <dsp:txXfrm>
        <a:off x="4728550" y="523019"/>
        <a:ext cx="809239" cy="367048"/>
      </dsp:txXfrm>
    </dsp:sp>
    <dsp:sp modelId="{04867C35-EFED-4EA7-B148-CFDAD3438764}">
      <dsp:nvSpPr>
        <dsp:cNvPr id="0" name=""/>
        <dsp:cNvSpPr/>
      </dsp:nvSpPr>
      <dsp:spPr>
        <a:xfrm>
          <a:off x="4717131" y="997791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ВПР</a:t>
          </a:r>
          <a:endParaRPr lang="ru-RU" sz="2000" kern="1200" dirty="0"/>
        </a:p>
      </dsp:txBody>
      <dsp:txXfrm>
        <a:off x="4741502" y="1022162"/>
        <a:ext cx="783335" cy="1088021"/>
      </dsp:txXfrm>
    </dsp:sp>
    <dsp:sp modelId="{FDFC756D-C1F5-4042-B5B6-7B3914AB8643}">
      <dsp:nvSpPr>
        <dsp:cNvPr id="0" name=""/>
        <dsp:cNvSpPr/>
      </dsp:nvSpPr>
      <dsp:spPr>
        <a:xfrm>
          <a:off x="4717131" y="2230858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РМ</a:t>
          </a:r>
          <a:endParaRPr lang="ru-RU" sz="2000" kern="1200" dirty="0"/>
        </a:p>
      </dsp:txBody>
      <dsp:txXfrm>
        <a:off x="4741502" y="2255229"/>
        <a:ext cx="783335" cy="1088021"/>
      </dsp:txXfrm>
    </dsp:sp>
    <dsp:sp modelId="{6EB84CB3-2E6D-4696-93D0-FA40F0878662}">
      <dsp:nvSpPr>
        <dsp:cNvPr id="0" name=""/>
        <dsp:cNvSpPr/>
      </dsp:nvSpPr>
      <dsp:spPr>
        <a:xfrm>
          <a:off x="4712538" y="3442582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Итоговое собеседование </a:t>
          </a:r>
          <a:r>
            <a:rPr lang="ru-RU" sz="1800" kern="1200" dirty="0" smtClean="0"/>
            <a:t>ОГЭ</a:t>
          </a:r>
          <a:endParaRPr lang="ru-RU" sz="1800" kern="1200" dirty="0"/>
        </a:p>
      </dsp:txBody>
      <dsp:txXfrm>
        <a:off x="4736909" y="3466953"/>
        <a:ext cx="783335" cy="1088021"/>
      </dsp:txXfrm>
    </dsp:sp>
    <dsp:sp modelId="{7FCC540D-0CAA-4588-9DFA-49D6E1EEED4B}">
      <dsp:nvSpPr>
        <dsp:cNvPr id="0" name=""/>
        <dsp:cNvSpPr/>
      </dsp:nvSpPr>
      <dsp:spPr>
        <a:xfrm>
          <a:off x="5619103" y="511600"/>
          <a:ext cx="832077" cy="389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</a:t>
          </a:r>
          <a:endParaRPr lang="ru-RU" sz="2000" kern="1200" dirty="0"/>
        </a:p>
      </dsp:txBody>
      <dsp:txXfrm>
        <a:off x="5630522" y="523019"/>
        <a:ext cx="809239" cy="367048"/>
      </dsp:txXfrm>
    </dsp:sp>
    <dsp:sp modelId="{D496E87A-8E8F-401A-A2BA-40C0E401B96A}">
      <dsp:nvSpPr>
        <dsp:cNvPr id="0" name=""/>
        <dsp:cNvSpPr/>
      </dsp:nvSpPr>
      <dsp:spPr>
        <a:xfrm>
          <a:off x="5619103" y="997791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Входная диагностика</a:t>
          </a:r>
          <a:endParaRPr lang="ru-RU" sz="1200" kern="1200" dirty="0"/>
        </a:p>
      </dsp:txBody>
      <dsp:txXfrm>
        <a:off x="5643474" y="1022162"/>
        <a:ext cx="783335" cy="1088021"/>
      </dsp:txXfrm>
    </dsp:sp>
    <dsp:sp modelId="{6B45C14F-F62F-4E2D-928A-09EE2650835A}">
      <dsp:nvSpPr>
        <dsp:cNvPr id="0" name=""/>
        <dsp:cNvSpPr/>
      </dsp:nvSpPr>
      <dsp:spPr>
        <a:xfrm>
          <a:off x="6521076" y="511600"/>
          <a:ext cx="832077" cy="389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11</a:t>
          </a:r>
          <a:endParaRPr lang="ru-RU" sz="2000" kern="1200" dirty="0"/>
        </a:p>
      </dsp:txBody>
      <dsp:txXfrm>
        <a:off x="6532495" y="523019"/>
        <a:ext cx="809239" cy="367048"/>
      </dsp:txXfrm>
    </dsp:sp>
    <dsp:sp modelId="{27A1153C-D628-43B3-A135-9F9F9C651629}">
      <dsp:nvSpPr>
        <dsp:cNvPr id="0" name=""/>
        <dsp:cNvSpPr/>
      </dsp:nvSpPr>
      <dsp:spPr>
        <a:xfrm>
          <a:off x="6521076" y="997791"/>
          <a:ext cx="832077" cy="1136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итоговое сочинение (изложение) </a:t>
          </a:r>
          <a:r>
            <a:rPr lang="ru-RU" sz="1800" kern="1200" dirty="0" smtClean="0"/>
            <a:t>ЕГЭ </a:t>
          </a:r>
          <a:endParaRPr lang="ru-RU" sz="1800" kern="1200" dirty="0"/>
        </a:p>
      </dsp:txBody>
      <dsp:txXfrm>
        <a:off x="6545447" y="1022162"/>
        <a:ext cx="783335" cy="1088021"/>
      </dsp:txXfrm>
    </dsp:sp>
    <dsp:sp modelId="{6EBA854D-9492-430E-ADA5-8080FEFE3792}">
      <dsp:nvSpPr>
        <dsp:cNvPr id="0" name=""/>
        <dsp:cNvSpPr/>
      </dsp:nvSpPr>
      <dsp:spPr>
        <a:xfrm>
          <a:off x="7495995" y="1321"/>
          <a:ext cx="997070" cy="415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</a:t>
          </a:r>
          <a:endParaRPr lang="ru-RU" sz="1600" kern="1200" dirty="0"/>
        </a:p>
      </dsp:txBody>
      <dsp:txXfrm>
        <a:off x="7508168" y="13494"/>
        <a:ext cx="972724" cy="391277"/>
      </dsp:txXfrm>
    </dsp:sp>
    <dsp:sp modelId="{653E5EDB-4632-4E76-B731-2584D3DC8369}">
      <dsp:nvSpPr>
        <dsp:cNvPr id="0" name=""/>
        <dsp:cNvSpPr/>
      </dsp:nvSpPr>
      <dsp:spPr>
        <a:xfrm>
          <a:off x="7560701" y="528893"/>
          <a:ext cx="832077" cy="50877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Диагностика</a:t>
          </a:r>
          <a:r>
            <a:rPr lang="ru-RU" sz="2000" b="0" kern="1200" dirty="0" smtClean="0"/>
            <a:t> предметных и методических затруднений </a:t>
          </a:r>
          <a:endParaRPr lang="ru-RU" sz="2000" b="0" kern="1200" dirty="0"/>
        </a:p>
      </dsp:txBody>
      <dsp:txXfrm>
        <a:off x="7585072" y="553264"/>
        <a:ext cx="783335" cy="50389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9402D-71F8-4ED4-86D6-37E434F31EE1}">
      <dsp:nvSpPr>
        <dsp:cNvPr id="0" name=""/>
        <dsp:cNvSpPr/>
      </dsp:nvSpPr>
      <dsp:spPr>
        <a:xfrm>
          <a:off x="0" y="21396"/>
          <a:ext cx="3600400" cy="973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Параметры отбора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высокий %«2» и низкий %«высоких» результатов</a:t>
          </a:r>
          <a:endParaRPr lang="ru-RU" sz="1600" kern="1200" dirty="0"/>
        </a:p>
      </dsp:txBody>
      <dsp:txXfrm>
        <a:off x="47519" y="68915"/>
        <a:ext cx="3505362" cy="878402"/>
      </dsp:txXfrm>
    </dsp:sp>
    <dsp:sp modelId="{173420B7-B736-4DDB-9B47-6705F9044155}">
      <dsp:nvSpPr>
        <dsp:cNvPr id="0" name=""/>
        <dsp:cNvSpPr/>
      </dsp:nvSpPr>
      <dsp:spPr>
        <a:xfrm>
          <a:off x="0" y="994836"/>
          <a:ext cx="360040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Результаты ВПР 5-6 класс 2018-2019 гг. (русский язык, математика)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Результаты ОГЭ 2018-2019 гг. (русский язык, математика)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Результаты ЕГЭ 2018-2019 гг. (русский язык, математика)</a:t>
          </a:r>
          <a:endParaRPr lang="ru-RU" sz="1200" kern="1200" dirty="0"/>
        </a:p>
      </dsp:txBody>
      <dsp:txXfrm>
        <a:off x="0" y="994836"/>
        <a:ext cx="3600400" cy="1126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9402D-71F8-4ED4-86D6-37E434F31EE1}">
      <dsp:nvSpPr>
        <dsp:cNvPr id="0" name=""/>
        <dsp:cNvSpPr/>
      </dsp:nvSpPr>
      <dsp:spPr>
        <a:xfrm>
          <a:off x="0" y="0"/>
          <a:ext cx="3072136" cy="596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Собеседование с руководителями МОУО</a:t>
          </a:r>
          <a:endParaRPr lang="ru-RU" sz="1500" kern="1200" dirty="0"/>
        </a:p>
      </dsp:txBody>
      <dsp:txXfrm>
        <a:off x="29128" y="29128"/>
        <a:ext cx="3013880" cy="538444"/>
      </dsp:txXfrm>
    </dsp:sp>
    <dsp:sp modelId="{173420B7-B736-4DDB-9B47-6705F9044155}">
      <dsp:nvSpPr>
        <dsp:cNvPr id="0" name=""/>
        <dsp:cNvSpPr/>
      </dsp:nvSpPr>
      <dsp:spPr>
        <a:xfrm>
          <a:off x="0" y="620016"/>
          <a:ext cx="3072136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40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Методическое сопровождение педагогов ОО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Организация работы с результатами оценочных процедур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Организация повышения квалификации с учетом особенностей ОО</a:t>
          </a:r>
          <a:endParaRPr lang="ru-RU" sz="1200" kern="1200" dirty="0"/>
        </a:p>
      </dsp:txBody>
      <dsp:txXfrm>
        <a:off x="0" y="620016"/>
        <a:ext cx="3072136" cy="1117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E8AC3-91D5-49D5-B958-1F58ECA7AC3B}">
      <dsp:nvSpPr>
        <dsp:cNvPr id="0" name=""/>
        <dsp:cNvSpPr/>
      </dsp:nvSpPr>
      <dsp:spPr>
        <a:xfrm>
          <a:off x="0" y="386"/>
          <a:ext cx="5040560" cy="4932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программ развития ОО с учетом результатов оценочных процедур</a:t>
          </a:r>
          <a:endParaRPr lang="ru-RU" sz="1400" b="1" kern="1200" dirty="0"/>
        </a:p>
      </dsp:txBody>
      <dsp:txXfrm>
        <a:off x="24080" y="24466"/>
        <a:ext cx="4992400" cy="445113"/>
      </dsp:txXfrm>
    </dsp:sp>
    <dsp:sp modelId="{30DC8BC2-CF15-49E4-82C5-6723F02EEB0C}">
      <dsp:nvSpPr>
        <dsp:cNvPr id="0" name=""/>
        <dsp:cNvSpPr/>
      </dsp:nvSpPr>
      <dsp:spPr>
        <a:xfrm>
          <a:off x="0" y="507778"/>
          <a:ext cx="5040560" cy="493273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методического сопровождения ОО</a:t>
          </a:r>
          <a:endParaRPr lang="ru-RU" sz="1400" b="1" kern="1200" dirty="0"/>
        </a:p>
      </dsp:txBody>
      <dsp:txXfrm>
        <a:off x="24080" y="531858"/>
        <a:ext cx="4992400" cy="445113"/>
      </dsp:txXfrm>
    </dsp:sp>
    <dsp:sp modelId="{5FD060F1-BB25-465F-98B0-E61511B6968B}">
      <dsp:nvSpPr>
        <dsp:cNvPr id="0" name=""/>
        <dsp:cNvSpPr/>
      </dsp:nvSpPr>
      <dsp:spPr>
        <a:xfrm>
          <a:off x="0" y="1015171"/>
          <a:ext cx="5040560" cy="493273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ПК педагогических работников ОО</a:t>
          </a:r>
          <a:endParaRPr lang="ru-RU" sz="1400" b="1" kern="1200" dirty="0"/>
        </a:p>
      </dsp:txBody>
      <dsp:txXfrm>
        <a:off x="24080" y="1039251"/>
        <a:ext cx="4992400" cy="445113"/>
      </dsp:txXfrm>
    </dsp:sp>
    <dsp:sp modelId="{C892E1F6-B631-4543-8721-8941AADAE881}">
      <dsp:nvSpPr>
        <dsp:cNvPr id="0" name=""/>
        <dsp:cNvSpPr/>
      </dsp:nvSpPr>
      <dsp:spPr>
        <a:xfrm>
          <a:off x="0" y="1522563"/>
          <a:ext cx="5040560" cy="49327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практик сетевого взаимодействия, прикрепление педагогов из сильных школ</a:t>
          </a:r>
          <a:endParaRPr lang="ru-RU" sz="1400" b="1" kern="1200" dirty="0"/>
        </a:p>
      </dsp:txBody>
      <dsp:txXfrm>
        <a:off x="24080" y="1546643"/>
        <a:ext cx="4992400" cy="4451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B8D7E-4A84-41A8-BA7A-CC3523EFCA30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Адресная поддержка школ с низкими образовательными результатами по кадровым и содержательным вопросам</a:t>
          </a:r>
          <a:endParaRPr lang="ru-RU" sz="1700" kern="1200" dirty="0"/>
        </a:p>
      </dsp:txBody>
      <dsp:txXfrm rot="5400000">
        <a:off x="-1" y="1"/>
        <a:ext cx="4114800" cy="1697236"/>
      </dsp:txXfrm>
    </dsp:sp>
    <dsp:sp modelId="{C05AB400-A968-41CF-AA8E-C7F353E80A47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Адресная поддержка учащихся с проблемами в обучении</a:t>
          </a:r>
          <a:endParaRPr lang="ru-RU" sz="1700" kern="1200" dirty="0"/>
        </a:p>
      </dsp:txBody>
      <dsp:txXfrm>
        <a:off x="4114800" y="0"/>
        <a:ext cx="4114800" cy="1697236"/>
      </dsp:txXfrm>
    </dsp:sp>
    <dsp:sp modelId="{DE87F8B7-1EED-4CF0-B7B3-BEF723B1D633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новых кадровых ресурсов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Привлечение руководителей с большим управленческим опытом, методистов, высококвалифицированных педагогов-наставников</a:t>
          </a:r>
          <a:endParaRPr lang="ru-RU" sz="1700" kern="1200" dirty="0"/>
        </a:p>
      </dsp:txBody>
      <dsp:txXfrm rot="10800000">
        <a:off x="0" y="2828726"/>
        <a:ext cx="4114800" cy="1697236"/>
      </dsp:txXfrm>
    </dsp:sp>
    <dsp:sp modelId="{1426AF6C-6431-4E33-9D5B-408C25708C9F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Привлечение старшекурсников педвузов, имеющих успехи в учёбе по профильным направлениям подготовки. </a:t>
          </a:r>
          <a:endParaRPr lang="ru-RU" sz="1700" kern="1200" dirty="0"/>
        </a:p>
      </dsp:txBody>
      <dsp:txXfrm rot="-5400000">
        <a:off x="4114799" y="2828726"/>
        <a:ext cx="4114800" cy="1697236"/>
      </dsp:txXfrm>
    </dsp:sp>
    <dsp:sp modelId="{EFF688C2-5405-4EE5-8DAE-86C56F4B6C5E}">
      <dsp:nvSpPr>
        <dsp:cNvPr id="0" name=""/>
        <dsp:cNvSpPr/>
      </dsp:nvSpPr>
      <dsp:spPr>
        <a:xfrm>
          <a:off x="1882549" y="1612775"/>
          <a:ext cx="4464500" cy="1300411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Достижения функциональной грамотности в каждой школе, то есть достижение школой уровня подготовки учеников, соответствующего баллам выше 500 по шкале PISA</a:t>
          </a:r>
          <a:endParaRPr lang="ru-RU" sz="1600" b="1" kern="1200" dirty="0"/>
        </a:p>
      </dsp:txBody>
      <dsp:txXfrm>
        <a:off x="1946030" y="1676256"/>
        <a:ext cx="4337538" cy="11734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90A4-F970-4F72-9213-57BFA1F4203B}">
      <dsp:nvSpPr>
        <dsp:cNvPr id="0" name=""/>
        <dsp:cNvSpPr/>
      </dsp:nvSpPr>
      <dsp:spPr>
        <a:xfrm>
          <a:off x="0" y="0"/>
          <a:ext cx="2862997" cy="244827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Суммарные результатов ЕГЭ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 3-м предметам до 160 баллов</a:t>
          </a:r>
          <a:endParaRPr lang="ru-RU" sz="1500" b="1" kern="1200" dirty="0"/>
        </a:p>
      </dsp:txBody>
      <dsp:txXfrm>
        <a:off x="0" y="0"/>
        <a:ext cx="2862997" cy="734481"/>
      </dsp:txXfrm>
    </dsp:sp>
    <dsp:sp modelId="{CE413E7D-1646-49FB-8781-0BE08A5F4E0F}">
      <dsp:nvSpPr>
        <dsp:cNvPr id="0" name=""/>
        <dsp:cNvSpPr/>
      </dsp:nvSpPr>
      <dsp:spPr>
        <a:xfrm>
          <a:off x="286299" y="734944"/>
          <a:ext cx="2290397" cy="283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100% учеников – 11 школ</a:t>
          </a:r>
          <a:endParaRPr lang="ru-RU" sz="1100" b="1" kern="1200" dirty="0"/>
        </a:p>
      </dsp:txBody>
      <dsp:txXfrm>
        <a:off x="294595" y="743240"/>
        <a:ext cx="2273805" cy="266638"/>
      </dsp:txXfrm>
    </dsp:sp>
    <dsp:sp modelId="{FD8537F0-5E84-4177-BAD8-E50D1F2E8B2E}">
      <dsp:nvSpPr>
        <dsp:cNvPr id="0" name=""/>
        <dsp:cNvSpPr/>
      </dsp:nvSpPr>
      <dsp:spPr>
        <a:xfrm>
          <a:off x="286299" y="1061749"/>
          <a:ext cx="2290397" cy="283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 75 до 99% учеников – 1 школа</a:t>
          </a:r>
          <a:endParaRPr lang="ru-RU" sz="1100" b="1" kern="1200" dirty="0"/>
        </a:p>
      </dsp:txBody>
      <dsp:txXfrm>
        <a:off x="294595" y="1070045"/>
        <a:ext cx="2273805" cy="266638"/>
      </dsp:txXfrm>
    </dsp:sp>
    <dsp:sp modelId="{530A9580-AE47-4274-9D22-49CAAE59F749}">
      <dsp:nvSpPr>
        <dsp:cNvPr id="0" name=""/>
        <dsp:cNvSpPr/>
      </dsp:nvSpPr>
      <dsp:spPr>
        <a:xfrm>
          <a:off x="286299" y="1388554"/>
          <a:ext cx="2290397" cy="283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 50 до 74% учеников – 19 школ</a:t>
          </a:r>
          <a:endParaRPr lang="ru-RU" sz="1100" b="1" kern="1200" dirty="0"/>
        </a:p>
      </dsp:txBody>
      <dsp:txXfrm>
        <a:off x="294595" y="1396850"/>
        <a:ext cx="2273805" cy="266638"/>
      </dsp:txXfrm>
    </dsp:sp>
    <dsp:sp modelId="{9E8BDAB9-FBEF-47E5-9E0C-44AD0E687B47}">
      <dsp:nvSpPr>
        <dsp:cNvPr id="0" name=""/>
        <dsp:cNvSpPr/>
      </dsp:nvSpPr>
      <dsp:spPr>
        <a:xfrm>
          <a:off x="286299" y="1715359"/>
          <a:ext cx="2290397" cy="283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 25 до 49% учеников –  63 школы</a:t>
          </a:r>
          <a:endParaRPr lang="ru-RU" sz="1100" b="1" kern="1200" dirty="0"/>
        </a:p>
      </dsp:txBody>
      <dsp:txXfrm>
        <a:off x="294595" y="1723655"/>
        <a:ext cx="2273805" cy="266638"/>
      </dsp:txXfrm>
    </dsp:sp>
    <dsp:sp modelId="{863863FE-8C96-4C3E-B704-F39DE33F23F6}">
      <dsp:nvSpPr>
        <dsp:cNvPr id="0" name=""/>
        <dsp:cNvSpPr/>
      </dsp:nvSpPr>
      <dsp:spPr>
        <a:xfrm>
          <a:off x="286299" y="2042164"/>
          <a:ext cx="2290397" cy="283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есть хотя бы 1 ученик –155 школ</a:t>
          </a:r>
          <a:endParaRPr lang="ru-RU" sz="1100" b="1" kern="1200" dirty="0"/>
        </a:p>
      </dsp:txBody>
      <dsp:txXfrm>
        <a:off x="294595" y="2050460"/>
        <a:ext cx="2273805" cy="2666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90A4-F970-4F72-9213-57BFA1F4203B}">
      <dsp:nvSpPr>
        <dsp:cNvPr id="0" name=""/>
        <dsp:cNvSpPr/>
      </dsp:nvSpPr>
      <dsp:spPr>
        <a:xfrm>
          <a:off x="0" y="0"/>
          <a:ext cx="2709727" cy="98766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Получили на ЕГЭ от 81 до 100 баллов</a:t>
          </a:r>
          <a:endParaRPr lang="ru-RU" sz="1200" b="1" kern="1200" dirty="0"/>
        </a:p>
      </dsp:txBody>
      <dsp:txXfrm>
        <a:off x="0" y="0"/>
        <a:ext cx="2709727" cy="296298"/>
      </dsp:txXfrm>
    </dsp:sp>
    <dsp:sp modelId="{530A9580-AE47-4274-9D22-49CAAE59F749}">
      <dsp:nvSpPr>
        <dsp:cNvPr id="0" name=""/>
        <dsp:cNvSpPr/>
      </dsp:nvSpPr>
      <dsp:spPr>
        <a:xfrm>
          <a:off x="270972" y="296587"/>
          <a:ext cx="2167781" cy="297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16,7% - 2020 год</a:t>
          </a:r>
          <a:endParaRPr lang="ru-RU" sz="1500" b="1" kern="1200" dirty="0"/>
        </a:p>
      </dsp:txBody>
      <dsp:txXfrm>
        <a:off x="279694" y="305309"/>
        <a:ext cx="2150337" cy="280349"/>
      </dsp:txXfrm>
    </dsp:sp>
    <dsp:sp modelId="{9E8BDAB9-FBEF-47E5-9E0C-44AD0E687B47}">
      <dsp:nvSpPr>
        <dsp:cNvPr id="0" name=""/>
        <dsp:cNvSpPr/>
      </dsp:nvSpPr>
      <dsp:spPr>
        <a:xfrm>
          <a:off x="270972" y="640195"/>
          <a:ext cx="2167781" cy="297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12,4% - 2019 год</a:t>
          </a:r>
          <a:endParaRPr lang="ru-RU" sz="1500" b="1" kern="1200" dirty="0"/>
        </a:p>
      </dsp:txBody>
      <dsp:txXfrm>
        <a:off x="279694" y="648917"/>
        <a:ext cx="2150337" cy="2803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90A4-F970-4F72-9213-57BFA1F4203B}">
      <dsp:nvSpPr>
        <dsp:cNvPr id="0" name=""/>
        <dsp:cNvSpPr/>
      </dsp:nvSpPr>
      <dsp:spPr>
        <a:xfrm>
          <a:off x="0" y="0"/>
          <a:ext cx="2771800" cy="103549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Не преодолели порог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0" y="0"/>
        <a:ext cx="2771800" cy="310648"/>
      </dsp:txXfrm>
    </dsp:sp>
    <dsp:sp modelId="{530A9580-AE47-4274-9D22-49CAAE59F749}">
      <dsp:nvSpPr>
        <dsp:cNvPr id="0" name=""/>
        <dsp:cNvSpPr/>
      </dsp:nvSpPr>
      <dsp:spPr>
        <a:xfrm>
          <a:off x="277179" y="310951"/>
          <a:ext cx="2217440" cy="31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6,3% - 2020 год</a:t>
          </a:r>
          <a:endParaRPr lang="ru-RU" sz="1600" b="1" kern="1200" dirty="0"/>
        </a:p>
      </dsp:txBody>
      <dsp:txXfrm>
        <a:off x="286323" y="320095"/>
        <a:ext cx="2199152" cy="293927"/>
      </dsp:txXfrm>
    </dsp:sp>
    <dsp:sp modelId="{9E8BDAB9-FBEF-47E5-9E0C-44AD0E687B47}">
      <dsp:nvSpPr>
        <dsp:cNvPr id="0" name=""/>
        <dsp:cNvSpPr/>
      </dsp:nvSpPr>
      <dsp:spPr>
        <a:xfrm>
          <a:off x="277179" y="671200"/>
          <a:ext cx="2217440" cy="31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4,6% - 2019 год</a:t>
          </a:r>
          <a:endParaRPr lang="ru-RU" sz="1600" b="1" kern="1200" dirty="0"/>
        </a:p>
      </dsp:txBody>
      <dsp:txXfrm>
        <a:off x="286323" y="680344"/>
        <a:ext cx="2199152" cy="2939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90A4-F970-4F72-9213-57BFA1F4203B}">
      <dsp:nvSpPr>
        <dsp:cNvPr id="0" name=""/>
        <dsp:cNvSpPr/>
      </dsp:nvSpPr>
      <dsp:spPr>
        <a:xfrm>
          <a:off x="0" y="0"/>
          <a:ext cx="3076018" cy="23042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Суммарные результатов ЕГЭ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3-м предметам 220 баллов и более</a:t>
          </a:r>
          <a:endParaRPr lang="ru-RU" sz="1400" b="1" kern="1200" dirty="0"/>
        </a:p>
      </dsp:txBody>
      <dsp:txXfrm>
        <a:off x="0" y="0"/>
        <a:ext cx="3076018" cy="691276"/>
      </dsp:txXfrm>
    </dsp:sp>
    <dsp:sp modelId="{CE413E7D-1646-49FB-8781-0BE08A5F4E0F}">
      <dsp:nvSpPr>
        <dsp:cNvPr id="0" name=""/>
        <dsp:cNvSpPr/>
      </dsp:nvSpPr>
      <dsp:spPr>
        <a:xfrm>
          <a:off x="310307" y="691473"/>
          <a:ext cx="2458405" cy="452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100% учеников – 6 школ</a:t>
          </a:r>
          <a:endParaRPr lang="ru-RU" sz="1100" b="1" kern="1200" dirty="0"/>
        </a:p>
      </dsp:txBody>
      <dsp:txXfrm>
        <a:off x="323566" y="704732"/>
        <a:ext cx="2431887" cy="426176"/>
      </dsp:txXfrm>
    </dsp:sp>
    <dsp:sp modelId="{FD8537F0-5E84-4177-BAD8-E50D1F2E8B2E}">
      <dsp:nvSpPr>
        <dsp:cNvPr id="0" name=""/>
        <dsp:cNvSpPr/>
      </dsp:nvSpPr>
      <dsp:spPr>
        <a:xfrm>
          <a:off x="310307" y="1213812"/>
          <a:ext cx="2458405" cy="452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 60 до 99% учеников – 4 школы</a:t>
          </a:r>
          <a:endParaRPr lang="ru-RU" sz="1100" b="1" kern="1200" dirty="0"/>
        </a:p>
      </dsp:txBody>
      <dsp:txXfrm>
        <a:off x="323566" y="1227071"/>
        <a:ext cx="2431887" cy="426176"/>
      </dsp:txXfrm>
    </dsp:sp>
    <dsp:sp modelId="{530A9580-AE47-4274-9D22-49CAAE59F749}">
      <dsp:nvSpPr>
        <dsp:cNvPr id="0" name=""/>
        <dsp:cNvSpPr/>
      </dsp:nvSpPr>
      <dsp:spPr>
        <a:xfrm>
          <a:off x="310307" y="1736152"/>
          <a:ext cx="2458405" cy="452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 50 до 59% учеников – 6 школ</a:t>
          </a:r>
          <a:endParaRPr lang="ru-RU" sz="1100" b="1" kern="1200" dirty="0"/>
        </a:p>
      </dsp:txBody>
      <dsp:txXfrm>
        <a:off x="323566" y="1749411"/>
        <a:ext cx="2431887" cy="4261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A0ED-2028-443C-8E9E-6F166D4FDC75}">
      <dsp:nvSpPr>
        <dsp:cNvPr id="0" name=""/>
        <dsp:cNvSpPr/>
      </dsp:nvSpPr>
      <dsp:spPr>
        <a:xfrm>
          <a:off x="0" y="0"/>
          <a:ext cx="2543944" cy="1383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2020 год – 62 школы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2019 год – 76 школ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2018 год – 46 школ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2017 год – 55 школ</a:t>
          </a:r>
          <a:endParaRPr lang="ru-RU" sz="1600" kern="1200" dirty="0"/>
        </a:p>
      </dsp:txBody>
      <dsp:txXfrm>
        <a:off x="40534" y="40534"/>
        <a:ext cx="2462876" cy="13028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A0ED-2028-443C-8E9E-6F166D4FDC75}">
      <dsp:nvSpPr>
        <dsp:cNvPr id="0" name=""/>
        <dsp:cNvSpPr/>
      </dsp:nvSpPr>
      <dsp:spPr>
        <a:xfrm>
          <a:off x="0" y="0"/>
          <a:ext cx="2016224" cy="115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2020 год – 107 школ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2019 год – 117 школ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2018 год – 102 школы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2017 год – 107 школ</a:t>
          </a:r>
          <a:endParaRPr lang="ru-RU" sz="1300" kern="1200" dirty="0"/>
        </a:p>
      </dsp:txBody>
      <dsp:txXfrm>
        <a:off x="33745" y="33745"/>
        <a:ext cx="1948734" cy="1084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7D5A8-1B02-4A84-BE4C-F25E13AA8D24}">
      <dsp:nvSpPr>
        <dsp:cNvPr id="0" name=""/>
        <dsp:cNvSpPr/>
      </dsp:nvSpPr>
      <dsp:spPr>
        <a:xfrm rot="10800000">
          <a:off x="0" y="1651"/>
          <a:ext cx="8187189" cy="99830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81" tIns="76200" rIns="142240" bIns="76200" numCol="1" spcCol="1270" anchor="ctr" anchorCtr="0">
          <a:noAutofit/>
        </a:bodyPr>
        <a:lstStyle/>
        <a:p>
          <a:pPr lvl="0" indent="4572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Формирование культуры получения достоверных результатов любых оценочных процедур 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 rot="10800000">
        <a:off x="249577" y="1651"/>
        <a:ext cx="7937612" cy="998307"/>
      </dsp:txXfrm>
    </dsp:sp>
    <dsp:sp modelId="{6965281A-5C42-408F-8C10-5624A6F1C3A2}">
      <dsp:nvSpPr>
        <dsp:cNvPr id="0" name=""/>
        <dsp:cNvSpPr/>
      </dsp:nvSpPr>
      <dsp:spPr>
        <a:xfrm>
          <a:off x="0" y="172007"/>
          <a:ext cx="657594" cy="65759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95FC9-6F51-4FEE-AB9D-E07362329B11}">
      <dsp:nvSpPr>
        <dsp:cNvPr id="0" name=""/>
        <dsp:cNvSpPr/>
      </dsp:nvSpPr>
      <dsp:spPr>
        <a:xfrm rot="10800000">
          <a:off x="0" y="1196255"/>
          <a:ext cx="8187189" cy="1049941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81" tIns="76200" rIns="142240" bIns="76200" numCol="1" spcCol="1270" anchor="ctr" anchorCtr="0">
          <a:noAutofit/>
        </a:bodyPr>
        <a:lstStyle/>
        <a:p>
          <a:pPr lvl="0" indent="4572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Формирование системы методической поддержки и</a:t>
          </a:r>
          <a:br>
            <a:rPr lang="ru-RU" sz="2000" b="1" kern="1200" baseline="0" dirty="0" smtClean="0">
              <a:solidFill>
                <a:schemeClr val="tx1"/>
              </a:solidFill>
            </a:rPr>
          </a:br>
          <a:r>
            <a:rPr lang="ru-RU" sz="2000" b="1" kern="1200" baseline="0" dirty="0" smtClean="0">
              <a:solidFill>
                <a:schemeClr val="tx1"/>
              </a:solidFill>
            </a:rPr>
            <a:t>повышения квалификации педагогов на основе результатов оценочных процедур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 rot="10800000">
        <a:off x="262485" y="1196255"/>
        <a:ext cx="7924704" cy="1049941"/>
      </dsp:txXfrm>
    </dsp:sp>
    <dsp:sp modelId="{84EDFC53-800C-4A6E-BC26-0FEC4CF665C6}">
      <dsp:nvSpPr>
        <dsp:cNvPr id="0" name=""/>
        <dsp:cNvSpPr/>
      </dsp:nvSpPr>
      <dsp:spPr>
        <a:xfrm>
          <a:off x="0" y="1392429"/>
          <a:ext cx="657594" cy="657594"/>
        </a:xfrm>
        <a:prstGeom prst="ellipse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0DB77-8725-44EC-A4CD-1337D3511CB0}">
      <dsp:nvSpPr>
        <dsp:cNvPr id="0" name=""/>
        <dsp:cNvSpPr/>
      </dsp:nvSpPr>
      <dsp:spPr>
        <a:xfrm rot="10800000">
          <a:off x="0" y="2442494"/>
          <a:ext cx="8187189" cy="942760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81" tIns="76200" rIns="142240" bIns="76200" numCol="1" spcCol="1270" anchor="ctr" anchorCtr="0">
          <a:noAutofit/>
        </a:bodyPr>
        <a:lstStyle/>
        <a:p>
          <a:pPr lvl="0" indent="4572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Формирование устойчивой системы работы с результатами оценочных процедур как основы повышения качества образования каждого обучающегося  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 rot="10800000">
        <a:off x="235690" y="2442494"/>
        <a:ext cx="7951499" cy="942760"/>
      </dsp:txXfrm>
    </dsp:sp>
    <dsp:sp modelId="{E94A15D0-1B44-4ADD-89E4-EEB37C5564C0}">
      <dsp:nvSpPr>
        <dsp:cNvPr id="0" name=""/>
        <dsp:cNvSpPr/>
      </dsp:nvSpPr>
      <dsp:spPr>
        <a:xfrm>
          <a:off x="0" y="2585077"/>
          <a:ext cx="657594" cy="657594"/>
        </a:xfrm>
        <a:prstGeom prst="ellipse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10DD8-C8D5-4997-9611-C177D54723DA}">
      <dsp:nvSpPr>
        <dsp:cNvPr id="0" name=""/>
        <dsp:cNvSpPr/>
      </dsp:nvSpPr>
      <dsp:spPr>
        <a:xfrm rot="10800000">
          <a:off x="0" y="3581551"/>
          <a:ext cx="8187189" cy="94276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81" tIns="76200" rIns="142240" bIns="76200" numCol="1" spcCol="1270" anchor="ctr" anchorCtr="0">
          <a:noAutofit/>
        </a:bodyPr>
        <a:lstStyle/>
        <a:p>
          <a:pPr lvl="0" indent="4572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Доработка механизма оценки вклада образовательных организаций в систему общего образования Томской области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 rot="10800000">
        <a:off x="235690" y="3581551"/>
        <a:ext cx="7951499" cy="942760"/>
      </dsp:txXfrm>
    </dsp:sp>
    <dsp:sp modelId="{1EFFB2FE-4692-4004-AF2D-02E8EBD40E9D}">
      <dsp:nvSpPr>
        <dsp:cNvPr id="0" name=""/>
        <dsp:cNvSpPr/>
      </dsp:nvSpPr>
      <dsp:spPr>
        <a:xfrm>
          <a:off x="32197" y="3724140"/>
          <a:ext cx="657594" cy="657594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9EACC-C2C5-4D24-813E-B2B36197EA54}">
      <dsp:nvSpPr>
        <dsp:cNvPr id="0" name=""/>
        <dsp:cNvSpPr/>
      </dsp:nvSpPr>
      <dsp:spPr>
        <a:xfrm>
          <a:off x="0" y="649451"/>
          <a:ext cx="4248472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Апробация инструмента</a:t>
          </a:r>
          <a:endParaRPr lang="ru-RU" sz="2400" kern="1200" dirty="0"/>
        </a:p>
      </dsp:txBody>
      <dsp:txXfrm>
        <a:off x="28100" y="677551"/>
        <a:ext cx="4192272" cy="519439"/>
      </dsp:txXfrm>
    </dsp:sp>
    <dsp:sp modelId="{6EF990A0-5CF1-404A-B538-B8AAA6EB753E}">
      <dsp:nvSpPr>
        <dsp:cNvPr id="0" name=""/>
        <dsp:cNvSpPr/>
      </dsp:nvSpPr>
      <dsp:spPr>
        <a:xfrm>
          <a:off x="0" y="1294211"/>
          <a:ext cx="4248472" cy="57563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Определение кластеров</a:t>
          </a:r>
          <a:endParaRPr lang="ru-RU" sz="2400" kern="1200"/>
        </a:p>
      </dsp:txBody>
      <dsp:txXfrm>
        <a:off x="28100" y="1322311"/>
        <a:ext cx="4192272" cy="519439"/>
      </dsp:txXfrm>
    </dsp:sp>
    <dsp:sp modelId="{C932F0C9-BFF2-4AA9-B459-1F4CA3F57931}">
      <dsp:nvSpPr>
        <dsp:cNvPr id="0" name=""/>
        <dsp:cNvSpPr/>
      </dsp:nvSpPr>
      <dsp:spPr>
        <a:xfrm>
          <a:off x="0" y="1938971"/>
          <a:ext cx="4248472" cy="57563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Расчет вклада ОО</a:t>
          </a:r>
          <a:endParaRPr lang="ru-RU" sz="2400" kern="1200" dirty="0"/>
        </a:p>
      </dsp:txBody>
      <dsp:txXfrm>
        <a:off x="28100" y="1967071"/>
        <a:ext cx="4192272" cy="519439"/>
      </dsp:txXfrm>
    </dsp:sp>
    <dsp:sp modelId="{76B75248-B86A-4A13-945D-E39BBCB63013}">
      <dsp:nvSpPr>
        <dsp:cNvPr id="0" name=""/>
        <dsp:cNvSpPr/>
      </dsp:nvSpPr>
      <dsp:spPr>
        <a:xfrm>
          <a:off x="0" y="2583731"/>
          <a:ext cx="4248472" cy="5756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Информирование МОУО и ОО</a:t>
          </a:r>
          <a:endParaRPr lang="ru-RU" sz="2400" kern="1200" dirty="0"/>
        </a:p>
      </dsp:txBody>
      <dsp:txXfrm>
        <a:off x="28100" y="2611831"/>
        <a:ext cx="4192272" cy="5194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498F4-184C-4785-8B1A-624BDCE7DD9E}">
      <dsp:nvSpPr>
        <dsp:cNvPr id="0" name=""/>
        <dsp:cNvSpPr/>
      </dsp:nvSpPr>
      <dsp:spPr>
        <a:xfrm>
          <a:off x="0" y="504666"/>
          <a:ext cx="4258816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531" tIns="312420" rIns="330531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Доступность образования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Оценка на региональном уровне качества подготовки обучающихся и организация на региональном уровне профориентации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Методическая работа, в том числе работа с затруднениями школьников и предупреждение низких образовательных результатов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таланта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системы оценки качества образования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Технологическое обеспечение, обеспечение объективности оценки качества подготовки обучающихся и общественное участие</a:t>
          </a:r>
          <a:endParaRPr lang="ru-RU" sz="1500" kern="1200" dirty="0"/>
        </a:p>
      </dsp:txBody>
      <dsp:txXfrm>
        <a:off x="0" y="504666"/>
        <a:ext cx="4258816" cy="3780000"/>
      </dsp:txXfrm>
    </dsp:sp>
    <dsp:sp modelId="{00EF7FA8-D4AB-4F30-8DFD-5140B59641FC}">
      <dsp:nvSpPr>
        <dsp:cNvPr id="0" name=""/>
        <dsp:cNvSpPr/>
      </dsp:nvSpPr>
      <dsp:spPr>
        <a:xfrm>
          <a:off x="212940" y="208429"/>
          <a:ext cx="3385716" cy="5176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681" tIns="0" rIns="11268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Группы критериев</a:t>
          </a:r>
          <a:endParaRPr lang="ru-RU" sz="1500" kern="1200" dirty="0"/>
        </a:p>
      </dsp:txBody>
      <dsp:txXfrm>
        <a:off x="238209" y="233698"/>
        <a:ext cx="3335178" cy="4670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9F8A5-230D-426B-B140-C8BB90D42FEE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" y="437452"/>
        <a:ext cx="867844" cy="371933"/>
      </dsp:txXfrm>
    </dsp:sp>
    <dsp:sp modelId="{628E85E0-CB09-4039-9E22-21CA077E3D08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Реализация запланированных мероприятий по оценке качества образования</a:t>
          </a:r>
          <a:endParaRPr lang="ru-RU" sz="1600" b="1" kern="1200" dirty="0"/>
        </a:p>
      </dsp:txBody>
      <dsp:txXfrm rot="-5400000">
        <a:off x="867845" y="42869"/>
        <a:ext cx="7322416" cy="727177"/>
      </dsp:txXfrm>
    </dsp:sp>
    <dsp:sp modelId="{6AFC347F-2532-449B-8168-6F32905709C7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1530493"/>
        <a:ext cx="867844" cy="371933"/>
      </dsp:txXfrm>
    </dsp:sp>
    <dsp:sp modelId="{EE979D5F-8F76-4708-B142-3DF723867194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effectLst/>
            </a:rPr>
            <a:t>Актуализация контекстных данных для расчета оценки вклада образовательной организации в качество общего образования Томской области в ИС «Паспорт школы»</a:t>
          </a:r>
          <a:endParaRPr lang="ru-RU" sz="1600" b="1" kern="1200" dirty="0"/>
        </a:p>
      </dsp:txBody>
      <dsp:txXfrm rot="-5400000">
        <a:off x="867845" y="1135910"/>
        <a:ext cx="7322416" cy="727177"/>
      </dsp:txXfrm>
    </dsp:sp>
    <dsp:sp modelId="{AB774A11-5F73-4CB8-A86B-803C84202A0C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2623534"/>
        <a:ext cx="867844" cy="371933"/>
      </dsp:txXfrm>
    </dsp:sp>
    <dsp:sp modelId="{A70A472B-53F5-49DE-9E92-17A3D1BD7D16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effectLst/>
            </a:rPr>
            <a:t>Анализ результатов оценочных процедур и формированию плана работы с педагогами и обучающимися по устранению выявленных затруднений</a:t>
          </a:r>
          <a:endParaRPr lang="ru-RU" sz="1600" b="1" kern="1200" dirty="0"/>
        </a:p>
      </dsp:txBody>
      <dsp:txXfrm rot="-5400000">
        <a:off x="867845" y="2228952"/>
        <a:ext cx="7322416" cy="727177"/>
      </dsp:txXfrm>
    </dsp:sp>
    <dsp:sp modelId="{5B6B823E-54F5-478A-A851-B1A5E210E0A9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1" y="3716576"/>
        <a:ext cx="867844" cy="371933"/>
      </dsp:txXfrm>
    </dsp:sp>
    <dsp:sp modelId="{5BEC033C-258A-4152-B1D5-756240A2C053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smtClean="0"/>
            <a:t>Усиление внимания и мер ответственности к процессам подготовки и проведения государственной итоговой аттестации</a:t>
          </a:r>
          <a:r>
            <a:rPr lang="ru-RU" sz="1600" b="1" kern="1200" smtClean="0"/>
            <a:t> </a:t>
          </a:r>
          <a:endParaRPr lang="ru-RU" sz="1600" kern="1200" dirty="0"/>
        </a:p>
      </dsp:txBody>
      <dsp:txXfrm rot="-5400000">
        <a:off x="867845" y="3321993"/>
        <a:ext cx="7322416" cy="727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5D2EA-8A34-4EC1-B867-4726FCF87E06}">
      <dsp:nvSpPr>
        <dsp:cNvPr id="0" name=""/>
        <dsp:cNvSpPr/>
      </dsp:nvSpPr>
      <dsp:spPr>
        <a:xfrm rot="10800000">
          <a:off x="0" y="0"/>
          <a:ext cx="4752529" cy="170237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8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38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Изменения по результатам выборочной перепроверки - 17 работ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«незачет» – «зачет» – 10 работ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«зачет» – «незачет» – 6 работ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отдельному критерию – 1 работа</a:t>
          </a:r>
        </a:p>
      </dsp:txBody>
      <dsp:txXfrm rot="10800000">
        <a:off x="425593" y="0"/>
        <a:ext cx="4326936" cy="1702373"/>
      </dsp:txXfrm>
    </dsp:sp>
    <dsp:sp modelId="{8EF48707-1E9F-45F5-AD32-6F6256347DF9}">
      <dsp:nvSpPr>
        <dsp:cNvPr id="0" name=""/>
        <dsp:cNvSpPr/>
      </dsp:nvSpPr>
      <dsp:spPr>
        <a:xfrm>
          <a:off x="5" y="289241"/>
          <a:ext cx="1054672" cy="10546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5D2EA-8A34-4EC1-B867-4726FCF87E06}">
      <dsp:nvSpPr>
        <dsp:cNvPr id="0" name=""/>
        <dsp:cNvSpPr/>
      </dsp:nvSpPr>
      <dsp:spPr>
        <a:xfrm rot="10800000">
          <a:off x="0" y="0"/>
          <a:ext cx="4745077" cy="15110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8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54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Изменения по результатам перепроверки -  121 работа (по отдельным критериям)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99 работ –по одному критерию;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22 работы –по двум критериям</a:t>
          </a:r>
          <a:endParaRPr lang="ru-RU" sz="1700" b="1" kern="1200" dirty="0" smtClean="0"/>
        </a:p>
      </dsp:txBody>
      <dsp:txXfrm rot="10800000">
        <a:off x="377752" y="0"/>
        <a:ext cx="4367325" cy="1511009"/>
      </dsp:txXfrm>
    </dsp:sp>
    <dsp:sp modelId="{8EF48707-1E9F-45F5-AD32-6F6256347DF9}">
      <dsp:nvSpPr>
        <dsp:cNvPr id="0" name=""/>
        <dsp:cNvSpPr/>
      </dsp:nvSpPr>
      <dsp:spPr>
        <a:xfrm>
          <a:off x="0" y="319605"/>
          <a:ext cx="936117" cy="9361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69BC-7FB1-4632-AFCD-A8992CB7E9CA}">
      <dsp:nvSpPr>
        <dsp:cNvPr id="0" name=""/>
        <dsp:cNvSpPr/>
      </dsp:nvSpPr>
      <dsp:spPr>
        <a:xfrm>
          <a:off x="3456384" y="0"/>
          <a:ext cx="5184576" cy="15121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5-8 класс обязательные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9 класс в режиме апробации по решению школы</a:t>
          </a:r>
          <a:endParaRPr lang="ru-RU" sz="2400" kern="1200" dirty="0"/>
        </a:p>
      </dsp:txBody>
      <dsp:txXfrm>
        <a:off x="3456384" y="189021"/>
        <a:ext cx="4617513" cy="1134126"/>
      </dsp:txXfrm>
    </dsp:sp>
    <dsp:sp modelId="{D083FC43-6061-4636-A1D7-789A2BC465A3}">
      <dsp:nvSpPr>
        <dsp:cNvPr id="0" name=""/>
        <dsp:cNvSpPr/>
      </dsp:nvSpPr>
      <dsp:spPr>
        <a:xfrm>
          <a:off x="0" y="0"/>
          <a:ext cx="3456384" cy="15121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Проведение ВПР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 14 сентября по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12 октября 2020 год</a:t>
          </a:r>
          <a:endParaRPr lang="ru-RU" sz="2400" kern="1200" dirty="0"/>
        </a:p>
      </dsp:txBody>
      <dsp:txXfrm>
        <a:off x="73818" y="73818"/>
        <a:ext cx="3308748" cy="1364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892EE-1952-40F9-A1EB-79B8DFA0247F}">
      <dsp:nvSpPr>
        <dsp:cNvPr id="0" name=""/>
        <dsp:cNvSpPr/>
      </dsp:nvSpPr>
      <dsp:spPr>
        <a:xfrm>
          <a:off x="0" y="145528"/>
          <a:ext cx="4824535" cy="1427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 диагностических работ по программам основного общего образования для обучающихся</a:t>
          </a:r>
          <a:br>
            <a:rPr lang="ru-RU" sz="2000" kern="1200" dirty="0" smtClean="0"/>
          </a:br>
          <a:r>
            <a:rPr lang="ru-RU" sz="2000" kern="1200" dirty="0" smtClean="0"/>
            <a:t>10 классов – сентябрь-октябрь 2020 года</a:t>
          </a:r>
          <a:endParaRPr lang="ru-RU" sz="2000" kern="1200" dirty="0"/>
        </a:p>
      </dsp:txBody>
      <dsp:txXfrm>
        <a:off x="69680" y="215208"/>
        <a:ext cx="4685175" cy="1288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36BA-5DD8-47FD-B428-47291B6F21F8}">
      <dsp:nvSpPr>
        <dsp:cNvPr id="0" name=""/>
        <dsp:cNvSpPr/>
      </dsp:nvSpPr>
      <dsp:spPr>
        <a:xfrm>
          <a:off x="2742732" y="62517"/>
          <a:ext cx="3000851" cy="3000851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Диагностика предметных и методических затруднений педагогов </a:t>
          </a:r>
          <a:endParaRPr lang="ru-RU" sz="1800" b="1" kern="1200" dirty="0"/>
        </a:p>
      </dsp:txBody>
      <dsp:txXfrm>
        <a:off x="3142845" y="587666"/>
        <a:ext cx="2200624" cy="1350383"/>
      </dsp:txXfrm>
    </dsp:sp>
    <dsp:sp modelId="{0975DA1D-61B0-4325-B928-56022C8386C5}">
      <dsp:nvSpPr>
        <dsp:cNvPr id="0" name=""/>
        <dsp:cNvSpPr/>
      </dsp:nvSpPr>
      <dsp:spPr>
        <a:xfrm>
          <a:off x="3825539" y="1938049"/>
          <a:ext cx="3000851" cy="3000851"/>
        </a:xfrm>
        <a:prstGeom prst="ellipse">
          <a:avLst/>
        </a:prstGeom>
        <a:solidFill>
          <a:schemeClr val="accent4">
            <a:shade val="80000"/>
            <a:alpha val="50000"/>
            <a:hueOff val="-145167"/>
            <a:satOff val="-4044"/>
            <a:lumOff val="23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Региональные исследования на основе международных практик </a:t>
          </a:r>
          <a:endParaRPr lang="ru-RU" sz="1800" b="1" kern="1200" dirty="0"/>
        </a:p>
      </dsp:txBody>
      <dsp:txXfrm>
        <a:off x="4743299" y="2713269"/>
        <a:ext cx="1800510" cy="1650468"/>
      </dsp:txXfrm>
    </dsp:sp>
    <dsp:sp modelId="{E2113E2A-8714-4260-B167-BF37E34AB6D1}">
      <dsp:nvSpPr>
        <dsp:cNvPr id="0" name=""/>
        <dsp:cNvSpPr/>
      </dsp:nvSpPr>
      <dsp:spPr>
        <a:xfrm>
          <a:off x="1659925" y="1938049"/>
          <a:ext cx="3000851" cy="3000851"/>
        </a:xfrm>
        <a:prstGeom prst="ellipse">
          <a:avLst/>
        </a:prstGeom>
        <a:solidFill>
          <a:schemeClr val="accent4">
            <a:shade val="80000"/>
            <a:alpha val="50000"/>
            <a:hueOff val="-145167"/>
            <a:satOff val="-4044"/>
            <a:lumOff val="23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Оценка предметных и </a:t>
          </a:r>
          <a:r>
            <a:rPr lang="ru-RU" sz="1800" b="1" kern="1200" dirty="0" err="1" smtClean="0"/>
            <a:t>метапредметных</a:t>
          </a:r>
          <a:r>
            <a:rPr lang="ru-RU" sz="1800" b="1" kern="1200" dirty="0" smtClean="0"/>
            <a:t> достижений обучающихся </a:t>
          </a:r>
          <a:endParaRPr lang="ru-RU" sz="1800" b="1" kern="1200" dirty="0"/>
        </a:p>
      </dsp:txBody>
      <dsp:txXfrm>
        <a:off x="1942505" y="2713269"/>
        <a:ext cx="1800510" cy="16504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3F79-696D-4836-9CC1-4D6D0A519B5B}">
      <dsp:nvSpPr>
        <dsp:cNvPr id="0" name=""/>
        <dsp:cNvSpPr/>
      </dsp:nvSpPr>
      <dsp:spPr>
        <a:xfrm>
          <a:off x="0" y="23498"/>
          <a:ext cx="2602632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Математика</a:t>
          </a:r>
          <a:endParaRPr lang="ru-RU" sz="1700" kern="1200" dirty="0"/>
        </a:p>
      </dsp:txBody>
      <dsp:txXfrm>
        <a:off x="19904" y="43402"/>
        <a:ext cx="2562824" cy="367937"/>
      </dsp:txXfrm>
    </dsp:sp>
    <dsp:sp modelId="{69062620-A944-462E-9226-4B45943A244B}">
      <dsp:nvSpPr>
        <dsp:cNvPr id="0" name=""/>
        <dsp:cNvSpPr/>
      </dsp:nvSpPr>
      <dsp:spPr>
        <a:xfrm>
          <a:off x="0" y="480203"/>
          <a:ext cx="2602632" cy="40774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Информатика</a:t>
          </a:r>
          <a:endParaRPr lang="ru-RU" sz="1700" kern="1200" dirty="0"/>
        </a:p>
      </dsp:txBody>
      <dsp:txXfrm>
        <a:off x="19904" y="500107"/>
        <a:ext cx="2562824" cy="367937"/>
      </dsp:txXfrm>
    </dsp:sp>
    <dsp:sp modelId="{F943E32E-2BD0-4B75-97D7-C5F414AF4936}">
      <dsp:nvSpPr>
        <dsp:cNvPr id="0" name=""/>
        <dsp:cNvSpPr/>
      </dsp:nvSpPr>
      <dsp:spPr>
        <a:xfrm>
          <a:off x="0" y="936908"/>
          <a:ext cx="2602632" cy="40774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Физика</a:t>
          </a:r>
          <a:endParaRPr lang="ru-RU" sz="1700" kern="1200"/>
        </a:p>
      </dsp:txBody>
      <dsp:txXfrm>
        <a:off x="19904" y="956812"/>
        <a:ext cx="2562824" cy="3679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E1BFD-6997-4208-A3C8-E2DCC3306492}">
      <dsp:nvSpPr>
        <dsp:cNvPr id="0" name=""/>
        <dsp:cNvSpPr/>
      </dsp:nvSpPr>
      <dsp:spPr>
        <a:xfrm>
          <a:off x="0" y="98359"/>
          <a:ext cx="2232248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Русский язык 5-9 класс</a:t>
          </a:r>
          <a:endParaRPr lang="ru-RU" sz="1600" kern="1200"/>
        </a:p>
      </dsp:txBody>
      <dsp:txXfrm>
        <a:off x="18734" y="117093"/>
        <a:ext cx="2194780" cy="346292"/>
      </dsp:txXfrm>
    </dsp:sp>
    <dsp:sp modelId="{9572FE08-933F-4AB7-8C47-5C8577111EF1}">
      <dsp:nvSpPr>
        <dsp:cNvPr id="0" name=""/>
        <dsp:cNvSpPr/>
      </dsp:nvSpPr>
      <dsp:spPr>
        <a:xfrm>
          <a:off x="0" y="528199"/>
          <a:ext cx="2232248" cy="38376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Математика 5-9 класс</a:t>
          </a:r>
          <a:endParaRPr lang="ru-RU" sz="1600" kern="1200"/>
        </a:p>
      </dsp:txBody>
      <dsp:txXfrm>
        <a:off x="18734" y="546933"/>
        <a:ext cx="2194780" cy="346292"/>
      </dsp:txXfrm>
    </dsp:sp>
    <dsp:sp modelId="{E6B1BFA3-E9B3-4F24-94D5-ECF3F8B7B0FD}">
      <dsp:nvSpPr>
        <dsp:cNvPr id="0" name=""/>
        <dsp:cNvSpPr/>
      </dsp:nvSpPr>
      <dsp:spPr>
        <a:xfrm>
          <a:off x="0" y="958040"/>
          <a:ext cx="2232248" cy="3837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Метапредмет 6, 8 класс</a:t>
          </a:r>
          <a:endParaRPr lang="ru-RU" sz="1600" kern="1200"/>
        </a:p>
      </dsp:txBody>
      <dsp:txXfrm>
        <a:off x="18734" y="976774"/>
        <a:ext cx="219478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0.16868</cdr:x>
      <cdr:y>0</cdr:y>
    </cdr:from>
    <cdr:to>
      <cdr:x>0.16868</cdr:x>
      <cdr:y>0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512130" y="0"/>
          <a:ext cx="0" cy="0"/>
          <a:chOff x="1512130" y="0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C2D69-00F3-495D-9D42-B6A992036820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4902D-2BDD-4E95-B226-97B6A48A0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5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2.jpeg"/><Relationship Id="rId21" Type="http://schemas.openxmlformats.org/officeDocument/2006/relationships/diagramQuickStyle" Target="../diagrams/quickStyle17.xml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6.xml"/><Relationship Id="rId20" Type="http://schemas.openxmlformats.org/officeDocument/2006/relationships/diagramLayout" Target="../diagrams/layout17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24" Type="http://schemas.openxmlformats.org/officeDocument/2006/relationships/image" Target="../media/image11.png"/><Relationship Id="rId5" Type="http://schemas.openxmlformats.org/officeDocument/2006/relationships/diagramLayout" Target="../diagrams/layout14.xml"/><Relationship Id="rId15" Type="http://schemas.openxmlformats.org/officeDocument/2006/relationships/diagramLayout" Target="../diagrams/layout16.xml"/><Relationship Id="rId23" Type="http://schemas.microsoft.com/office/2007/relationships/diagramDrawing" Target="../diagrams/drawing17.xml"/><Relationship Id="rId10" Type="http://schemas.openxmlformats.org/officeDocument/2006/relationships/diagramLayout" Target="../diagrams/layout15.xml"/><Relationship Id="rId19" Type="http://schemas.openxmlformats.org/officeDocument/2006/relationships/diagramData" Target="../diagrams/data17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Relationship Id="rId22" Type="http://schemas.openxmlformats.org/officeDocument/2006/relationships/diagramColors" Target="../diagrams/colors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10" Type="http://schemas.openxmlformats.org/officeDocument/2006/relationships/image" Target="../media/image14.png"/><Relationship Id="rId4" Type="http://schemas.openxmlformats.org/officeDocument/2006/relationships/chart" Target="../charts/chart6.xml"/><Relationship Id="rId9" Type="http://schemas.microsoft.com/office/2007/relationships/diagramDrawing" Target="../diagrams/drawing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10" Type="http://schemas.openxmlformats.org/officeDocument/2006/relationships/image" Target="../media/image14.png"/><Relationship Id="rId4" Type="http://schemas.openxmlformats.org/officeDocument/2006/relationships/chart" Target="../charts/chart7.xml"/><Relationship Id="rId9" Type="http://schemas.microsoft.com/office/2007/relationships/diagramDrawing" Target="../diagrams/drawin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4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openxmlformats.org/officeDocument/2006/relationships/diagramColors" Target="../diagrams/colors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12" Type="http://schemas.openxmlformats.org/officeDocument/2006/relationships/diagramQuickStyle" Target="../diagrams/quickStyl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diagramQuickStyle" Target="../diagrams/quickStyle20.xml"/><Relationship Id="rId11" Type="http://schemas.openxmlformats.org/officeDocument/2006/relationships/diagramLayout" Target="../diagrams/layout21.xml"/><Relationship Id="rId5" Type="http://schemas.openxmlformats.org/officeDocument/2006/relationships/diagramLayout" Target="../diagrams/layout20.xml"/><Relationship Id="rId10" Type="http://schemas.openxmlformats.org/officeDocument/2006/relationships/diagramData" Target="../diagrams/data21.xml"/><Relationship Id="rId4" Type="http://schemas.openxmlformats.org/officeDocument/2006/relationships/diagramData" Target="../diagrams/data20.xml"/><Relationship Id="rId9" Type="http://schemas.openxmlformats.org/officeDocument/2006/relationships/image" Target="../media/image18.png"/><Relationship Id="rId14" Type="http://schemas.microsoft.com/office/2007/relationships/diagramDrawing" Target="../diagrams/drawing2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4.PNG"/><Relationship Id="rId10" Type="http://schemas.openxmlformats.org/officeDocument/2006/relationships/diagramData" Target="../diagrams/data4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6.png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9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19" Type="http://schemas.openxmlformats.org/officeDocument/2006/relationships/image" Target="../media/image8.png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19" Type="http://schemas.openxmlformats.org/officeDocument/2006/relationships/image" Target="../media/image9.png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4464496" cy="3096344"/>
          </a:xfrm>
        </p:spPr>
        <p:txBody>
          <a:bodyPr>
            <a:noAutofit/>
          </a:bodyPr>
          <a:lstStyle/>
          <a:p>
            <a:pPr algn="l"/>
            <a:r>
              <a:rPr lang="ru-RU" sz="4000" dirty="0"/>
              <a:t>Оценка качества образования в Томской области как основа системы управления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43711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Calibri" pitchFamily="34" charset="0"/>
              </a:rPr>
              <a:t>Ирина Борисовна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Грабцевич</a:t>
            </a:r>
            <a:endParaRPr lang="ru-RU" b="1" dirty="0">
              <a:latin typeface="Calibri" pitchFamily="34" charset="0"/>
            </a:endParaRPr>
          </a:p>
          <a:p>
            <a:pPr algn="r"/>
            <a:r>
              <a:rPr lang="ru-RU" i="1" dirty="0">
                <a:latin typeface="Calibri" pitchFamily="34" charset="0"/>
              </a:rPr>
              <a:t>начальник Департамента общего образования</a:t>
            </a:r>
          </a:p>
          <a:p>
            <a:pPr algn="r"/>
            <a:r>
              <a:rPr lang="ru-RU" i="1" dirty="0">
                <a:latin typeface="Calibri" pitchFamily="34" charset="0"/>
              </a:rPr>
              <a:t>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7732"/>
            <a:ext cx="6995120" cy="465865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Результаты ЕГЭ в Томской области</a:t>
            </a:r>
            <a:endParaRPr lang="ru-RU" sz="3000" b="1" dirty="0"/>
          </a:p>
        </p:txBody>
      </p:sp>
      <p:graphicFrame>
        <p:nvGraphicFramePr>
          <p:cNvPr id="8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700873"/>
              </p:ext>
            </p:extLst>
          </p:nvPr>
        </p:nvGraphicFramePr>
        <p:xfrm>
          <a:off x="251519" y="1340768"/>
          <a:ext cx="2862997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426053"/>
              </p:ext>
            </p:extLst>
          </p:nvPr>
        </p:nvGraphicFramePr>
        <p:xfrm>
          <a:off x="3419872" y="4797152"/>
          <a:ext cx="2709727" cy="98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580891"/>
              </p:ext>
            </p:extLst>
          </p:nvPr>
        </p:nvGraphicFramePr>
        <p:xfrm>
          <a:off x="6273616" y="5132658"/>
          <a:ext cx="2771800" cy="103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22535"/>
              </p:ext>
            </p:extLst>
          </p:nvPr>
        </p:nvGraphicFramePr>
        <p:xfrm>
          <a:off x="3419872" y="1823902"/>
          <a:ext cx="4215647" cy="278793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9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53">
                  <a:extLst>
                    <a:ext uri="{9D8B030D-6E8A-4147-A177-3AD203B41FA5}">
                      <a16:colId xmlns:a16="http://schemas.microsoft.com/office/drawing/2014/main" val="888309629"/>
                    </a:ext>
                  </a:extLst>
                </a:gridCol>
              </a:tblGrid>
              <a:tr h="229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3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</a:t>
                      </a:r>
                      <a:endParaRPr lang="ru-RU" sz="13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8649" y="1309147"/>
            <a:ext cx="404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Количество 100-балльных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результатов</a:t>
            </a:r>
            <a:endParaRPr lang="ru-RU" dirty="0"/>
          </a:p>
        </p:txBody>
      </p:sp>
      <p:graphicFrame>
        <p:nvGraphicFramePr>
          <p:cNvPr id="1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994732"/>
              </p:ext>
            </p:extLst>
          </p:nvPr>
        </p:nvGraphicFramePr>
        <p:xfrm>
          <a:off x="196834" y="3863897"/>
          <a:ext cx="3079021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7504" y="123463"/>
            <a:ext cx="5400600" cy="6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3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6408712" cy="648072"/>
          </a:xfrm>
        </p:spPr>
        <p:txBody>
          <a:bodyPr>
            <a:noAutofit/>
          </a:bodyPr>
          <a:lstStyle/>
          <a:p>
            <a:r>
              <a:rPr lang="ru-RU" sz="2700" b="1" dirty="0"/>
              <a:t>Выявленные разрывы интересов школьников (ОГЭ-ЕГЭ)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884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93729"/>
            <a:ext cx="540152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7029"/>
            <a:ext cx="6338734" cy="7016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Реализация концепции</a:t>
            </a:r>
            <a:br>
              <a:rPr lang="ru-RU" sz="3000" b="1" dirty="0" smtClean="0"/>
            </a:br>
            <a:r>
              <a:rPr lang="ru-RU" sz="3000" b="1" dirty="0" smtClean="0"/>
              <a:t>физико-математического образования</a:t>
            </a:r>
            <a:endParaRPr lang="ru-RU" sz="3000" b="1" dirty="0"/>
          </a:p>
        </p:txBody>
      </p:sp>
      <p:graphicFrame>
        <p:nvGraphicFramePr>
          <p:cNvPr id="4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10369"/>
              </p:ext>
            </p:extLst>
          </p:nvPr>
        </p:nvGraphicFramePr>
        <p:xfrm>
          <a:off x="323528" y="1506647"/>
          <a:ext cx="3422783" cy="235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369851"/>
              </p:ext>
            </p:extLst>
          </p:nvPr>
        </p:nvGraphicFramePr>
        <p:xfrm>
          <a:off x="4162731" y="1492698"/>
          <a:ext cx="3384376" cy="234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709535"/>
              </p:ext>
            </p:extLst>
          </p:nvPr>
        </p:nvGraphicFramePr>
        <p:xfrm>
          <a:off x="412314" y="3854085"/>
          <a:ext cx="347801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00644"/>
              </p:ext>
            </p:extLst>
          </p:nvPr>
        </p:nvGraphicFramePr>
        <p:xfrm>
          <a:off x="4132370" y="3807625"/>
          <a:ext cx="3672408" cy="239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1040579"/>
            <a:ext cx="2560326" cy="438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88121"/>
            <a:ext cx="540152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5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914343"/>
              </p:ext>
            </p:extLst>
          </p:nvPr>
        </p:nvGraphicFramePr>
        <p:xfrm>
          <a:off x="107504" y="1484784"/>
          <a:ext cx="8964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43927840"/>
              </p:ext>
            </p:extLst>
          </p:nvPr>
        </p:nvGraphicFramePr>
        <p:xfrm>
          <a:off x="1547664" y="1484784"/>
          <a:ext cx="254394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2" y="88121"/>
            <a:ext cx="5401524" cy="688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838453"/>
            <a:ext cx="5152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Количество </a:t>
            </a:r>
            <a:r>
              <a:rPr lang="ru-RU" b="1" dirty="0"/>
              <a:t>школ Томской области, где ни один обучающийся не выбрал физику для сдачи ЕГЭ</a:t>
            </a:r>
          </a:p>
        </p:txBody>
      </p:sp>
    </p:spTree>
    <p:extLst>
      <p:ext uri="{BB962C8B-B14F-4D97-AF65-F5344CB8AC3E}">
        <p14:creationId xmlns:p14="http://schemas.microsoft.com/office/powerpoint/2010/main" val="238237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886216"/>
            <a:ext cx="5040560" cy="562074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ru-RU" sz="1800" b="1" dirty="0"/>
              <a:t>Количество школ Томской области, где ни один обучающийся не выбрал физику для сдачи ОГЭ</a:t>
            </a:r>
          </a:p>
        </p:txBody>
      </p:sp>
      <p:graphicFrame>
        <p:nvGraphicFramePr>
          <p:cNvPr id="4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334648"/>
              </p:ext>
            </p:extLst>
          </p:nvPr>
        </p:nvGraphicFramePr>
        <p:xfrm>
          <a:off x="179512" y="1417638"/>
          <a:ext cx="850728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8650585"/>
              </p:ext>
            </p:extLst>
          </p:nvPr>
        </p:nvGraphicFramePr>
        <p:xfrm>
          <a:off x="2123728" y="1556792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2" y="88121"/>
            <a:ext cx="540152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7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65" y="980728"/>
            <a:ext cx="6416295" cy="619473"/>
          </a:xfrm>
        </p:spPr>
        <p:txBody>
          <a:bodyPr>
            <a:noAutofit/>
          </a:bodyPr>
          <a:lstStyle/>
          <a:p>
            <a:r>
              <a:rPr lang="ru-RU" sz="2700" b="1" dirty="0"/>
              <a:t>Выбор физики в качестве предмета </a:t>
            </a:r>
            <a:br>
              <a:rPr lang="ru-RU" sz="2700" b="1" dirty="0"/>
            </a:br>
            <a:r>
              <a:rPr lang="ru-RU" sz="2700" b="1" dirty="0"/>
              <a:t>итоговой </a:t>
            </a:r>
            <a:r>
              <a:rPr lang="ru-RU" sz="2700" b="1" dirty="0" smtClean="0"/>
              <a:t>аттестации</a:t>
            </a:r>
            <a:endParaRPr lang="ru-RU" sz="27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503899"/>
              </p:ext>
            </p:extLst>
          </p:nvPr>
        </p:nvGraphicFramePr>
        <p:xfrm>
          <a:off x="179512" y="1600201"/>
          <a:ext cx="4536504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295643"/>
              </p:ext>
            </p:extLst>
          </p:nvPr>
        </p:nvGraphicFramePr>
        <p:xfrm>
          <a:off x="4499992" y="1606433"/>
          <a:ext cx="4392489" cy="383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88121"/>
            <a:ext cx="540152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707" y="769748"/>
            <a:ext cx="5184576" cy="580926"/>
          </a:xfrm>
        </p:spPr>
        <p:txBody>
          <a:bodyPr>
            <a:noAutofit/>
          </a:bodyPr>
          <a:lstStyle/>
          <a:p>
            <a:r>
              <a:rPr lang="ru-RU" sz="2600" b="1" dirty="0"/>
              <a:t>Примеры некорректного ведения ИС «Паспорт школы</a:t>
            </a:r>
            <a:r>
              <a:rPr lang="ru-RU" sz="2600" b="1" dirty="0" smtClean="0"/>
              <a:t>»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1484784"/>
            <a:ext cx="8784975" cy="4752528"/>
            <a:chOff x="2500" y="1023592"/>
            <a:chExt cx="12185266" cy="533709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9749" y="1023593"/>
              <a:ext cx="4298017" cy="533709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0087" y="1023592"/>
              <a:ext cx="3971516" cy="5337097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5795496" y="1265061"/>
              <a:ext cx="5217040" cy="785673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Образование не соответствует занимаемой должности</a:t>
              </a:r>
              <a:endParaRPr lang="ru-RU" sz="1600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0" y="1038837"/>
              <a:ext cx="3881494" cy="5321852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5017784" y="4403322"/>
              <a:ext cx="1931528" cy="39949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7908011" y="3622090"/>
              <a:ext cx="4201294" cy="11807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6589" y="1325428"/>
              <a:ext cx="4340115" cy="664942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Некорректная дата рождения и не заполнены обязательные поля</a:t>
              </a:r>
              <a:endParaRPr lang="ru-RU" sz="16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66860" y="3994951"/>
              <a:ext cx="1931528" cy="24857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910446" y="3443565"/>
              <a:ext cx="2914302" cy="24857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3390"/>
            <a:ext cx="4869929" cy="5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34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0" y="620688"/>
            <a:ext cx="7617503" cy="1008112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Оценка </a:t>
            </a:r>
            <a:r>
              <a:rPr lang="ru-RU" sz="2700" b="1" dirty="0"/>
              <a:t>вклада образовательных организаций в систему общего </a:t>
            </a:r>
            <a:r>
              <a:rPr lang="ru-RU" sz="2700" b="1" dirty="0" smtClean="0"/>
              <a:t>образования</a:t>
            </a:r>
            <a:endParaRPr lang="ru-RU" sz="27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92664283"/>
              </p:ext>
            </p:extLst>
          </p:nvPr>
        </p:nvGraphicFramePr>
        <p:xfrm>
          <a:off x="4788024" y="1420377"/>
          <a:ext cx="4248472" cy="380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4788024" y="5445702"/>
            <a:ext cx="4248472" cy="579864"/>
            <a:chOff x="0" y="2744455"/>
            <a:chExt cx="4752528" cy="64759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744455"/>
              <a:ext cx="4752528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31613" y="2776068"/>
              <a:ext cx="4689302" cy="58436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/>
                <a:t>Доработка инструмента</a:t>
              </a:r>
              <a:endParaRPr lang="ru-RU" sz="2700" kern="1200" dirty="0"/>
            </a:p>
          </p:txBody>
        </p:sp>
      </p:grpSp>
      <p:sp>
        <p:nvSpPr>
          <p:cNvPr id="10" name="Стрелка вниз 9"/>
          <p:cNvSpPr/>
          <p:nvPr/>
        </p:nvSpPr>
        <p:spPr>
          <a:xfrm>
            <a:off x="6444208" y="4829946"/>
            <a:ext cx="360040" cy="61527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93390"/>
            <a:ext cx="4869929" cy="530622"/>
          </a:xfrm>
          <a:prstGeom prst="rect">
            <a:avLst/>
          </a:prstGeom>
        </p:spPr>
      </p:pic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378980"/>
              </p:ext>
            </p:extLst>
          </p:nvPr>
        </p:nvGraphicFramePr>
        <p:xfrm>
          <a:off x="457200" y="1600201"/>
          <a:ext cx="4258816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317911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>
            <a:normAutofit/>
          </a:bodyPr>
          <a:lstStyle/>
          <a:p>
            <a:r>
              <a:rPr lang="ru-RU" dirty="0"/>
              <a:t>Ближайшие </a:t>
            </a:r>
            <a:r>
              <a:rPr lang="ru-RU" dirty="0" smtClean="0"/>
              <a:t>планы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885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533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4464496" cy="3096344"/>
          </a:xfrm>
        </p:spPr>
        <p:txBody>
          <a:bodyPr>
            <a:noAutofit/>
          </a:bodyPr>
          <a:lstStyle/>
          <a:p>
            <a:pPr algn="l"/>
            <a:r>
              <a:rPr lang="ru-RU" sz="4000" dirty="0"/>
              <a:t>Оценка качества образования в Томской области как основа системы управления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43711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Calibri" pitchFamily="34" charset="0"/>
              </a:rPr>
              <a:t>Ирина Борисовна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Грабцевич</a:t>
            </a:r>
            <a:endParaRPr lang="ru-RU" b="1" dirty="0">
              <a:latin typeface="Calibri" pitchFamily="34" charset="0"/>
            </a:endParaRPr>
          </a:p>
          <a:p>
            <a:pPr algn="r"/>
            <a:r>
              <a:rPr lang="ru-RU" i="1" dirty="0">
                <a:latin typeface="Calibri" pitchFamily="34" charset="0"/>
              </a:rPr>
              <a:t>начальник Департамента общего образования</a:t>
            </a:r>
          </a:p>
          <a:p>
            <a:pPr algn="r"/>
            <a:r>
              <a:rPr lang="ru-RU" i="1" dirty="0">
                <a:latin typeface="Calibri" pitchFamily="34" charset="0"/>
              </a:rPr>
              <a:t>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85577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907533" cy="576064"/>
          </a:xfrm>
        </p:spPr>
        <p:txBody>
          <a:bodyPr>
            <a:noAutofit/>
          </a:bodyPr>
          <a:lstStyle/>
          <a:p>
            <a:pPr lvl="0"/>
            <a:r>
              <a:rPr lang="ru-RU" sz="3000" b="1" dirty="0" smtClean="0"/>
              <a:t>Единая система оценки качества образования</a:t>
            </a:r>
            <a:endParaRPr lang="ru-RU" sz="3000" b="1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95536" y="908720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/>
          <p:cNvGrpSpPr/>
          <p:nvPr/>
        </p:nvGrpSpPr>
        <p:grpSpPr>
          <a:xfrm rot="5400000">
            <a:off x="5215716" y="4729500"/>
            <a:ext cx="688061" cy="2407541"/>
            <a:chOff x="4752527" y="3456388"/>
            <a:chExt cx="832077" cy="114218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752527" y="3456388"/>
              <a:ext cx="832077" cy="11421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4776898" y="3505129"/>
              <a:ext cx="783335" cy="1093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Исследования </a:t>
              </a:r>
              <a:r>
                <a:rPr lang="ru-RU" sz="1400" dirty="0"/>
                <a:t>на основе международных практик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23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435280" cy="720080"/>
          </a:xfrm>
        </p:spPr>
        <p:txBody>
          <a:bodyPr>
            <a:noAutofit/>
          </a:bodyPr>
          <a:lstStyle/>
          <a:p>
            <a:pPr lvl="0"/>
            <a:r>
              <a:rPr lang="ru-RU" sz="3000" b="1" dirty="0"/>
              <a:t>Перспективы развития региональной системы оценки качества </a:t>
            </a:r>
            <a:r>
              <a:rPr lang="ru-RU" sz="3000" b="1" dirty="0" smtClean="0"/>
              <a:t>образования </a:t>
            </a:r>
            <a:r>
              <a:rPr lang="ru-RU" sz="3000" b="1" dirty="0"/>
              <a:t>в Томской 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2288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3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92370" y="745414"/>
            <a:ext cx="7584830" cy="451338"/>
          </a:xfrm>
        </p:spPr>
        <p:txBody>
          <a:bodyPr>
            <a:noAutofit/>
          </a:bodyPr>
          <a:lstStyle/>
          <a:p>
            <a:r>
              <a:rPr lang="ru-RU" altLang="ru-RU" sz="3000" b="1" dirty="0"/>
              <a:t>Итоговое сочинение (изложение)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9025" y="901369"/>
            <a:ext cx="8286709" cy="5974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7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352707"/>
            <a:ext cx="3763640" cy="2908066"/>
          </a:xfrm>
          <a:prstGeom prst="rect">
            <a:avLst/>
          </a:prstGeom>
          <a:ln w="28575">
            <a:solidFill>
              <a:srgbClr val="00980A"/>
            </a:solidFill>
          </a:ln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</a:rPr>
              <a:t>Было перепроверено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1350" dirty="0"/>
              <a:t>в которых 100 % обучающихся, написавших сочинение, получили зачеты по всем критериям;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1350" dirty="0"/>
              <a:t>в которых от 90 % до </a:t>
            </a:r>
            <a:r>
              <a:rPr lang="en-US" sz="1350" dirty="0"/>
              <a:t>100</a:t>
            </a:r>
            <a:r>
              <a:rPr lang="ru-RU" sz="1350" dirty="0"/>
              <a:t> % обучающихся, написавших сочинение, получили зачеты по всем критериям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</a:rPr>
              <a:t>2017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</a:rPr>
              <a:t>год – 1236 работ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</a:rPr>
              <a:t>2018 год – 499 работ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</a:rPr>
              <a:t>2019 год – 158 </a:t>
            </a: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</a:rPr>
              <a:t>работ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dirty="0" smtClean="0">
                <a:solidFill>
                  <a:schemeClr val="accent1">
                    <a:lumMod val="50000"/>
                  </a:schemeClr>
                </a:solidFill>
              </a:rPr>
              <a:t>- «незачет» по Т1 и Т2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</a:rPr>
              <a:t>2020 год – 611 работ</a:t>
            </a:r>
            <a:endParaRPr lang="ru-RU" sz="135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35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45634970"/>
              </p:ext>
            </p:extLst>
          </p:nvPr>
        </p:nvGraphicFramePr>
        <p:xfrm>
          <a:off x="4283968" y="3165200"/>
          <a:ext cx="4752528" cy="2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9992" y="1601054"/>
            <a:ext cx="4032448" cy="1359603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</a:rPr>
              <a:t>Выборочная перепроверка итоговых сочинений (</a:t>
            </a: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</a:rPr>
              <a:t>изложений) в 8 образовательных организаций из 3 МОУО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</a:rPr>
              <a:t>2020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</a:rPr>
              <a:t>год – 308 </a:t>
            </a: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</a:rPr>
              <a:t>работ</a:t>
            </a:r>
          </a:p>
          <a:p>
            <a:pPr algn="just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dirty="0" smtClean="0">
                <a:solidFill>
                  <a:schemeClr val="accent1">
                    <a:lumMod val="50000"/>
                  </a:schemeClr>
                </a:solidFill>
              </a:rPr>
              <a:t>- по итогам проведения и приемки работ итогового сочинения (изложения)</a:t>
            </a:r>
            <a:endParaRPr lang="ru-RU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78657061"/>
              </p:ext>
            </p:extLst>
          </p:nvPr>
        </p:nvGraphicFramePr>
        <p:xfrm>
          <a:off x="88546" y="4621546"/>
          <a:ext cx="4745076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93"/>
            <a:ext cx="5760640" cy="6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4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576064"/>
          </a:xfrm>
        </p:spPr>
        <p:txBody>
          <a:bodyPr>
            <a:noAutofit/>
          </a:bodyPr>
          <a:lstStyle/>
          <a:p>
            <a:r>
              <a:rPr lang="ru-RU" sz="2900" b="1" dirty="0"/>
              <a:t>Объективность проведения ВПР в </a:t>
            </a:r>
            <a:r>
              <a:rPr lang="ru-RU" sz="2900" b="1" dirty="0" smtClean="0"/>
              <a:t>муниципалитетах</a:t>
            </a:r>
            <a:endParaRPr lang="ru-RU" sz="29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35412209"/>
              </p:ext>
            </p:extLst>
          </p:nvPr>
        </p:nvGraphicFramePr>
        <p:xfrm>
          <a:off x="251520" y="1340768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538" y="3043106"/>
            <a:ext cx="4877521" cy="326736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395536" y="3069265"/>
            <a:ext cx="2592288" cy="32412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93"/>
            <a:ext cx="5688632" cy="6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2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33" y="761892"/>
            <a:ext cx="6563072" cy="724942"/>
          </a:xfrm>
        </p:spPr>
        <p:txBody>
          <a:bodyPr>
            <a:noAutofit/>
          </a:bodyPr>
          <a:lstStyle/>
          <a:p>
            <a:pPr lvl="0"/>
            <a:r>
              <a:rPr lang="ru-RU" sz="2600" b="1" dirty="0" smtClean="0"/>
              <a:t>Диагностика обучающихся 10 классов</a:t>
            </a:r>
            <a:endParaRPr lang="ru-RU" sz="2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513" y="1556032"/>
            <a:ext cx="6408712" cy="3238157"/>
          </a:xfrm>
          <a:prstGeom prst="rect">
            <a:avLst/>
          </a:prstGeom>
          <a:noFill/>
          <a:ln w="31750">
            <a:solidFill>
              <a:schemeClr val="accent4">
                <a:lumMod val="40000"/>
                <a:lumOff val="60000"/>
              </a:schemeClr>
            </a:solidFill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8161773"/>
              </p:ext>
            </p:extLst>
          </p:nvPr>
        </p:nvGraphicFramePr>
        <p:xfrm>
          <a:off x="4139952" y="4509120"/>
          <a:ext cx="4824535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Выгнутая вправо стрелка 9"/>
          <p:cNvSpPr/>
          <p:nvPr/>
        </p:nvSpPr>
        <p:spPr>
          <a:xfrm>
            <a:off x="7020272" y="2204864"/>
            <a:ext cx="1224136" cy="2304256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618"/>
            <a:ext cx="5595211" cy="6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8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69" y="1373540"/>
            <a:ext cx="3131393" cy="864096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Проведение </a:t>
            </a:r>
            <a:r>
              <a:rPr lang="ru-RU" sz="2600" b="1" dirty="0"/>
              <a:t>региональных оценочных процедур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76702"/>
              </p:ext>
            </p:extLst>
          </p:nvPr>
        </p:nvGraphicFramePr>
        <p:xfrm>
          <a:off x="478172" y="1124744"/>
          <a:ext cx="8486316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81244649"/>
              </p:ext>
            </p:extLst>
          </p:nvPr>
        </p:nvGraphicFramePr>
        <p:xfrm>
          <a:off x="5940152" y="1340768"/>
          <a:ext cx="260263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2341543"/>
              </p:ext>
            </p:extLst>
          </p:nvPr>
        </p:nvGraphicFramePr>
        <p:xfrm>
          <a:off x="107504" y="4686003"/>
          <a:ext cx="223224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504" y="44624"/>
            <a:ext cx="5344288" cy="6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220072" y="2995134"/>
            <a:ext cx="2880320" cy="1229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Программа работы со ШНОР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666" y="1563951"/>
            <a:ext cx="1566989" cy="1240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/>
              <a:t>ШНОР</a:t>
            </a:r>
          </a:p>
          <a:p>
            <a:pPr algn="ctr"/>
            <a:r>
              <a:rPr lang="ru-RU" sz="3000" b="1" dirty="0"/>
              <a:t>129 ОО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62" y="887578"/>
            <a:ext cx="6404261" cy="720080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Школы с низкими образовательными результатами (ШНОР)</a:t>
            </a:r>
            <a:endParaRPr lang="ru-RU" sz="27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45604"/>
              </p:ext>
            </p:extLst>
          </p:nvPr>
        </p:nvGraphicFramePr>
        <p:xfrm>
          <a:off x="1475656" y="1934758"/>
          <a:ext cx="3600400" cy="214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356015"/>
              </p:ext>
            </p:extLst>
          </p:nvPr>
        </p:nvGraphicFramePr>
        <p:xfrm>
          <a:off x="395536" y="4260154"/>
          <a:ext cx="3072136" cy="17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90199" y="1162398"/>
            <a:ext cx="2627784" cy="16004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Цель: Создание </a:t>
            </a:r>
            <a:r>
              <a:rPr lang="ru-RU" sz="1400" dirty="0"/>
              <a:t>условий для повышения качества образования в школах, имеющих низкие образовательные результаты, и работающих в сложных социальных условиях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34887251"/>
              </p:ext>
            </p:extLst>
          </p:nvPr>
        </p:nvGraphicFramePr>
        <p:xfrm>
          <a:off x="4016592" y="4240755"/>
          <a:ext cx="50405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504" y="88979"/>
            <a:ext cx="534055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12" y="761833"/>
            <a:ext cx="5243224" cy="72008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Проект «500+»</a:t>
            </a:r>
            <a:br>
              <a:rPr lang="ru-RU" sz="3000" b="1" dirty="0" smtClean="0"/>
            </a:br>
            <a:r>
              <a:rPr lang="ru-RU" sz="3300" b="1" dirty="0"/>
              <a:t>"Важен каждый ученик"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642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052" y="45725"/>
            <a:ext cx="534055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0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</TotalTime>
  <Words>1063</Words>
  <Application>Microsoft Office PowerPoint</Application>
  <PresentationFormat>Экран (4:3)</PresentationFormat>
  <Paragraphs>240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Оценка качества образования в Томской области как основа системы управления</vt:lpstr>
      <vt:lpstr>Единая система оценки качества образования</vt:lpstr>
      <vt:lpstr>Перспективы развития региональной системы оценки качества образования в Томской области</vt:lpstr>
      <vt:lpstr>Итоговое сочинение (изложение)</vt:lpstr>
      <vt:lpstr>Объективность проведения ВПР в муниципалитетах</vt:lpstr>
      <vt:lpstr>Диагностика обучающихся 10 классов</vt:lpstr>
      <vt:lpstr>Проведение региональных оценочных процедур </vt:lpstr>
      <vt:lpstr>Школы с низкими образовательными результатами (ШНОР)</vt:lpstr>
      <vt:lpstr>Проект «500+» "Важен каждый ученик"</vt:lpstr>
      <vt:lpstr>Результаты ЕГЭ в Томской области</vt:lpstr>
      <vt:lpstr>Выявленные разрывы интересов школьников (ОГЭ-ЕГЭ)</vt:lpstr>
      <vt:lpstr>Реализация концепции физико-математического образования</vt:lpstr>
      <vt:lpstr>Презентация PowerPoint</vt:lpstr>
      <vt:lpstr>Количество школ Томской области, где ни один обучающийся не выбрал физику для сдачи ОГЭ</vt:lpstr>
      <vt:lpstr>Выбор физики в качестве предмета  итоговой аттестации</vt:lpstr>
      <vt:lpstr>Примеры некорректного ведения ИС «Паспорт школы»</vt:lpstr>
      <vt:lpstr>Оценка вклада образовательных организаций в систему общего образования</vt:lpstr>
      <vt:lpstr>Ближайшие планы</vt:lpstr>
      <vt:lpstr>Оценка качества образования в Томской области как основа системы управления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Наталья П. Сербина</cp:lastModifiedBy>
  <cp:revision>93</cp:revision>
  <dcterms:created xsi:type="dcterms:W3CDTF">2020-08-05T06:28:16Z</dcterms:created>
  <dcterms:modified xsi:type="dcterms:W3CDTF">2020-08-19T01:26:29Z</dcterms:modified>
</cp:coreProperties>
</file>