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19" autoAdjust="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43159"/>
            <a:ext cx="4462264" cy="165618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Опыт организации дистанционного обучения в сельской малокомплектной школе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300835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Директор</a:t>
            </a:r>
          </a:p>
          <a:p>
            <a:r>
              <a:rPr lang="ru-RU" dirty="0" smtClean="0"/>
              <a:t>МКОУ «Вертикосская СОШ»</a:t>
            </a:r>
          </a:p>
          <a:p>
            <a:r>
              <a:rPr lang="ru-RU" dirty="0" smtClean="0"/>
              <a:t>Товтин Кристина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кол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"/>
          <a:stretch/>
        </p:blipFill>
        <p:spPr bwMode="auto">
          <a:xfrm>
            <a:off x="4716016" y="1844824"/>
            <a:ext cx="4320481" cy="29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/>
              <a:t>МКОУ «</a:t>
            </a:r>
            <a:r>
              <a:rPr lang="ru-RU" u="sng" dirty="0" smtClean="0"/>
              <a:t>ВЕРТИКОССКАЯ </a:t>
            </a:r>
            <a:r>
              <a:rPr lang="ru-RU" u="sng" dirty="0"/>
              <a:t>СОШ»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6465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Село Вертикос отдалено на 600 километров от областного (г. Томск) и 100 километров от районного (с. </a:t>
            </a:r>
            <a:r>
              <a:rPr lang="ru-RU" sz="1800" dirty="0" err="1"/>
              <a:t>Каргасок</a:t>
            </a:r>
            <a:r>
              <a:rPr lang="ru-RU" sz="1800" dirty="0"/>
              <a:t>) центров.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Из-за природных особенностей местность является труднодоступной: транспортное сообщение возможно летом по реке, зимой по автозимнику, весной и осенью вертолетом.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Школа малокомплектная: в </a:t>
            </a:r>
            <a:r>
              <a:rPr lang="ru-RU" sz="1800" dirty="0" smtClean="0"/>
              <a:t>2019-2020 </a:t>
            </a:r>
            <a:r>
              <a:rPr lang="ru-RU" sz="1800" dirty="0" err="1" smtClean="0"/>
              <a:t>уч.г</a:t>
            </a:r>
            <a:r>
              <a:rPr lang="ru-RU" sz="1800" dirty="0" smtClean="0"/>
              <a:t>. </a:t>
            </a:r>
            <a:r>
              <a:rPr lang="ru-RU" sz="1800" dirty="0"/>
              <a:t>в ней </a:t>
            </a:r>
            <a:r>
              <a:rPr lang="ru-RU" sz="1800" dirty="0" smtClean="0"/>
              <a:t>обучалось 80 </a:t>
            </a:r>
            <a:r>
              <a:rPr lang="ru-RU" sz="1800" dirty="0"/>
              <a:t>детей.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Местность приравнена к районам Крайнего </a:t>
            </a:r>
            <a:r>
              <a:rPr lang="ru-RU" sz="1800" dirty="0" smtClean="0"/>
              <a:t>севера.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9039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ИСПОЛЬЗОВАНИЕ ДИСТАНЦИОННЫХ ФОРМ ОБУЧЕНИЯ: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57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КАРАНТИН;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АКТИРОВАННЫЕ ДНИ;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РАБОТА С ВЫСОКОМОТИВИРОВАННЫМИ ОБУЧАЮЩИМИСЯ;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РЕАЛИЗАЦИЯ ИННОВАЦИОННОЙ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ПОВЫШЕНИЕ КВАЛИФИКАЦИИ ПЕДАГОГОВ.</a:t>
            </a:r>
          </a:p>
          <a:p>
            <a:pPr marL="0" indent="0" algn="ctr">
              <a:buNone/>
            </a:pPr>
            <a:r>
              <a:rPr lang="ru-RU" sz="2800" dirty="0" smtClean="0"/>
              <a:t>ПОВЫШЕНИЕ КАЧЕСТВА ОБРАЗОВАНИЯ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7"/>
          <a:stretch/>
        </p:blipFill>
        <p:spPr>
          <a:xfrm>
            <a:off x="2147063" y="4293096"/>
            <a:ext cx="4849874" cy="18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9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РЕСУРСЫ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57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6" y="1512997"/>
            <a:ext cx="3897036" cy="2342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4" y="1517049"/>
            <a:ext cx="3168353" cy="1525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96" y="3042129"/>
            <a:ext cx="1900893" cy="1857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28" y="3553721"/>
            <a:ext cx="2993321" cy="1022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9" y="3764289"/>
            <a:ext cx="3736235" cy="985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21" y="5143490"/>
            <a:ext cx="3048000" cy="504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5" y="4672102"/>
            <a:ext cx="1506517" cy="15065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71" b="78087"/>
          <a:stretch/>
        </p:blipFill>
        <p:spPr>
          <a:xfrm>
            <a:off x="5015272" y="5274438"/>
            <a:ext cx="3897471" cy="8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0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/>
              <a:t>ОРГАНИЗАЦИЯ ОБРАЗОВАТЕЛЬНОГО ПРОЦЕССА В ПЕРИОД РАСПРОСТРАНЕНИЯ</a:t>
            </a:r>
            <a:r>
              <a:rPr lang="en-US" sz="3200" u="sng" dirty="0" smtClean="0"/>
              <a:t> </a:t>
            </a:r>
            <a:r>
              <a:rPr lang="ru-RU" sz="3200" u="sng" dirty="0" smtClean="0"/>
              <a:t>КОРОНАВИРУСНОЙ ИНФЕКЦИИ 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258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71900" y="2564904"/>
            <a:ext cx="18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3838" y="5085184"/>
            <a:ext cx="29163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БУМАЖНЫЕ НОСИТЕЛИ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564904"/>
            <a:ext cx="18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САЙТ ОО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2564904"/>
            <a:ext cx="18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ОБРАЗОВАТЕЛЬНЫЕ ПЛАТФОРМЫ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4500" y="3738736"/>
            <a:ext cx="18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Instagram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71900" y="3738736"/>
            <a:ext cx="18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WhatsApp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9300" y="3738736"/>
            <a:ext cx="18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Dnevnik.ru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528824" y="4985534"/>
            <a:ext cx="1728192" cy="11807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МИНИМУМ</a:t>
            </a:r>
            <a:r>
              <a:rPr lang="ru-RU" dirty="0" smtClean="0"/>
              <a:t> ОБЪЁМ </a:t>
            </a:r>
            <a:r>
              <a:rPr lang="ru-RU" dirty="0"/>
              <a:t>Д</a:t>
            </a:r>
            <a:r>
              <a:rPr lang="ru-RU" dirty="0" smtClean="0"/>
              <a:t>.З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900018" y="4987069"/>
            <a:ext cx="1728192" cy="11807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УРОК </a:t>
            </a:r>
          </a:p>
          <a:p>
            <a:pPr algn="ctr"/>
            <a:r>
              <a:rPr lang="ru-RU" dirty="0" smtClean="0"/>
              <a:t>30 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31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146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Тема Office</vt:lpstr>
      <vt:lpstr>Опыт организации дистанционного обучения в сельской малокомплектной школе</vt:lpstr>
      <vt:lpstr>МКОУ «ВЕРТИКОССКАЯ СОШ»</vt:lpstr>
      <vt:lpstr>ИСПОЛЬЗОВАНИЕ ДИСТАНЦИОННЫХ ФОРМ ОБУЧЕНИЯ:</vt:lpstr>
      <vt:lpstr>РЕСУРСЫ</vt:lpstr>
      <vt:lpstr>ОРГАНИЗАЦИЯ ОБРАЗОВАТЕЛЬНОГО ПРОЦЕССА В ПЕРИОД РАСПРОСТРАНЕНИЯ КОРОНАВИРУСНОЙ ИНФЕКЦИИ 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Андрей Товтин</cp:lastModifiedBy>
  <cp:revision>16</cp:revision>
  <dcterms:created xsi:type="dcterms:W3CDTF">2020-08-05T06:28:16Z</dcterms:created>
  <dcterms:modified xsi:type="dcterms:W3CDTF">2020-08-19T05:58:04Z</dcterms:modified>
</cp:coreProperties>
</file>