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62" r:id="rId5"/>
    <p:sldId id="264" r:id="rId6"/>
    <p:sldId id="263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0547AA-9D70-4DC4-82E9-B80E08118EC5}" type="doc">
      <dgm:prSet loTypeId="urn:microsoft.com/office/officeart/2008/layout/Increasing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2E2550-244A-4027-91F9-2FDF08AD9413}">
      <dgm:prSet custT="1"/>
      <dgm:spPr/>
      <dgm:t>
        <a:bodyPr/>
        <a:lstStyle/>
        <a:p>
          <a:pPr rtl="0"/>
          <a:r>
            <a:rPr lang="ru-RU" sz="1400" dirty="0" smtClean="0"/>
            <a:t>качество управленческой деятельности руководителей образовательных организаций; </a:t>
          </a:r>
          <a:endParaRPr lang="ru-RU" sz="1400" dirty="0"/>
        </a:p>
      </dgm:t>
    </dgm:pt>
    <dgm:pt modelId="{2E76E0FB-F4F2-424D-8F5A-8069F09E6942}" type="parTrans" cxnId="{DC601B17-F986-47A2-99D4-7953F20F9A73}">
      <dgm:prSet/>
      <dgm:spPr/>
      <dgm:t>
        <a:bodyPr/>
        <a:lstStyle/>
        <a:p>
          <a:endParaRPr lang="ru-RU" sz="1400"/>
        </a:p>
      </dgm:t>
    </dgm:pt>
    <dgm:pt modelId="{78FECF73-31B7-4D78-9294-E97664311845}" type="sibTrans" cxnId="{DC601B17-F986-47A2-99D4-7953F20F9A73}">
      <dgm:prSet/>
      <dgm:spPr/>
      <dgm:t>
        <a:bodyPr/>
        <a:lstStyle/>
        <a:p>
          <a:endParaRPr lang="ru-RU" sz="1400"/>
        </a:p>
      </dgm:t>
    </dgm:pt>
    <dgm:pt modelId="{08F999F4-6DB3-4AFC-9B1E-E07DF8BF2111}">
      <dgm:prSet custT="1"/>
      <dgm:spPr/>
      <dgm:t>
        <a:bodyPr/>
        <a:lstStyle/>
        <a:p>
          <a:pPr rtl="0"/>
          <a:r>
            <a:rPr lang="ru-RU" sz="1400" smtClean="0"/>
            <a:t>оценка уровня базовой подготовки обучающихся; </a:t>
          </a:r>
          <a:endParaRPr lang="ru-RU" sz="1400"/>
        </a:p>
      </dgm:t>
    </dgm:pt>
    <dgm:pt modelId="{A73DB8F0-D65B-4A33-A6B8-E198C4136D2A}" type="parTrans" cxnId="{1E8E368C-06EC-4625-AACC-637B6637244A}">
      <dgm:prSet/>
      <dgm:spPr/>
      <dgm:t>
        <a:bodyPr/>
        <a:lstStyle/>
        <a:p>
          <a:endParaRPr lang="ru-RU" sz="1400"/>
        </a:p>
      </dgm:t>
    </dgm:pt>
    <dgm:pt modelId="{52CB264F-3D2E-4EB4-8B9B-1B31DEA5DF29}" type="sibTrans" cxnId="{1E8E368C-06EC-4625-AACC-637B6637244A}">
      <dgm:prSet/>
      <dgm:spPr/>
      <dgm:t>
        <a:bodyPr/>
        <a:lstStyle/>
        <a:p>
          <a:endParaRPr lang="ru-RU" sz="1400"/>
        </a:p>
      </dgm:t>
    </dgm:pt>
    <dgm:pt modelId="{84C19B9C-6456-4F29-AAB7-C87CAD55B0D8}">
      <dgm:prSet custT="1"/>
      <dgm:spPr/>
      <dgm:t>
        <a:bodyPr/>
        <a:lstStyle/>
        <a:p>
          <a:pPr rtl="0"/>
          <a:r>
            <a:rPr lang="ru-RU" sz="1400" dirty="0" smtClean="0"/>
            <a:t>оценка уровня подготовки обучающихся высокого уровня;</a:t>
          </a:r>
          <a:endParaRPr lang="ru-RU" sz="1400" dirty="0"/>
        </a:p>
      </dgm:t>
    </dgm:pt>
    <dgm:pt modelId="{F1453EAF-0CC6-4529-9018-A33A9CD3ECF0}" type="parTrans" cxnId="{B72DA24A-83F6-4C3B-B916-6C7DF0CBA169}">
      <dgm:prSet/>
      <dgm:spPr/>
      <dgm:t>
        <a:bodyPr/>
        <a:lstStyle/>
        <a:p>
          <a:endParaRPr lang="ru-RU" sz="1400"/>
        </a:p>
      </dgm:t>
    </dgm:pt>
    <dgm:pt modelId="{5D6DCE58-C810-4618-BF39-3DB2BFF244CC}" type="sibTrans" cxnId="{B72DA24A-83F6-4C3B-B916-6C7DF0CBA169}">
      <dgm:prSet/>
      <dgm:spPr/>
      <dgm:t>
        <a:bodyPr/>
        <a:lstStyle/>
        <a:p>
          <a:endParaRPr lang="ru-RU" sz="1400"/>
        </a:p>
      </dgm:t>
    </dgm:pt>
    <dgm:pt modelId="{763C87B2-8824-436A-B238-D38184412160}">
      <dgm:prSet custT="1"/>
      <dgm:spPr/>
      <dgm:t>
        <a:bodyPr/>
        <a:lstStyle/>
        <a:p>
          <a:pPr rtl="0"/>
          <a:r>
            <a:rPr lang="ru-RU" sz="1400" dirty="0" smtClean="0"/>
            <a:t>оценка компетенций руководителей образовательных организаций;</a:t>
          </a:r>
          <a:endParaRPr lang="ru-RU" sz="1400" dirty="0"/>
        </a:p>
      </dgm:t>
    </dgm:pt>
    <dgm:pt modelId="{CAE39A9D-05B2-40AC-99A6-DF3989DC82B9}" type="parTrans" cxnId="{006BDC95-268A-4141-9A3B-378C225C5681}">
      <dgm:prSet/>
      <dgm:spPr/>
      <dgm:t>
        <a:bodyPr/>
        <a:lstStyle/>
        <a:p>
          <a:endParaRPr lang="ru-RU" sz="1400"/>
        </a:p>
      </dgm:t>
    </dgm:pt>
    <dgm:pt modelId="{820DB8F1-916A-4625-9F0E-C2039CF82567}" type="sibTrans" cxnId="{006BDC95-268A-4141-9A3B-378C225C5681}">
      <dgm:prSet/>
      <dgm:spPr/>
      <dgm:t>
        <a:bodyPr/>
        <a:lstStyle/>
        <a:p>
          <a:endParaRPr lang="ru-RU" sz="1400"/>
        </a:p>
      </dgm:t>
    </dgm:pt>
    <dgm:pt modelId="{8C135E7A-E0E3-4714-BB79-BF2821B35207}">
      <dgm:prSet custT="1"/>
      <dgm:spPr/>
      <dgm:t>
        <a:bodyPr/>
        <a:lstStyle/>
        <a:p>
          <a:endParaRPr lang="ru-RU" sz="1400"/>
        </a:p>
      </dgm:t>
    </dgm:pt>
    <dgm:pt modelId="{41659C14-11E5-48D6-88E5-43326858C522}" type="parTrans" cxnId="{CF335BA9-1881-4C96-854B-8021354A6EE7}">
      <dgm:prSet/>
      <dgm:spPr/>
      <dgm:t>
        <a:bodyPr/>
        <a:lstStyle/>
        <a:p>
          <a:endParaRPr lang="ru-RU" sz="1400"/>
        </a:p>
      </dgm:t>
    </dgm:pt>
    <dgm:pt modelId="{681E1C20-ACF0-4C30-B8AB-D7522AFAD3D0}" type="sibTrans" cxnId="{CF335BA9-1881-4C96-854B-8021354A6EE7}">
      <dgm:prSet/>
      <dgm:spPr/>
      <dgm:t>
        <a:bodyPr/>
        <a:lstStyle/>
        <a:p>
          <a:endParaRPr lang="ru-RU" sz="1400"/>
        </a:p>
      </dgm:t>
    </dgm:pt>
    <dgm:pt modelId="{2BCB7213-0BAA-49AA-84E5-18CD87FB4FE5}" type="pres">
      <dgm:prSet presAssocID="{D10547AA-9D70-4DC4-82E9-B80E08118EC5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E744600-303F-4C8C-B18D-FBFCE6C1DC50}" type="pres">
      <dgm:prSet presAssocID="{CE2E2550-244A-4027-91F9-2FDF08AD9413}" presName="composite" presStyleCnt="0"/>
      <dgm:spPr/>
    </dgm:pt>
    <dgm:pt modelId="{B9A73177-AA97-4D78-95DC-8D4D1D038BD4}" type="pres">
      <dgm:prSet presAssocID="{CE2E2550-244A-4027-91F9-2FDF08AD9413}" presName="BackAccent" presStyleLbl="bgShp" presStyleIdx="0" presStyleCnt="5"/>
      <dgm:spPr/>
    </dgm:pt>
    <dgm:pt modelId="{9D9C80AE-F823-4A36-BB7F-C74188ACAB0B}" type="pres">
      <dgm:prSet presAssocID="{CE2E2550-244A-4027-91F9-2FDF08AD9413}" presName="Accent" presStyleLbl="alignNode1" presStyleIdx="0" presStyleCnt="5"/>
      <dgm:spPr/>
      <dgm:t>
        <a:bodyPr/>
        <a:lstStyle/>
        <a:p>
          <a:endParaRPr lang="ru-RU"/>
        </a:p>
      </dgm:t>
    </dgm:pt>
    <dgm:pt modelId="{8772E9D5-0C1A-45E3-BF78-AD271D2823E7}" type="pres">
      <dgm:prSet presAssocID="{CE2E2550-244A-4027-91F9-2FDF08AD9413}" presName="Child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DD10B313-E27C-44BF-8E38-AEC678430E96}" type="pres">
      <dgm:prSet presAssocID="{CE2E2550-244A-4027-91F9-2FDF08AD9413}" presName="Parent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D13C0-1250-4130-B200-21F9241112FA}" type="pres">
      <dgm:prSet presAssocID="{78FECF73-31B7-4D78-9294-E97664311845}" presName="sibTrans" presStyleCnt="0"/>
      <dgm:spPr/>
    </dgm:pt>
    <dgm:pt modelId="{D7A20083-00F1-4148-BF58-6C4F2688BE2B}" type="pres">
      <dgm:prSet presAssocID="{08F999F4-6DB3-4AFC-9B1E-E07DF8BF2111}" presName="composite" presStyleCnt="0"/>
      <dgm:spPr/>
    </dgm:pt>
    <dgm:pt modelId="{EC5BD792-2163-4899-9D8A-DAD051608804}" type="pres">
      <dgm:prSet presAssocID="{08F999F4-6DB3-4AFC-9B1E-E07DF8BF2111}" presName="BackAccent" presStyleLbl="bgShp" presStyleIdx="1" presStyleCnt="5"/>
      <dgm:spPr/>
    </dgm:pt>
    <dgm:pt modelId="{13951D08-C3F4-4817-A80F-CA8854570058}" type="pres">
      <dgm:prSet presAssocID="{08F999F4-6DB3-4AFC-9B1E-E07DF8BF2111}" presName="Accent" presStyleLbl="alignNode1" presStyleIdx="1" presStyleCnt="5"/>
      <dgm:spPr/>
    </dgm:pt>
    <dgm:pt modelId="{A907FFF6-0809-460C-B341-43E440109A22}" type="pres">
      <dgm:prSet presAssocID="{08F999F4-6DB3-4AFC-9B1E-E07DF8BF2111}" presName="Child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7F046868-27AF-4A18-92B3-45204372BEEB}" type="pres">
      <dgm:prSet presAssocID="{08F999F4-6DB3-4AFC-9B1E-E07DF8BF2111}" presName="Parent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49201-C7B0-4637-A7FC-650AA5F9779D}" type="pres">
      <dgm:prSet presAssocID="{52CB264F-3D2E-4EB4-8B9B-1B31DEA5DF29}" presName="sibTrans" presStyleCnt="0"/>
      <dgm:spPr/>
    </dgm:pt>
    <dgm:pt modelId="{8ECC2B37-61EC-4B59-9AC9-D5D50DD5A5F7}" type="pres">
      <dgm:prSet presAssocID="{84C19B9C-6456-4F29-AAB7-C87CAD55B0D8}" presName="composite" presStyleCnt="0"/>
      <dgm:spPr/>
    </dgm:pt>
    <dgm:pt modelId="{7D7EB89E-7E2A-4A7D-B97F-5747820BA2F2}" type="pres">
      <dgm:prSet presAssocID="{84C19B9C-6456-4F29-AAB7-C87CAD55B0D8}" presName="BackAccent" presStyleLbl="bgShp" presStyleIdx="2" presStyleCnt="5"/>
      <dgm:spPr/>
    </dgm:pt>
    <dgm:pt modelId="{CB282779-B26B-475F-A819-C8457720B735}" type="pres">
      <dgm:prSet presAssocID="{84C19B9C-6456-4F29-AAB7-C87CAD55B0D8}" presName="Accent" presStyleLbl="alignNode1" presStyleIdx="2" presStyleCnt="5"/>
      <dgm:spPr/>
    </dgm:pt>
    <dgm:pt modelId="{83B55483-CFB1-49A6-B6FC-A9D809EC126C}" type="pres">
      <dgm:prSet presAssocID="{84C19B9C-6456-4F29-AAB7-C87CAD55B0D8}" presName="Child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1B25F42C-6421-4D8A-8B1F-64A4BDA19752}" type="pres">
      <dgm:prSet presAssocID="{84C19B9C-6456-4F29-AAB7-C87CAD55B0D8}" presName="Parent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F33D8-2CEC-40FC-A79B-2142321FBEC2}" type="pres">
      <dgm:prSet presAssocID="{5D6DCE58-C810-4618-BF39-3DB2BFF244CC}" presName="sibTrans" presStyleCnt="0"/>
      <dgm:spPr/>
    </dgm:pt>
    <dgm:pt modelId="{8843EBA6-E1CD-45E2-82EA-4D2402382B35}" type="pres">
      <dgm:prSet presAssocID="{763C87B2-8824-436A-B238-D38184412160}" presName="composite" presStyleCnt="0"/>
      <dgm:spPr/>
    </dgm:pt>
    <dgm:pt modelId="{7DFCBF38-1471-415E-9B0A-54E7C011BD3F}" type="pres">
      <dgm:prSet presAssocID="{763C87B2-8824-436A-B238-D38184412160}" presName="BackAccent" presStyleLbl="bgShp" presStyleIdx="3" presStyleCnt="5"/>
      <dgm:spPr/>
    </dgm:pt>
    <dgm:pt modelId="{BD3471D5-6A39-49C3-8BE0-0B0511C09CC0}" type="pres">
      <dgm:prSet presAssocID="{763C87B2-8824-436A-B238-D38184412160}" presName="Accent" presStyleLbl="alignNode1" presStyleIdx="3" presStyleCnt="5"/>
      <dgm:spPr/>
    </dgm:pt>
    <dgm:pt modelId="{D993C12F-3D42-49AF-940B-D10F2FB2C15E}" type="pres">
      <dgm:prSet presAssocID="{763C87B2-8824-436A-B238-D38184412160}" presName="Child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B18E8864-D115-4AFF-9D18-9F85D7C5E872}" type="pres">
      <dgm:prSet presAssocID="{763C87B2-8824-436A-B238-D38184412160}" presName="Parent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6468A-8AA4-44E2-A632-73B683AB35C8}" type="pres">
      <dgm:prSet presAssocID="{820DB8F1-916A-4625-9F0E-C2039CF82567}" presName="sibTrans" presStyleCnt="0"/>
      <dgm:spPr/>
    </dgm:pt>
    <dgm:pt modelId="{371E408B-28BB-4862-BAAF-02E385AF69E0}" type="pres">
      <dgm:prSet presAssocID="{8C135E7A-E0E3-4714-BB79-BF2821B35207}" presName="composite" presStyleCnt="0"/>
      <dgm:spPr/>
    </dgm:pt>
    <dgm:pt modelId="{EBB099BB-D09C-488D-B607-5C02BD62334D}" type="pres">
      <dgm:prSet presAssocID="{8C135E7A-E0E3-4714-BB79-BF2821B35207}" presName="BackAccent" presStyleLbl="bgShp" presStyleIdx="4" presStyleCnt="5" custLinFactNeighborX="60691" custLinFactNeighborY="-3994"/>
      <dgm:spPr/>
    </dgm:pt>
    <dgm:pt modelId="{E6219385-C3A3-4009-BA9C-F914A15A1415}" type="pres">
      <dgm:prSet presAssocID="{8C135E7A-E0E3-4714-BB79-BF2821B35207}" presName="Accent" presStyleLbl="alignNode1" presStyleIdx="4" presStyleCnt="5" custLinFactNeighborX="82313" custLinFactNeighborY="-12500"/>
      <dgm:spPr/>
    </dgm:pt>
    <dgm:pt modelId="{D6A0A6B0-0265-44C6-BA14-DFD1CEDF5683}" type="pres">
      <dgm:prSet presAssocID="{8C135E7A-E0E3-4714-BB79-BF2821B35207}" presName="Child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8C1FBD1B-B8FB-4116-9DA8-BDA800843EBE}" type="pres">
      <dgm:prSet presAssocID="{8C135E7A-E0E3-4714-BB79-BF2821B35207}" presName="Parent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981A66-BF42-49AD-B65C-9C84357124DC}" type="presOf" srcId="{D10547AA-9D70-4DC4-82E9-B80E08118EC5}" destId="{2BCB7213-0BAA-49AA-84E5-18CD87FB4FE5}" srcOrd="0" destOrd="0" presId="urn:microsoft.com/office/officeart/2008/layout/IncreasingCircleProcess"/>
    <dgm:cxn modelId="{2C15A053-6AD0-4DFD-A5E9-95B8C6C15F0B}" type="presOf" srcId="{763C87B2-8824-436A-B238-D38184412160}" destId="{B18E8864-D115-4AFF-9D18-9F85D7C5E872}" srcOrd="0" destOrd="0" presId="urn:microsoft.com/office/officeart/2008/layout/IncreasingCircleProcess"/>
    <dgm:cxn modelId="{453B6C52-7B32-454E-9698-6CAD77931CEE}" type="presOf" srcId="{CE2E2550-244A-4027-91F9-2FDF08AD9413}" destId="{DD10B313-E27C-44BF-8E38-AEC678430E96}" srcOrd="0" destOrd="0" presId="urn:microsoft.com/office/officeart/2008/layout/IncreasingCircleProcess"/>
    <dgm:cxn modelId="{BB9111FA-3C85-4E2D-B393-A03A5FC1DC92}" type="presOf" srcId="{84C19B9C-6456-4F29-AAB7-C87CAD55B0D8}" destId="{1B25F42C-6421-4D8A-8B1F-64A4BDA19752}" srcOrd="0" destOrd="0" presId="urn:microsoft.com/office/officeart/2008/layout/IncreasingCircleProcess"/>
    <dgm:cxn modelId="{3980B33D-D661-49D3-BD76-08E250E244D1}" type="presOf" srcId="{08F999F4-6DB3-4AFC-9B1E-E07DF8BF2111}" destId="{7F046868-27AF-4A18-92B3-45204372BEEB}" srcOrd="0" destOrd="0" presId="urn:microsoft.com/office/officeart/2008/layout/IncreasingCircleProcess"/>
    <dgm:cxn modelId="{CF335BA9-1881-4C96-854B-8021354A6EE7}" srcId="{D10547AA-9D70-4DC4-82E9-B80E08118EC5}" destId="{8C135E7A-E0E3-4714-BB79-BF2821B35207}" srcOrd="4" destOrd="0" parTransId="{41659C14-11E5-48D6-88E5-43326858C522}" sibTransId="{681E1C20-ACF0-4C30-B8AB-D7522AFAD3D0}"/>
    <dgm:cxn modelId="{DC601B17-F986-47A2-99D4-7953F20F9A73}" srcId="{D10547AA-9D70-4DC4-82E9-B80E08118EC5}" destId="{CE2E2550-244A-4027-91F9-2FDF08AD9413}" srcOrd="0" destOrd="0" parTransId="{2E76E0FB-F4F2-424D-8F5A-8069F09E6942}" sibTransId="{78FECF73-31B7-4D78-9294-E97664311845}"/>
    <dgm:cxn modelId="{B72DA24A-83F6-4C3B-B916-6C7DF0CBA169}" srcId="{D10547AA-9D70-4DC4-82E9-B80E08118EC5}" destId="{84C19B9C-6456-4F29-AAB7-C87CAD55B0D8}" srcOrd="2" destOrd="0" parTransId="{F1453EAF-0CC6-4529-9018-A33A9CD3ECF0}" sibTransId="{5D6DCE58-C810-4618-BF39-3DB2BFF244CC}"/>
    <dgm:cxn modelId="{37C40C90-15DC-4E29-9EAD-E4B073CD8677}" type="presOf" srcId="{8C135E7A-E0E3-4714-BB79-BF2821B35207}" destId="{8C1FBD1B-B8FB-4116-9DA8-BDA800843EBE}" srcOrd="0" destOrd="0" presId="urn:microsoft.com/office/officeart/2008/layout/IncreasingCircleProcess"/>
    <dgm:cxn modelId="{1E8E368C-06EC-4625-AACC-637B6637244A}" srcId="{D10547AA-9D70-4DC4-82E9-B80E08118EC5}" destId="{08F999F4-6DB3-4AFC-9B1E-E07DF8BF2111}" srcOrd="1" destOrd="0" parTransId="{A73DB8F0-D65B-4A33-A6B8-E198C4136D2A}" sibTransId="{52CB264F-3D2E-4EB4-8B9B-1B31DEA5DF29}"/>
    <dgm:cxn modelId="{006BDC95-268A-4141-9A3B-378C225C5681}" srcId="{D10547AA-9D70-4DC4-82E9-B80E08118EC5}" destId="{763C87B2-8824-436A-B238-D38184412160}" srcOrd="3" destOrd="0" parTransId="{CAE39A9D-05B2-40AC-99A6-DF3989DC82B9}" sibTransId="{820DB8F1-916A-4625-9F0E-C2039CF82567}"/>
    <dgm:cxn modelId="{063FBF2B-AB21-4CB8-9757-CA6BE966BD53}" type="presParOf" srcId="{2BCB7213-0BAA-49AA-84E5-18CD87FB4FE5}" destId="{3E744600-303F-4C8C-B18D-FBFCE6C1DC50}" srcOrd="0" destOrd="0" presId="urn:microsoft.com/office/officeart/2008/layout/IncreasingCircleProcess"/>
    <dgm:cxn modelId="{156E1F6D-5033-48C5-B3E6-C7D8A54DF0E2}" type="presParOf" srcId="{3E744600-303F-4C8C-B18D-FBFCE6C1DC50}" destId="{B9A73177-AA97-4D78-95DC-8D4D1D038BD4}" srcOrd="0" destOrd="0" presId="urn:microsoft.com/office/officeart/2008/layout/IncreasingCircleProcess"/>
    <dgm:cxn modelId="{A9AC5DA0-55DF-467B-8426-8E50759D06C9}" type="presParOf" srcId="{3E744600-303F-4C8C-B18D-FBFCE6C1DC50}" destId="{9D9C80AE-F823-4A36-BB7F-C74188ACAB0B}" srcOrd="1" destOrd="0" presId="urn:microsoft.com/office/officeart/2008/layout/IncreasingCircleProcess"/>
    <dgm:cxn modelId="{7B61B3B4-E7DC-4F55-AB7C-BC6D10A54BC0}" type="presParOf" srcId="{3E744600-303F-4C8C-B18D-FBFCE6C1DC50}" destId="{8772E9D5-0C1A-45E3-BF78-AD271D2823E7}" srcOrd="2" destOrd="0" presId="urn:microsoft.com/office/officeart/2008/layout/IncreasingCircleProcess"/>
    <dgm:cxn modelId="{6D7FE0AF-7B40-448C-9608-F48D0EE3CBE6}" type="presParOf" srcId="{3E744600-303F-4C8C-B18D-FBFCE6C1DC50}" destId="{DD10B313-E27C-44BF-8E38-AEC678430E96}" srcOrd="3" destOrd="0" presId="urn:microsoft.com/office/officeart/2008/layout/IncreasingCircleProcess"/>
    <dgm:cxn modelId="{EDFF2711-F79C-4757-A09C-00887EFE7F60}" type="presParOf" srcId="{2BCB7213-0BAA-49AA-84E5-18CD87FB4FE5}" destId="{32BD13C0-1250-4130-B200-21F9241112FA}" srcOrd="1" destOrd="0" presId="urn:microsoft.com/office/officeart/2008/layout/IncreasingCircleProcess"/>
    <dgm:cxn modelId="{ECE67219-F96A-48C0-B34A-15A21710EEEA}" type="presParOf" srcId="{2BCB7213-0BAA-49AA-84E5-18CD87FB4FE5}" destId="{D7A20083-00F1-4148-BF58-6C4F2688BE2B}" srcOrd="2" destOrd="0" presId="urn:microsoft.com/office/officeart/2008/layout/IncreasingCircleProcess"/>
    <dgm:cxn modelId="{19B0F5CE-624D-4D82-AD03-44F114525AE7}" type="presParOf" srcId="{D7A20083-00F1-4148-BF58-6C4F2688BE2B}" destId="{EC5BD792-2163-4899-9D8A-DAD051608804}" srcOrd="0" destOrd="0" presId="urn:microsoft.com/office/officeart/2008/layout/IncreasingCircleProcess"/>
    <dgm:cxn modelId="{149B8345-90B3-4ED1-851C-F5A882402037}" type="presParOf" srcId="{D7A20083-00F1-4148-BF58-6C4F2688BE2B}" destId="{13951D08-C3F4-4817-A80F-CA8854570058}" srcOrd="1" destOrd="0" presId="urn:microsoft.com/office/officeart/2008/layout/IncreasingCircleProcess"/>
    <dgm:cxn modelId="{BFD55D60-975F-4266-AE77-58CE8BE079CF}" type="presParOf" srcId="{D7A20083-00F1-4148-BF58-6C4F2688BE2B}" destId="{A907FFF6-0809-460C-B341-43E440109A22}" srcOrd="2" destOrd="0" presId="urn:microsoft.com/office/officeart/2008/layout/IncreasingCircleProcess"/>
    <dgm:cxn modelId="{4A58FF8C-A9AD-4DE0-A732-41381EED7E12}" type="presParOf" srcId="{D7A20083-00F1-4148-BF58-6C4F2688BE2B}" destId="{7F046868-27AF-4A18-92B3-45204372BEEB}" srcOrd="3" destOrd="0" presId="urn:microsoft.com/office/officeart/2008/layout/IncreasingCircleProcess"/>
    <dgm:cxn modelId="{2CA3F224-7FA6-406D-A313-3FA4A0452EC4}" type="presParOf" srcId="{2BCB7213-0BAA-49AA-84E5-18CD87FB4FE5}" destId="{97649201-C7B0-4637-A7FC-650AA5F9779D}" srcOrd="3" destOrd="0" presId="urn:microsoft.com/office/officeart/2008/layout/IncreasingCircleProcess"/>
    <dgm:cxn modelId="{2D67DB93-1032-46E9-86ED-6E341A96210F}" type="presParOf" srcId="{2BCB7213-0BAA-49AA-84E5-18CD87FB4FE5}" destId="{8ECC2B37-61EC-4B59-9AC9-D5D50DD5A5F7}" srcOrd="4" destOrd="0" presId="urn:microsoft.com/office/officeart/2008/layout/IncreasingCircleProcess"/>
    <dgm:cxn modelId="{EBB11F81-0401-4BF8-BAF9-5B51716F3CEE}" type="presParOf" srcId="{8ECC2B37-61EC-4B59-9AC9-D5D50DD5A5F7}" destId="{7D7EB89E-7E2A-4A7D-B97F-5747820BA2F2}" srcOrd="0" destOrd="0" presId="urn:microsoft.com/office/officeart/2008/layout/IncreasingCircleProcess"/>
    <dgm:cxn modelId="{B3485043-5C8F-4B81-8FF1-289C7E25B7C9}" type="presParOf" srcId="{8ECC2B37-61EC-4B59-9AC9-D5D50DD5A5F7}" destId="{CB282779-B26B-475F-A819-C8457720B735}" srcOrd="1" destOrd="0" presId="urn:microsoft.com/office/officeart/2008/layout/IncreasingCircleProcess"/>
    <dgm:cxn modelId="{FE3B290A-1CF4-4962-A159-C2FAF7FC056E}" type="presParOf" srcId="{8ECC2B37-61EC-4B59-9AC9-D5D50DD5A5F7}" destId="{83B55483-CFB1-49A6-B6FC-A9D809EC126C}" srcOrd="2" destOrd="0" presId="urn:microsoft.com/office/officeart/2008/layout/IncreasingCircleProcess"/>
    <dgm:cxn modelId="{55AAEBE3-B091-420C-9EF7-979A53CBCEDE}" type="presParOf" srcId="{8ECC2B37-61EC-4B59-9AC9-D5D50DD5A5F7}" destId="{1B25F42C-6421-4D8A-8B1F-64A4BDA19752}" srcOrd="3" destOrd="0" presId="urn:microsoft.com/office/officeart/2008/layout/IncreasingCircleProcess"/>
    <dgm:cxn modelId="{AB338FB5-7502-4DFE-B96C-85415C8CE534}" type="presParOf" srcId="{2BCB7213-0BAA-49AA-84E5-18CD87FB4FE5}" destId="{EBCF33D8-2CEC-40FC-A79B-2142321FBEC2}" srcOrd="5" destOrd="0" presId="urn:microsoft.com/office/officeart/2008/layout/IncreasingCircleProcess"/>
    <dgm:cxn modelId="{370A0965-DF7A-4E34-9FAE-4A73507D8477}" type="presParOf" srcId="{2BCB7213-0BAA-49AA-84E5-18CD87FB4FE5}" destId="{8843EBA6-E1CD-45E2-82EA-4D2402382B35}" srcOrd="6" destOrd="0" presId="urn:microsoft.com/office/officeart/2008/layout/IncreasingCircleProcess"/>
    <dgm:cxn modelId="{9E42605D-CA09-4099-915B-337AE49084B4}" type="presParOf" srcId="{8843EBA6-E1CD-45E2-82EA-4D2402382B35}" destId="{7DFCBF38-1471-415E-9B0A-54E7C011BD3F}" srcOrd="0" destOrd="0" presId="urn:microsoft.com/office/officeart/2008/layout/IncreasingCircleProcess"/>
    <dgm:cxn modelId="{E3457B07-A5CB-4475-B8B4-00CF72EA70F1}" type="presParOf" srcId="{8843EBA6-E1CD-45E2-82EA-4D2402382B35}" destId="{BD3471D5-6A39-49C3-8BE0-0B0511C09CC0}" srcOrd="1" destOrd="0" presId="urn:microsoft.com/office/officeart/2008/layout/IncreasingCircleProcess"/>
    <dgm:cxn modelId="{9F04C577-2A22-49D3-8767-D10976ADE204}" type="presParOf" srcId="{8843EBA6-E1CD-45E2-82EA-4D2402382B35}" destId="{D993C12F-3D42-49AF-940B-D10F2FB2C15E}" srcOrd="2" destOrd="0" presId="urn:microsoft.com/office/officeart/2008/layout/IncreasingCircleProcess"/>
    <dgm:cxn modelId="{CFFF30CC-3265-47AD-88CA-E4D3DA358D76}" type="presParOf" srcId="{8843EBA6-E1CD-45E2-82EA-4D2402382B35}" destId="{B18E8864-D115-4AFF-9D18-9F85D7C5E872}" srcOrd="3" destOrd="0" presId="urn:microsoft.com/office/officeart/2008/layout/IncreasingCircleProcess"/>
    <dgm:cxn modelId="{537383FA-B072-4313-B055-C27E4F1732E1}" type="presParOf" srcId="{2BCB7213-0BAA-49AA-84E5-18CD87FB4FE5}" destId="{2EF6468A-8AA4-44E2-A632-73B683AB35C8}" srcOrd="7" destOrd="0" presId="urn:microsoft.com/office/officeart/2008/layout/IncreasingCircleProcess"/>
    <dgm:cxn modelId="{0CEAE5D2-895E-48CE-ABF4-FA1CD0D0F6E4}" type="presParOf" srcId="{2BCB7213-0BAA-49AA-84E5-18CD87FB4FE5}" destId="{371E408B-28BB-4862-BAAF-02E385AF69E0}" srcOrd="8" destOrd="0" presId="urn:microsoft.com/office/officeart/2008/layout/IncreasingCircleProcess"/>
    <dgm:cxn modelId="{836F70B2-3AEF-467E-8C8C-507D42874DD6}" type="presParOf" srcId="{371E408B-28BB-4862-BAAF-02E385AF69E0}" destId="{EBB099BB-D09C-488D-B607-5C02BD62334D}" srcOrd="0" destOrd="0" presId="urn:microsoft.com/office/officeart/2008/layout/IncreasingCircleProcess"/>
    <dgm:cxn modelId="{3E03D603-C40C-4C69-A2C6-21E17B1EF6AB}" type="presParOf" srcId="{371E408B-28BB-4862-BAAF-02E385AF69E0}" destId="{E6219385-C3A3-4009-BA9C-F914A15A1415}" srcOrd="1" destOrd="0" presId="urn:microsoft.com/office/officeart/2008/layout/IncreasingCircleProcess"/>
    <dgm:cxn modelId="{FEBF87B9-0998-4DF6-8A0E-4C93B63EF947}" type="presParOf" srcId="{371E408B-28BB-4862-BAAF-02E385AF69E0}" destId="{D6A0A6B0-0265-44C6-BA14-DFD1CEDF5683}" srcOrd="2" destOrd="0" presId="urn:microsoft.com/office/officeart/2008/layout/IncreasingCircleProcess"/>
    <dgm:cxn modelId="{C2FECD4E-E9CB-4CE6-AE0A-0B83F74B55B2}" type="presParOf" srcId="{371E408B-28BB-4862-BAAF-02E385AF69E0}" destId="{8C1FBD1B-B8FB-4116-9DA8-BDA800843EBE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0547AA-9D70-4DC4-82E9-B80E08118EC5}" type="doc">
      <dgm:prSet loTypeId="urn:microsoft.com/office/officeart/2008/layout/Increasing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1606F-2CF9-48E1-BAED-52C4C8F45911}">
      <dgm:prSet custT="1"/>
      <dgm:spPr/>
      <dgm:t>
        <a:bodyPr/>
        <a:lstStyle/>
        <a:p>
          <a:pPr rtl="0"/>
          <a:r>
            <a:rPr lang="ru-RU" sz="1400" smtClean="0"/>
            <a:t>организации профессиональной ориентации, профильного и дополнительного образования обучающихся;</a:t>
          </a:r>
          <a:endParaRPr lang="ru-RU" sz="1400"/>
        </a:p>
      </dgm:t>
    </dgm:pt>
    <dgm:pt modelId="{E6B96770-1B21-40F2-96E1-1BE5CEA9B49F}" type="parTrans" cxnId="{F5327BDE-49DA-49E4-A787-558A1F0A8A93}">
      <dgm:prSet/>
      <dgm:spPr/>
      <dgm:t>
        <a:bodyPr/>
        <a:lstStyle/>
        <a:p>
          <a:endParaRPr lang="ru-RU" sz="1400"/>
        </a:p>
      </dgm:t>
    </dgm:pt>
    <dgm:pt modelId="{84D5A0C3-4F20-4387-81D9-5C82C0611865}" type="sibTrans" cxnId="{F5327BDE-49DA-49E4-A787-558A1F0A8A93}">
      <dgm:prSet/>
      <dgm:spPr/>
      <dgm:t>
        <a:bodyPr/>
        <a:lstStyle/>
        <a:p>
          <a:endParaRPr lang="ru-RU" sz="1400"/>
        </a:p>
      </dgm:t>
    </dgm:pt>
    <dgm:pt modelId="{95EB45D9-F03B-4A8F-9165-9F82604B2BBC}">
      <dgm:prSet custT="1"/>
      <dgm:spPr/>
      <dgm:t>
        <a:bodyPr/>
        <a:lstStyle/>
        <a:p>
          <a:pPr rtl="0"/>
          <a:r>
            <a:rPr lang="ru-RU" sz="1400" smtClean="0"/>
            <a:t>организация получения образования обучающимися с ОВЗ; </a:t>
          </a:r>
          <a:endParaRPr lang="ru-RU" sz="1400"/>
        </a:p>
      </dgm:t>
    </dgm:pt>
    <dgm:pt modelId="{767238F1-A4A5-4A8C-9429-D6D6B4C96C22}" type="parTrans" cxnId="{6B45EAA8-A94D-4A1D-AFE9-C54FF2618F5F}">
      <dgm:prSet/>
      <dgm:spPr/>
      <dgm:t>
        <a:bodyPr/>
        <a:lstStyle/>
        <a:p>
          <a:endParaRPr lang="ru-RU" sz="1400"/>
        </a:p>
      </dgm:t>
    </dgm:pt>
    <dgm:pt modelId="{4D3216E9-C62C-4319-9F29-FAB69EBC8744}" type="sibTrans" cxnId="{6B45EAA8-A94D-4A1D-AFE9-C54FF2618F5F}">
      <dgm:prSet/>
      <dgm:spPr/>
      <dgm:t>
        <a:bodyPr/>
        <a:lstStyle/>
        <a:p>
          <a:endParaRPr lang="ru-RU" sz="1400"/>
        </a:p>
      </dgm:t>
    </dgm:pt>
    <dgm:pt modelId="{64EFC26A-118D-4E61-BF11-7CBC79759BF7}">
      <dgm:prSet custT="1"/>
      <dgm:spPr/>
      <dgm:t>
        <a:bodyPr/>
        <a:lstStyle/>
        <a:p>
          <a:pPr rtl="0"/>
          <a:r>
            <a:rPr lang="ru-RU" sz="1400" dirty="0" smtClean="0"/>
            <a:t>обеспечение деятельности для получения внешней оценки объективности результатов деятельности ОО;</a:t>
          </a:r>
          <a:endParaRPr lang="ru-RU" sz="1400" dirty="0"/>
        </a:p>
      </dgm:t>
    </dgm:pt>
    <dgm:pt modelId="{8EED14BC-F070-456A-89C8-560E65C7BB84}" type="parTrans" cxnId="{5682253D-A422-471B-A818-F0D9E855CD38}">
      <dgm:prSet/>
      <dgm:spPr/>
      <dgm:t>
        <a:bodyPr/>
        <a:lstStyle/>
        <a:p>
          <a:endParaRPr lang="ru-RU" sz="1400"/>
        </a:p>
      </dgm:t>
    </dgm:pt>
    <dgm:pt modelId="{3BC3729E-0184-46D4-AE48-C62C1DEEB683}" type="sibTrans" cxnId="{5682253D-A422-471B-A818-F0D9E855CD38}">
      <dgm:prSet/>
      <dgm:spPr/>
      <dgm:t>
        <a:bodyPr/>
        <a:lstStyle/>
        <a:p>
          <a:endParaRPr lang="ru-RU" sz="1400"/>
        </a:p>
      </dgm:t>
    </dgm:pt>
    <dgm:pt modelId="{0D3DD466-AF9F-4D4E-B549-6C988426C291}">
      <dgm:prSet custT="1"/>
      <dgm:spPr/>
      <dgm:t>
        <a:bodyPr/>
        <a:lstStyle/>
        <a:p>
          <a:pPr rtl="0"/>
          <a:r>
            <a:rPr lang="ru-RU" sz="1400" dirty="0" smtClean="0"/>
            <a:t>создание условий осуществления образовательной деятельности;</a:t>
          </a:r>
          <a:endParaRPr lang="ru-RU" sz="1400" dirty="0"/>
        </a:p>
      </dgm:t>
    </dgm:pt>
    <dgm:pt modelId="{D796E624-0A68-4B7E-8624-1C35035754FE}" type="parTrans" cxnId="{2CC88636-662D-40C9-8C73-F1DAF48199A4}">
      <dgm:prSet/>
      <dgm:spPr/>
      <dgm:t>
        <a:bodyPr/>
        <a:lstStyle/>
        <a:p>
          <a:endParaRPr lang="ru-RU" sz="1400"/>
        </a:p>
      </dgm:t>
    </dgm:pt>
    <dgm:pt modelId="{D2850E58-602F-4B13-A78A-8243790D97B8}" type="sibTrans" cxnId="{2CC88636-662D-40C9-8C73-F1DAF48199A4}">
      <dgm:prSet/>
      <dgm:spPr/>
      <dgm:t>
        <a:bodyPr/>
        <a:lstStyle/>
        <a:p>
          <a:endParaRPr lang="ru-RU" sz="1400"/>
        </a:p>
      </dgm:t>
    </dgm:pt>
    <dgm:pt modelId="{AF120047-A409-487C-9058-9B337F3BD73F}">
      <dgm:prSet custT="1"/>
      <dgm:spPr/>
      <dgm:t>
        <a:bodyPr/>
        <a:lstStyle/>
        <a:p>
          <a:pPr rtl="0"/>
          <a:r>
            <a:rPr lang="ru-RU" sz="1400" dirty="0" smtClean="0"/>
            <a:t>обеспечение ОО квалифицированными кадрами и формирование резерва управленческих кадров</a:t>
          </a:r>
          <a:endParaRPr lang="ru-RU" sz="1400" dirty="0"/>
        </a:p>
      </dgm:t>
    </dgm:pt>
    <dgm:pt modelId="{FF537D56-6983-4A2F-BA17-03BAE7A891A2}" type="parTrans" cxnId="{A9375EC9-C80D-4041-A4EA-0E443B8E2EAE}">
      <dgm:prSet/>
      <dgm:spPr/>
      <dgm:t>
        <a:bodyPr/>
        <a:lstStyle/>
        <a:p>
          <a:endParaRPr lang="ru-RU" sz="1400"/>
        </a:p>
      </dgm:t>
    </dgm:pt>
    <dgm:pt modelId="{C595FED5-9016-4C27-B83A-BAE30FD393D2}" type="sibTrans" cxnId="{A9375EC9-C80D-4041-A4EA-0E443B8E2EAE}">
      <dgm:prSet/>
      <dgm:spPr/>
      <dgm:t>
        <a:bodyPr/>
        <a:lstStyle/>
        <a:p>
          <a:endParaRPr lang="ru-RU" sz="1400"/>
        </a:p>
      </dgm:t>
    </dgm:pt>
    <dgm:pt modelId="{2BCB7213-0BAA-49AA-84E5-18CD87FB4FE5}" type="pres">
      <dgm:prSet presAssocID="{D10547AA-9D70-4DC4-82E9-B80E08118EC5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BC71412-7A67-4AB6-943C-B4C4881E028B}" type="pres">
      <dgm:prSet presAssocID="{3661606F-2CF9-48E1-BAED-52C4C8F45911}" presName="composite" presStyleCnt="0"/>
      <dgm:spPr/>
    </dgm:pt>
    <dgm:pt modelId="{7A9A6461-3D7C-40DA-B900-2A56E86A0EF1}" type="pres">
      <dgm:prSet presAssocID="{3661606F-2CF9-48E1-BAED-52C4C8F45911}" presName="BackAccent" presStyleLbl="bgShp" presStyleIdx="0" presStyleCnt="5"/>
      <dgm:spPr/>
    </dgm:pt>
    <dgm:pt modelId="{01836FF1-7C23-49A1-A969-B6A7B0D65345}" type="pres">
      <dgm:prSet presAssocID="{3661606F-2CF9-48E1-BAED-52C4C8F45911}" presName="Accent" presStyleLbl="alignNode1" presStyleIdx="0" presStyleCnt="5"/>
      <dgm:spPr/>
    </dgm:pt>
    <dgm:pt modelId="{7E312FE4-39C7-4D11-9977-047EC755D02B}" type="pres">
      <dgm:prSet presAssocID="{3661606F-2CF9-48E1-BAED-52C4C8F45911}" presName="Child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ECBECC85-E515-4A98-ABD8-7BFB6C8E4AEE}" type="pres">
      <dgm:prSet presAssocID="{3661606F-2CF9-48E1-BAED-52C4C8F45911}" presName="Parent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5BAA5-8419-4507-883D-EBA6C461B6BE}" type="pres">
      <dgm:prSet presAssocID="{84D5A0C3-4F20-4387-81D9-5C82C0611865}" presName="sibTrans" presStyleCnt="0"/>
      <dgm:spPr/>
    </dgm:pt>
    <dgm:pt modelId="{B2AF5A72-2FED-4A1B-9B7E-E36B086265B5}" type="pres">
      <dgm:prSet presAssocID="{95EB45D9-F03B-4A8F-9165-9F82604B2BBC}" presName="composite" presStyleCnt="0"/>
      <dgm:spPr/>
    </dgm:pt>
    <dgm:pt modelId="{4D653F59-7CD2-44AF-B68D-2C4E54888DFC}" type="pres">
      <dgm:prSet presAssocID="{95EB45D9-F03B-4A8F-9165-9F82604B2BBC}" presName="BackAccent" presStyleLbl="bgShp" presStyleIdx="1" presStyleCnt="5"/>
      <dgm:spPr/>
    </dgm:pt>
    <dgm:pt modelId="{72AD3BE4-503C-4A4E-9330-FBEF9B692299}" type="pres">
      <dgm:prSet presAssocID="{95EB45D9-F03B-4A8F-9165-9F82604B2BBC}" presName="Accent" presStyleLbl="alignNode1" presStyleIdx="1" presStyleCnt="5"/>
      <dgm:spPr/>
    </dgm:pt>
    <dgm:pt modelId="{1ABF498E-68C2-44E1-874D-8AA730076A14}" type="pres">
      <dgm:prSet presAssocID="{95EB45D9-F03B-4A8F-9165-9F82604B2BBC}" presName="Child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BC952E7F-C6AB-49E9-B731-38EA8763C499}" type="pres">
      <dgm:prSet presAssocID="{95EB45D9-F03B-4A8F-9165-9F82604B2BBC}" presName="Parent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7345E-1BE0-4944-A55C-735750249CEB}" type="pres">
      <dgm:prSet presAssocID="{4D3216E9-C62C-4319-9F29-FAB69EBC8744}" presName="sibTrans" presStyleCnt="0"/>
      <dgm:spPr/>
    </dgm:pt>
    <dgm:pt modelId="{6849B151-3758-4D15-8BE9-B7A447C87DC2}" type="pres">
      <dgm:prSet presAssocID="{64EFC26A-118D-4E61-BF11-7CBC79759BF7}" presName="composite" presStyleCnt="0"/>
      <dgm:spPr/>
    </dgm:pt>
    <dgm:pt modelId="{3623865D-6BEF-4182-B742-2C2B5B5A1C5E}" type="pres">
      <dgm:prSet presAssocID="{64EFC26A-118D-4E61-BF11-7CBC79759BF7}" presName="BackAccent" presStyleLbl="bgShp" presStyleIdx="2" presStyleCnt="5"/>
      <dgm:spPr/>
    </dgm:pt>
    <dgm:pt modelId="{285318F6-7D49-42F3-88F1-A563B933B134}" type="pres">
      <dgm:prSet presAssocID="{64EFC26A-118D-4E61-BF11-7CBC79759BF7}" presName="Accent" presStyleLbl="alignNode1" presStyleIdx="2" presStyleCnt="5"/>
      <dgm:spPr/>
    </dgm:pt>
    <dgm:pt modelId="{DF3ADCC3-AD86-4D64-BF61-2FCA6C8E50F1}" type="pres">
      <dgm:prSet presAssocID="{64EFC26A-118D-4E61-BF11-7CBC79759BF7}" presName="Child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A0341638-1C47-4B93-A8A0-6B7D8948CC3C}" type="pres">
      <dgm:prSet presAssocID="{64EFC26A-118D-4E61-BF11-7CBC79759BF7}" presName="Parent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7B35D-E037-40C9-9306-8A5FD69CBE4B}" type="pres">
      <dgm:prSet presAssocID="{3BC3729E-0184-46D4-AE48-C62C1DEEB683}" presName="sibTrans" presStyleCnt="0"/>
      <dgm:spPr/>
    </dgm:pt>
    <dgm:pt modelId="{BEF02A10-8D9B-4CC2-A5CF-EEEFE055AC69}" type="pres">
      <dgm:prSet presAssocID="{0D3DD466-AF9F-4D4E-B549-6C988426C291}" presName="composite" presStyleCnt="0"/>
      <dgm:spPr/>
    </dgm:pt>
    <dgm:pt modelId="{0D9CA193-4A79-426C-8C04-6F0BCB5C8B2D}" type="pres">
      <dgm:prSet presAssocID="{0D3DD466-AF9F-4D4E-B549-6C988426C291}" presName="BackAccent" presStyleLbl="bgShp" presStyleIdx="3" presStyleCnt="5"/>
      <dgm:spPr/>
    </dgm:pt>
    <dgm:pt modelId="{C56F1CD5-CDFE-4320-B77E-6953C2B78C7C}" type="pres">
      <dgm:prSet presAssocID="{0D3DD466-AF9F-4D4E-B549-6C988426C291}" presName="Accent" presStyleLbl="alignNode1" presStyleIdx="3" presStyleCnt="5"/>
      <dgm:spPr/>
    </dgm:pt>
    <dgm:pt modelId="{57EFDFDD-F6D4-4152-9B5A-520477D1FEE4}" type="pres">
      <dgm:prSet presAssocID="{0D3DD466-AF9F-4D4E-B549-6C988426C291}" presName="Child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B6F14C3D-5EA9-4D20-9AB9-626304198368}" type="pres">
      <dgm:prSet presAssocID="{0D3DD466-AF9F-4D4E-B549-6C988426C291}" presName="Parent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45203-0C0C-4970-B026-C25CC0442B48}" type="pres">
      <dgm:prSet presAssocID="{D2850E58-602F-4B13-A78A-8243790D97B8}" presName="sibTrans" presStyleCnt="0"/>
      <dgm:spPr/>
    </dgm:pt>
    <dgm:pt modelId="{AB5CC3CF-F746-4C28-BB95-6922128C8A5E}" type="pres">
      <dgm:prSet presAssocID="{AF120047-A409-487C-9058-9B337F3BD73F}" presName="composite" presStyleCnt="0"/>
      <dgm:spPr/>
    </dgm:pt>
    <dgm:pt modelId="{B3CFCE34-6361-474D-93FB-81D963B49C00}" type="pres">
      <dgm:prSet presAssocID="{AF120047-A409-487C-9058-9B337F3BD73F}" presName="BackAccent" presStyleLbl="bgShp" presStyleIdx="4" presStyleCnt="5"/>
      <dgm:spPr/>
    </dgm:pt>
    <dgm:pt modelId="{D389B2DB-70A6-4E40-A04A-59C9B49BCECD}" type="pres">
      <dgm:prSet presAssocID="{AF120047-A409-487C-9058-9B337F3BD73F}" presName="Accent" presStyleLbl="alignNode1" presStyleIdx="4" presStyleCnt="5"/>
      <dgm:spPr/>
    </dgm:pt>
    <dgm:pt modelId="{B626B3F7-120B-441C-9FC0-32C4CC7533D4}" type="pres">
      <dgm:prSet presAssocID="{AF120047-A409-487C-9058-9B337F3BD73F}" presName="Child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6D6ED7E5-98CC-4C8B-884E-0101CB05A362}" type="pres">
      <dgm:prSet presAssocID="{AF120047-A409-487C-9058-9B337F3BD73F}" presName="Parent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82253D-A422-471B-A818-F0D9E855CD38}" srcId="{D10547AA-9D70-4DC4-82E9-B80E08118EC5}" destId="{64EFC26A-118D-4E61-BF11-7CBC79759BF7}" srcOrd="2" destOrd="0" parTransId="{8EED14BC-F070-456A-89C8-560E65C7BB84}" sibTransId="{3BC3729E-0184-46D4-AE48-C62C1DEEB683}"/>
    <dgm:cxn modelId="{A9375EC9-C80D-4041-A4EA-0E443B8E2EAE}" srcId="{D10547AA-9D70-4DC4-82E9-B80E08118EC5}" destId="{AF120047-A409-487C-9058-9B337F3BD73F}" srcOrd="4" destOrd="0" parTransId="{FF537D56-6983-4A2F-BA17-03BAE7A891A2}" sibTransId="{C595FED5-9016-4C27-B83A-BAE30FD393D2}"/>
    <dgm:cxn modelId="{3E981A66-BF42-49AD-B65C-9C84357124DC}" type="presOf" srcId="{D10547AA-9D70-4DC4-82E9-B80E08118EC5}" destId="{2BCB7213-0BAA-49AA-84E5-18CD87FB4FE5}" srcOrd="0" destOrd="0" presId="urn:microsoft.com/office/officeart/2008/layout/IncreasingCircleProcess"/>
    <dgm:cxn modelId="{D51FDAD1-1AA0-42C8-B150-0ED5B5478757}" type="presOf" srcId="{95EB45D9-F03B-4A8F-9165-9F82604B2BBC}" destId="{BC952E7F-C6AB-49E9-B731-38EA8763C499}" srcOrd="0" destOrd="0" presId="urn:microsoft.com/office/officeart/2008/layout/IncreasingCircleProcess"/>
    <dgm:cxn modelId="{2CC88636-662D-40C9-8C73-F1DAF48199A4}" srcId="{D10547AA-9D70-4DC4-82E9-B80E08118EC5}" destId="{0D3DD466-AF9F-4D4E-B549-6C988426C291}" srcOrd="3" destOrd="0" parTransId="{D796E624-0A68-4B7E-8624-1C35035754FE}" sibTransId="{D2850E58-602F-4B13-A78A-8243790D97B8}"/>
    <dgm:cxn modelId="{6B45EAA8-A94D-4A1D-AFE9-C54FF2618F5F}" srcId="{D10547AA-9D70-4DC4-82E9-B80E08118EC5}" destId="{95EB45D9-F03B-4A8F-9165-9F82604B2BBC}" srcOrd="1" destOrd="0" parTransId="{767238F1-A4A5-4A8C-9429-D6D6B4C96C22}" sibTransId="{4D3216E9-C62C-4319-9F29-FAB69EBC8744}"/>
    <dgm:cxn modelId="{50DC93D8-D234-4639-930C-FD2AEC525173}" type="presOf" srcId="{3661606F-2CF9-48E1-BAED-52C4C8F45911}" destId="{ECBECC85-E515-4A98-ABD8-7BFB6C8E4AEE}" srcOrd="0" destOrd="0" presId="urn:microsoft.com/office/officeart/2008/layout/IncreasingCircleProcess"/>
    <dgm:cxn modelId="{0995D361-0E4C-4D1F-B541-3E043CB213F8}" type="presOf" srcId="{64EFC26A-118D-4E61-BF11-7CBC79759BF7}" destId="{A0341638-1C47-4B93-A8A0-6B7D8948CC3C}" srcOrd="0" destOrd="0" presId="urn:microsoft.com/office/officeart/2008/layout/IncreasingCircleProcess"/>
    <dgm:cxn modelId="{9EA8AD3E-8ADB-4BD4-B39C-F782F860B0A9}" type="presOf" srcId="{0D3DD466-AF9F-4D4E-B549-6C988426C291}" destId="{B6F14C3D-5EA9-4D20-9AB9-626304198368}" srcOrd="0" destOrd="0" presId="urn:microsoft.com/office/officeart/2008/layout/IncreasingCircleProcess"/>
    <dgm:cxn modelId="{7369063A-C915-4F1F-8696-0B7F81D23B52}" type="presOf" srcId="{AF120047-A409-487C-9058-9B337F3BD73F}" destId="{6D6ED7E5-98CC-4C8B-884E-0101CB05A362}" srcOrd="0" destOrd="0" presId="urn:microsoft.com/office/officeart/2008/layout/IncreasingCircleProcess"/>
    <dgm:cxn modelId="{F5327BDE-49DA-49E4-A787-558A1F0A8A93}" srcId="{D10547AA-9D70-4DC4-82E9-B80E08118EC5}" destId="{3661606F-2CF9-48E1-BAED-52C4C8F45911}" srcOrd="0" destOrd="0" parTransId="{E6B96770-1B21-40F2-96E1-1BE5CEA9B49F}" sibTransId="{84D5A0C3-4F20-4387-81D9-5C82C0611865}"/>
    <dgm:cxn modelId="{389D7FA7-7B9E-421B-B46E-0BD4927E3C1E}" type="presParOf" srcId="{2BCB7213-0BAA-49AA-84E5-18CD87FB4FE5}" destId="{FBC71412-7A67-4AB6-943C-B4C4881E028B}" srcOrd="0" destOrd="0" presId="urn:microsoft.com/office/officeart/2008/layout/IncreasingCircleProcess"/>
    <dgm:cxn modelId="{77D48196-C6F9-4CAD-B9C4-476B0F037833}" type="presParOf" srcId="{FBC71412-7A67-4AB6-943C-B4C4881E028B}" destId="{7A9A6461-3D7C-40DA-B900-2A56E86A0EF1}" srcOrd="0" destOrd="0" presId="urn:microsoft.com/office/officeart/2008/layout/IncreasingCircleProcess"/>
    <dgm:cxn modelId="{77E926DA-6BC6-4F8B-8B29-F40526D54E73}" type="presParOf" srcId="{FBC71412-7A67-4AB6-943C-B4C4881E028B}" destId="{01836FF1-7C23-49A1-A969-B6A7B0D65345}" srcOrd="1" destOrd="0" presId="urn:microsoft.com/office/officeart/2008/layout/IncreasingCircleProcess"/>
    <dgm:cxn modelId="{7D3385EC-DFCE-46D1-A64B-056D9DF8745D}" type="presParOf" srcId="{FBC71412-7A67-4AB6-943C-B4C4881E028B}" destId="{7E312FE4-39C7-4D11-9977-047EC755D02B}" srcOrd="2" destOrd="0" presId="urn:microsoft.com/office/officeart/2008/layout/IncreasingCircleProcess"/>
    <dgm:cxn modelId="{5C156BFB-5CF2-42A6-8B8F-D1E02BDEBAB7}" type="presParOf" srcId="{FBC71412-7A67-4AB6-943C-B4C4881E028B}" destId="{ECBECC85-E515-4A98-ABD8-7BFB6C8E4AEE}" srcOrd="3" destOrd="0" presId="urn:microsoft.com/office/officeart/2008/layout/IncreasingCircleProcess"/>
    <dgm:cxn modelId="{3BC6D01B-4CB3-48D5-A9C9-A7A698AE5DB1}" type="presParOf" srcId="{2BCB7213-0BAA-49AA-84E5-18CD87FB4FE5}" destId="{4285BAA5-8419-4507-883D-EBA6C461B6BE}" srcOrd="1" destOrd="0" presId="urn:microsoft.com/office/officeart/2008/layout/IncreasingCircleProcess"/>
    <dgm:cxn modelId="{DB687C2C-911D-4593-8524-1A263A8F015E}" type="presParOf" srcId="{2BCB7213-0BAA-49AA-84E5-18CD87FB4FE5}" destId="{B2AF5A72-2FED-4A1B-9B7E-E36B086265B5}" srcOrd="2" destOrd="0" presId="urn:microsoft.com/office/officeart/2008/layout/IncreasingCircleProcess"/>
    <dgm:cxn modelId="{C818F693-C7A9-4520-92BC-3177D89E40BD}" type="presParOf" srcId="{B2AF5A72-2FED-4A1B-9B7E-E36B086265B5}" destId="{4D653F59-7CD2-44AF-B68D-2C4E54888DFC}" srcOrd="0" destOrd="0" presId="urn:microsoft.com/office/officeart/2008/layout/IncreasingCircleProcess"/>
    <dgm:cxn modelId="{8B801CF9-118F-48C7-9F49-A986D61236EF}" type="presParOf" srcId="{B2AF5A72-2FED-4A1B-9B7E-E36B086265B5}" destId="{72AD3BE4-503C-4A4E-9330-FBEF9B692299}" srcOrd="1" destOrd="0" presId="urn:microsoft.com/office/officeart/2008/layout/IncreasingCircleProcess"/>
    <dgm:cxn modelId="{4545C3D6-3C8C-454C-96D1-2726C54C9E38}" type="presParOf" srcId="{B2AF5A72-2FED-4A1B-9B7E-E36B086265B5}" destId="{1ABF498E-68C2-44E1-874D-8AA730076A14}" srcOrd="2" destOrd="0" presId="urn:microsoft.com/office/officeart/2008/layout/IncreasingCircleProcess"/>
    <dgm:cxn modelId="{1AE5815E-B8E9-4147-846E-3F3F16FEB011}" type="presParOf" srcId="{B2AF5A72-2FED-4A1B-9B7E-E36B086265B5}" destId="{BC952E7F-C6AB-49E9-B731-38EA8763C499}" srcOrd="3" destOrd="0" presId="urn:microsoft.com/office/officeart/2008/layout/IncreasingCircleProcess"/>
    <dgm:cxn modelId="{15252CF3-4164-48D3-9D9D-BCBA2239CF86}" type="presParOf" srcId="{2BCB7213-0BAA-49AA-84E5-18CD87FB4FE5}" destId="{2B57345E-1BE0-4944-A55C-735750249CEB}" srcOrd="3" destOrd="0" presId="urn:microsoft.com/office/officeart/2008/layout/IncreasingCircleProcess"/>
    <dgm:cxn modelId="{8DA59C5F-7707-498D-83E9-68340CE66295}" type="presParOf" srcId="{2BCB7213-0BAA-49AA-84E5-18CD87FB4FE5}" destId="{6849B151-3758-4D15-8BE9-B7A447C87DC2}" srcOrd="4" destOrd="0" presId="urn:microsoft.com/office/officeart/2008/layout/IncreasingCircleProcess"/>
    <dgm:cxn modelId="{CE1946F7-1E87-42AC-9DF1-0DC544F19967}" type="presParOf" srcId="{6849B151-3758-4D15-8BE9-B7A447C87DC2}" destId="{3623865D-6BEF-4182-B742-2C2B5B5A1C5E}" srcOrd="0" destOrd="0" presId="urn:microsoft.com/office/officeart/2008/layout/IncreasingCircleProcess"/>
    <dgm:cxn modelId="{C9AFBB79-7290-4560-B570-5C7AA2E1AE6D}" type="presParOf" srcId="{6849B151-3758-4D15-8BE9-B7A447C87DC2}" destId="{285318F6-7D49-42F3-88F1-A563B933B134}" srcOrd="1" destOrd="0" presId="urn:microsoft.com/office/officeart/2008/layout/IncreasingCircleProcess"/>
    <dgm:cxn modelId="{74CFA121-173A-4B9E-8A43-7FA25464EE72}" type="presParOf" srcId="{6849B151-3758-4D15-8BE9-B7A447C87DC2}" destId="{DF3ADCC3-AD86-4D64-BF61-2FCA6C8E50F1}" srcOrd="2" destOrd="0" presId="urn:microsoft.com/office/officeart/2008/layout/IncreasingCircleProcess"/>
    <dgm:cxn modelId="{8253959A-204C-4FD2-B803-FFB620B2BCA7}" type="presParOf" srcId="{6849B151-3758-4D15-8BE9-B7A447C87DC2}" destId="{A0341638-1C47-4B93-A8A0-6B7D8948CC3C}" srcOrd="3" destOrd="0" presId="urn:microsoft.com/office/officeart/2008/layout/IncreasingCircleProcess"/>
    <dgm:cxn modelId="{FD39DCD3-1DB3-4C71-9369-C22122B7945A}" type="presParOf" srcId="{2BCB7213-0BAA-49AA-84E5-18CD87FB4FE5}" destId="{E597B35D-E037-40C9-9306-8A5FD69CBE4B}" srcOrd="5" destOrd="0" presId="urn:microsoft.com/office/officeart/2008/layout/IncreasingCircleProcess"/>
    <dgm:cxn modelId="{3D7AC3A4-E7B1-4A7C-9676-E16FD1BD2D2A}" type="presParOf" srcId="{2BCB7213-0BAA-49AA-84E5-18CD87FB4FE5}" destId="{BEF02A10-8D9B-4CC2-A5CF-EEEFE055AC69}" srcOrd="6" destOrd="0" presId="urn:microsoft.com/office/officeart/2008/layout/IncreasingCircleProcess"/>
    <dgm:cxn modelId="{44294215-66CA-4110-9B83-7FC4D6424CB0}" type="presParOf" srcId="{BEF02A10-8D9B-4CC2-A5CF-EEEFE055AC69}" destId="{0D9CA193-4A79-426C-8C04-6F0BCB5C8B2D}" srcOrd="0" destOrd="0" presId="urn:microsoft.com/office/officeart/2008/layout/IncreasingCircleProcess"/>
    <dgm:cxn modelId="{EB45713C-478A-456D-B2BE-0550DFE4568E}" type="presParOf" srcId="{BEF02A10-8D9B-4CC2-A5CF-EEEFE055AC69}" destId="{C56F1CD5-CDFE-4320-B77E-6953C2B78C7C}" srcOrd="1" destOrd="0" presId="urn:microsoft.com/office/officeart/2008/layout/IncreasingCircleProcess"/>
    <dgm:cxn modelId="{9C9E6713-5667-4B08-A008-ED4BE9EE18C5}" type="presParOf" srcId="{BEF02A10-8D9B-4CC2-A5CF-EEEFE055AC69}" destId="{57EFDFDD-F6D4-4152-9B5A-520477D1FEE4}" srcOrd="2" destOrd="0" presId="urn:microsoft.com/office/officeart/2008/layout/IncreasingCircleProcess"/>
    <dgm:cxn modelId="{4DC0F388-12A8-4D2B-8E60-E6E021E1A457}" type="presParOf" srcId="{BEF02A10-8D9B-4CC2-A5CF-EEEFE055AC69}" destId="{B6F14C3D-5EA9-4D20-9AB9-626304198368}" srcOrd="3" destOrd="0" presId="urn:microsoft.com/office/officeart/2008/layout/IncreasingCircleProcess"/>
    <dgm:cxn modelId="{637E4372-B0A9-4556-8D24-4833F3CDCA73}" type="presParOf" srcId="{2BCB7213-0BAA-49AA-84E5-18CD87FB4FE5}" destId="{56245203-0C0C-4970-B026-C25CC0442B48}" srcOrd="7" destOrd="0" presId="urn:microsoft.com/office/officeart/2008/layout/IncreasingCircleProcess"/>
    <dgm:cxn modelId="{7FDD49BC-44E5-4254-8591-6731C436B83B}" type="presParOf" srcId="{2BCB7213-0BAA-49AA-84E5-18CD87FB4FE5}" destId="{AB5CC3CF-F746-4C28-BB95-6922128C8A5E}" srcOrd="8" destOrd="0" presId="urn:microsoft.com/office/officeart/2008/layout/IncreasingCircleProcess"/>
    <dgm:cxn modelId="{5AC62356-E404-4F02-AF1A-6A6868047E74}" type="presParOf" srcId="{AB5CC3CF-F746-4C28-BB95-6922128C8A5E}" destId="{B3CFCE34-6361-474D-93FB-81D963B49C00}" srcOrd="0" destOrd="0" presId="urn:microsoft.com/office/officeart/2008/layout/IncreasingCircleProcess"/>
    <dgm:cxn modelId="{152B62F1-3E52-4FBE-88AD-60051874E601}" type="presParOf" srcId="{AB5CC3CF-F746-4C28-BB95-6922128C8A5E}" destId="{D389B2DB-70A6-4E40-A04A-59C9B49BCECD}" srcOrd="1" destOrd="0" presId="urn:microsoft.com/office/officeart/2008/layout/IncreasingCircleProcess"/>
    <dgm:cxn modelId="{160A203A-6F4E-47EB-B7FA-E39BB72CDD35}" type="presParOf" srcId="{AB5CC3CF-F746-4C28-BB95-6922128C8A5E}" destId="{B626B3F7-120B-441C-9FC0-32C4CC7533D4}" srcOrd="2" destOrd="0" presId="urn:microsoft.com/office/officeart/2008/layout/IncreasingCircleProcess"/>
    <dgm:cxn modelId="{7AE7CDB4-1B87-41CD-ACE2-9422D45CBC8D}" type="presParOf" srcId="{AB5CC3CF-F746-4C28-BB95-6922128C8A5E}" destId="{6D6ED7E5-98CC-4C8B-884E-0101CB05A362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9ABDFF-D21B-483D-97FF-E078CBC5F7C8}" type="doc">
      <dgm:prSet loTypeId="urn:microsoft.com/office/officeart/2005/8/layout/b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289C14-D2AF-4950-A63E-427389A2B925}">
      <dgm:prSet custT="1"/>
      <dgm:spPr/>
      <dgm:t>
        <a:bodyPr/>
        <a:lstStyle/>
        <a:p>
          <a:pPr rtl="0"/>
          <a:r>
            <a:rPr lang="ru-RU" sz="1200" dirty="0" smtClean="0"/>
            <a:t>Подготовка Распоряжения Департамента общего образования о проведении оценки эффективности, формирование списка экспертов, обучение экспертов</a:t>
          </a:r>
        </a:p>
        <a:p>
          <a:pPr rtl="0"/>
          <a:r>
            <a:rPr lang="ru-RU" sz="1200" dirty="0" smtClean="0"/>
            <a:t> (ежегодно/ сентябрь – октябрь).</a:t>
          </a:r>
          <a:endParaRPr lang="ru-RU" sz="1200" dirty="0"/>
        </a:p>
      </dgm:t>
    </dgm:pt>
    <dgm:pt modelId="{C98B5B23-5BC1-4ADE-A0E7-665E5CE78A70}" type="parTrans" cxnId="{236C4A56-C1D9-43CC-B637-3906EC42D0F7}">
      <dgm:prSet/>
      <dgm:spPr/>
      <dgm:t>
        <a:bodyPr/>
        <a:lstStyle/>
        <a:p>
          <a:endParaRPr lang="ru-RU" sz="1200"/>
        </a:p>
      </dgm:t>
    </dgm:pt>
    <dgm:pt modelId="{CB131FD5-DCE3-4681-BBEC-2C08D8CC0401}" type="sibTrans" cxnId="{236C4A56-C1D9-43CC-B637-3906EC42D0F7}">
      <dgm:prSet custT="1"/>
      <dgm:spPr/>
      <dgm:t>
        <a:bodyPr/>
        <a:lstStyle/>
        <a:p>
          <a:endParaRPr lang="ru-RU" sz="1200"/>
        </a:p>
      </dgm:t>
    </dgm:pt>
    <dgm:pt modelId="{1BDBD13D-9F86-42D8-BC88-DEC9769BCA24}">
      <dgm:prSet custT="1"/>
      <dgm:spPr/>
      <dgm:t>
        <a:bodyPr/>
        <a:lstStyle/>
        <a:p>
          <a:pPr rtl="0"/>
          <a:r>
            <a:rPr lang="ru-RU" sz="1200" dirty="0" smtClean="0"/>
            <a:t>Проведение оценочных мероприятий экспертами (ноябрь)</a:t>
          </a:r>
          <a:endParaRPr lang="ru-RU" sz="1200" dirty="0"/>
        </a:p>
      </dgm:t>
    </dgm:pt>
    <dgm:pt modelId="{14F9D898-EBEE-4E17-84ED-A22D9DA8C3A2}" type="parTrans" cxnId="{EA776768-B429-42C9-97BE-1E75E2C4B783}">
      <dgm:prSet/>
      <dgm:spPr/>
      <dgm:t>
        <a:bodyPr/>
        <a:lstStyle/>
        <a:p>
          <a:endParaRPr lang="ru-RU" sz="1200"/>
        </a:p>
      </dgm:t>
    </dgm:pt>
    <dgm:pt modelId="{BCEC9966-45C1-4087-A1A5-03D01E8C2CEE}" type="sibTrans" cxnId="{EA776768-B429-42C9-97BE-1E75E2C4B783}">
      <dgm:prSet custT="1"/>
      <dgm:spPr/>
      <dgm:t>
        <a:bodyPr/>
        <a:lstStyle/>
        <a:p>
          <a:endParaRPr lang="ru-RU" sz="1200"/>
        </a:p>
      </dgm:t>
    </dgm:pt>
    <dgm:pt modelId="{DA46DCC1-2585-4699-BA69-C307A6873CF2}">
      <dgm:prSet custT="1"/>
      <dgm:spPr/>
      <dgm:t>
        <a:bodyPr/>
        <a:lstStyle/>
        <a:p>
          <a:pPr rtl="0"/>
          <a:r>
            <a:rPr lang="ru-RU" sz="1200" dirty="0" smtClean="0"/>
            <a:t>Передача экспертных карт региональному координатору (ноябрь)</a:t>
          </a:r>
          <a:endParaRPr lang="ru-RU" sz="1200" dirty="0"/>
        </a:p>
      </dgm:t>
    </dgm:pt>
    <dgm:pt modelId="{CD31D621-9182-4BDF-8003-9D69B02FCE22}" type="parTrans" cxnId="{291F0CA9-EFDF-4578-A45E-B1ACBFF2D4FB}">
      <dgm:prSet/>
      <dgm:spPr/>
      <dgm:t>
        <a:bodyPr/>
        <a:lstStyle/>
        <a:p>
          <a:endParaRPr lang="ru-RU" sz="1200"/>
        </a:p>
      </dgm:t>
    </dgm:pt>
    <dgm:pt modelId="{DE8099CC-2B1A-462E-BF91-D0B221C6275E}" type="sibTrans" cxnId="{291F0CA9-EFDF-4578-A45E-B1ACBFF2D4FB}">
      <dgm:prSet custT="1"/>
      <dgm:spPr/>
      <dgm:t>
        <a:bodyPr/>
        <a:lstStyle/>
        <a:p>
          <a:endParaRPr lang="ru-RU" sz="1200"/>
        </a:p>
      </dgm:t>
    </dgm:pt>
    <dgm:pt modelId="{5C5AAFF7-B6FA-4AA8-BC2F-05E9133D3130}">
      <dgm:prSet custT="1"/>
      <dgm:spPr/>
      <dgm:t>
        <a:bodyPr/>
        <a:lstStyle/>
        <a:p>
          <a:pPr rtl="0"/>
          <a:r>
            <a:rPr lang="ru-RU" sz="1200" dirty="0" smtClean="0"/>
            <a:t>Формирование методических рекомендаций и  разработка целевых дополнительных профессиональных программ повышения квалификации и профессиональной переподготовки по выявленным профессиональным дефицитам руководителей ОО</a:t>
          </a:r>
        </a:p>
        <a:p>
          <a:pPr rtl="0"/>
          <a:r>
            <a:rPr lang="ru-RU" sz="1200" dirty="0" smtClean="0"/>
            <a:t> (декабрь)</a:t>
          </a:r>
          <a:endParaRPr lang="ru-RU" sz="1200" dirty="0"/>
        </a:p>
      </dgm:t>
    </dgm:pt>
    <dgm:pt modelId="{C9169064-30D1-41DD-ACA4-81375CD08AB4}" type="parTrans" cxnId="{7FBA58F4-670B-49EA-A46B-F453FD38858F}">
      <dgm:prSet/>
      <dgm:spPr/>
      <dgm:t>
        <a:bodyPr/>
        <a:lstStyle/>
        <a:p>
          <a:endParaRPr lang="ru-RU" sz="1200"/>
        </a:p>
      </dgm:t>
    </dgm:pt>
    <dgm:pt modelId="{E49152EF-1B1E-49ED-9E59-BA9EE19B0E59}" type="sibTrans" cxnId="{7FBA58F4-670B-49EA-A46B-F453FD38858F}">
      <dgm:prSet custT="1"/>
      <dgm:spPr/>
      <dgm:t>
        <a:bodyPr/>
        <a:lstStyle/>
        <a:p>
          <a:endParaRPr lang="ru-RU" sz="1200"/>
        </a:p>
      </dgm:t>
    </dgm:pt>
    <dgm:pt modelId="{B862C0C0-82F6-4590-BE40-98327D50628B}">
      <dgm:prSet custT="1"/>
      <dgm:spPr/>
      <dgm:t>
        <a:bodyPr/>
        <a:lstStyle/>
        <a:p>
          <a:r>
            <a:rPr lang="ru-RU" sz="1200" dirty="0" smtClean="0"/>
            <a:t>Подведение итогов, формирование сводных отчётов для  муниципальных органов, осуществляющих управление в сфере общего образования</a:t>
          </a:r>
        </a:p>
        <a:p>
          <a:endParaRPr lang="ru-RU" sz="1200" dirty="0" smtClean="0"/>
        </a:p>
        <a:p>
          <a:r>
            <a:rPr lang="ru-RU" sz="1200" dirty="0" smtClean="0"/>
            <a:t>(ноябрь-декабрь)</a:t>
          </a:r>
          <a:endParaRPr lang="ru-RU" sz="1200" dirty="0"/>
        </a:p>
      </dgm:t>
    </dgm:pt>
    <dgm:pt modelId="{95AFE195-9FB9-4087-816D-5CBF444137EF}" type="parTrans" cxnId="{437C3F4F-3FB2-4AA7-9FAC-40D081A68951}">
      <dgm:prSet/>
      <dgm:spPr/>
      <dgm:t>
        <a:bodyPr/>
        <a:lstStyle/>
        <a:p>
          <a:endParaRPr lang="ru-RU" sz="1200"/>
        </a:p>
      </dgm:t>
    </dgm:pt>
    <dgm:pt modelId="{B18EE67C-5901-4CF0-BAF8-6BA8913599F0}" type="sibTrans" cxnId="{437C3F4F-3FB2-4AA7-9FAC-40D081A68951}">
      <dgm:prSet custT="1"/>
      <dgm:spPr/>
      <dgm:t>
        <a:bodyPr/>
        <a:lstStyle/>
        <a:p>
          <a:endParaRPr lang="ru-RU" sz="1200"/>
        </a:p>
      </dgm:t>
    </dgm:pt>
    <dgm:pt modelId="{0331D3F0-95DB-4484-85C2-660F0F20DB1F}">
      <dgm:prSet custT="1"/>
      <dgm:spPr/>
      <dgm:t>
        <a:bodyPr/>
        <a:lstStyle/>
        <a:p>
          <a:r>
            <a:rPr lang="ru-RU" sz="1200" dirty="0" smtClean="0"/>
            <a:t>Принятие управленческих решений</a:t>
          </a:r>
        </a:p>
        <a:p>
          <a:r>
            <a:rPr lang="ru-RU" sz="1200" dirty="0" smtClean="0"/>
            <a:t>Разработка Плана методического сопровождения руководителей ОО</a:t>
          </a:r>
        </a:p>
        <a:p>
          <a:r>
            <a:rPr lang="ru-RU" sz="1200" dirty="0" smtClean="0"/>
            <a:t>(декабрь-январь)</a:t>
          </a:r>
        </a:p>
      </dgm:t>
    </dgm:pt>
    <dgm:pt modelId="{A9A39C98-1C90-4179-BE35-4DBFEF6FADE3}" type="parTrans" cxnId="{814118F5-FC48-460B-B8CE-667BD2E5B2C0}">
      <dgm:prSet/>
      <dgm:spPr/>
      <dgm:t>
        <a:bodyPr/>
        <a:lstStyle/>
        <a:p>
          <a:endParaRPr lang="ru-RU" sz="1200"/>
        </a:p>
      </dgm:t>
    </dgm:pt>
    <dgm:pt modelId="{76D7EBAB-90C9-4F26-A8DB-AD641507402F}" type="sibTrans" cxnId="{814118F5-FC48-460B-B8CE-667BD2E5B2C0}">
      <dgm:prSet/>
      <dgm:spPr/>
      <dgm:t>
        <a:bodyPr/>
        <a:lstStyle/>
        <a:p>
          <a:endParaRPr lang="ru-RU" sz="1200"/>
        </a:p>
      </dgm:t>
    </dgm:pt>
    <dgm:pt modelId="{C3C7A831-B2FB-4C83-A8F3-7CA1D3C97E53}" type="pres">
      <dgm:prSet presAssocID="{849ABDFF-D21B-483D-97FF-E078CBC5F7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419B90-B7F8-49E6-8300-A0174242552B}" type="pres">
      <dgm:prSet presAssocID="{63289C14-D2AF-4950-A63E-427389A2B92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B2D95-5F26-48E5-BA28-93CECE22D55D}" type="pres">
      <dgm:prSet presAssocID="{CB131FD5-DCE3-4681-BBEC-2C08D8CC0401}" presName="sibTrans" presStyleLbl="sibTrans1D1" presStyleIdx="0" presStyleCnt="5"/>
      <dgm:spPr/>
      <dgm:t>
        <a:bodyPr/>
        <a:lstStyle/>
        <a:p>
          <a:endParaRPr lang="ru-RU"/>
        </a:p>
      </dgm:t>
    </dgm:pt>
    <dgm:pt modelId="{3B7AB189-BB1E-4310-8E18-C1C5D1E59289}" type="pres">
      <dgm:prSet presAssocID="{CB131FD5-DCE3-4681-BBEC-2C08D8CC0401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51EC8DCD-8E4F-4192-8757-07B79092600C}" type="pres">
      <dgm:prSet presAssocID="{1BDBD13D-9F86-42D8-BC88-DEC9769BCA2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8BC09-7892-455E-82D4-B957AC2E63F1}" type="pres">
      <dgm:prSet presAssocID="{BCEC9966-45C1-4087-A1A5-03D01E8C2CEE}" presName="sibTrans" presStyleLbl="sibTrans1D1" presStyleIdx="1" presStyleCnt="5"/>
      <dgm:spPr/>
      <dgm:t>
        <a:bodyPr/>
        <a:lstStyle/>
        <a:p>
          <a:endParaRPr lang="ru-RU"/>
        </a:p>
      </dgm:t>
    </dgm:pt>
    <dgm:pt modelId="{7EA1638B-9927-44E2-851F-81CC2059C390}" type="pres">
      <dgm:prSet presAssocID="{BCEC9966-45C1-4087-A1A5-03D01E8C2CEE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354609F4-6879-43A2-A5AA-0A70951BDD9E}" type="pres">
      <dgm:prSet presAssocID="{DA46DCC1-2585-4699-BA69-C307A6873CF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2D0A4-CFEA-42C9-B2E1-75FD78FD0543}" type="pres">
      <dgm:prSet presAssocID="{DE8099CC-2B1A-462E-BF91-D0B221C6275E}" presName="sibTrans" presStyleLbl="sibTrans1D1" presStyleIdx="2" presStyleCnt="5"/>
      <dgm:spPr/>
      <dgm:t>
        <a:bodyPr/>
        <a:lstStyle/>
        <a:p>
          <a:endParaRPr lang="ru-RU"/>
        </a:p>
      </dgm:t>
    </dgm:pt>
    <dgm:pt modelId="{DA4766E1-9616-488E-8959-27CB52A8DC50}" type="pres">
      <dgm:prSet presAssocID="{DE8099CC-2B1A-462E-BF91-D0B221C6275E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F1AAC73A-DA97-4587-A7D8-2A0DAE361579}" type="pres">
      <dgm:prSet presAssocID="{B862C0C0-82F6-4590-BE40-98327D50628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FE087-3764-4737-B06E-7A0A5B4D9AD1}" type="pres">
      <dgm:prSet presAssocID="{B18EE67C-5901-4CF0-BAF8-6BA8913599F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142BE178-DB5D-4391-8F4F-452553BD2825}" type="pres">
      <dgm:prSet presAssocID="{B18EE67C-5901-4CF0-BAF8-6BA8913599F0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EA678E5D-E789-4173-9CEB-C160228B3D2C}" type="pres">
      <dgm:prSet presAssocID="{5C5AAFF7-B6FA-4AA8-BC2F-05E9133D313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F7514-FEC4-49E5-A6CF-3A43B28E5D03}" type="pres">
      <dgm:prSet presAssocID="{E49152EF-1B1E-49ED-9E59-BA9EE19B0E59}" presName="sibTrans" presStyleLbl="sibTrans1D1" presStyleIdx="4" presStyleCnt="5"/>
      <dgm:spPr/>
      <dgm:t>
        <a:bodyPr/>
        <a:lstStyle/>
        <a:p>
          <a:endParaRPr lang="ru-RU"/>
        </a:p>
      </dgm:t>
    </dgm:pt>
    <dgm:pt modelId="{BED1E78E-9983-4E36-967A-357F012AEC3D}" type="pres">
      <dgm:prSet presAssocID="{E49152EF-1B1E-49ED-9E59-BA9EE19B0E59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FA902265-C001-4998-AD30-8048053D95CE}" type="pres">
      <dgm:prSet presAssocID="{0331D3F0-95DB-4484-85C2-660F0F20DB1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E3C09E-7422-4D17-9835-D4221D22271E}" type="presOf" srcId="{1BDBD13D-9F86-42D8-BC88-DEC9769BCA24}" destId="{51EC8DCD-8E4F-4192-8757-07B79092600C}" srcOrd="0" destOrd="0" presId="urn:microsoft.com/office/officeart/2005/8/layout/bProcess3"/>
    <dgm:cxn modelId="{579C628C-D65C-4CAA-B101-7DB9EDE59E75}" type="presOf" srcId="{CB131FD5-DCE3-4681-BBEC-2C08D8CC0401}" destId="{3B7AB189-BB1E-4310-8E18-C1C5D1E59289}" srcOrd="1" destOrd="0" presId="urn:microsoft.com/office/officeart/2005/8/layout/bProcess3"/>
    <dgm:cxn modelId="{D2FDFD3A-5248-438A-8F1B-817C06E9E57B}" type="presOf" srcId="{DE8099CC-2B1A-462E-BF91-D0B221C6275E}" destId="{DA4766E1-9616-488E-8959-27CB52A8DC50}" srcOrd="1" destOrd="0" presId="urn:microsoft.com/office/officeart/2005/8/layout/bProcess3"/>
    <dgm:cxn modelId="{6FBC843B-DFBB-48CB-AE19-EBF1C4B2596C}" type="presOf" srcId="{DA46DCC1-2585-4699-BA69-C307A6873CF2}" destId="{354609F4-6879-43A2-A5AA-0A70951BDD9E}" srcOrd="0" destOrd="0" presId="urn:microsoft.com/office/officeart/2005/8/layout/bProcess3"/>
    <dgm:cxn modelId="{7FD60889-2ED3-4809-AED9-7F0CBF3AAF54}" type="presOf" srcId="{CB131FD5-DCE3-4681-BBEC-2C08D8CC0401}" destId="{47FB2D95-5F26-48E5-BA28-93CECE22D55D}" srcOrd="0" destOrd="0" presId="urn:microsoft.com/office/officeart/2005/8/layout/bProcess3"/>
    <dgm:cxn modelId="{236C4A56-C1D9-43CC-B637-3906EC42D0F7}" srcId="{849ABDFF-D21B-483D-97FF-E078CBC5F7C8}" destId="{63289C14-D2AF-4950-A63E-427389A2B925}" srcOrd="0" destOrd="0" parTransId="{C98B5B23-5BC1-4ADE-A0E7-665E5CE78A70}" sibTransId="{CB131FD5-DCE3-4681-BBEC-2C08D8CC0401}"/>
    <dgm:cxn modelId="{E3B44F8F-ECB9-4212-A295-96812814C7F6}" type="presOf" srcId="{B862C0C0-82F6-4590-BE40-98327D50628B}" destId="{F1AAC73A-DA97-4587-A7D8-2A0DAE361579}" srcOrd="0" destOrd="0" presId="urn:microsoft.com/office/officeart/2005/8/layout/bProcess3"/>
    <dgm:cxn modelId="{EA776768-B429-42C9-97BE-1E75E2C4B783}" srcId="{849ABDFF-D21B-483D-97FF-E078CBC5F7C8}" destId="{1BDBD13D-9F86-42D8-BC88-DEC9769BCA24}" srcOrd="1" destOrd="0" parTransId="{14F9D898-EBEE-4E17-84ED-A22D9DA8C3A2}" sibTransId="{BCEC9966-45C1-4087-A1A5-03D01E8C2CEE}"/>
    <dgm:cxn modelId="{51417EDC-35D1-4737-9884-75854964F0F6}" type="presOf" srcId="{63289C14-D2AF-4950-A63E-427389A2B925}" destId="{46419B90-B7F8-49E6-8300-A0174242552B}" srcOrd="0" destOrd="0" presId="urn:microsoft.com/office/officeart/2005/8/layout/bProcess3"/>
    <dgm:cxn modelId="{7FBA58F4-670B-49EA-A46B-F453FD38858F}" srcId="{849ABDFF-D21B-483D-97FF-E078CBC5F7C8}" destId="{5C5AAFF7-B6FA-4AA8-BC2F-05E9133D3130}" srcOrd="4" destOrd="0" parTransId="{C9169064-30D1-41DD-ACA4-81375CD08AB4}" sibTransId="{E49152EF-1B1E-49ED-9E59-BA9EE19B0E59}"/>
    <dgm:cxn modelId="{C4931966-CE13-4255-8DC8-34FF39E38968}" type="presOf" srcId="{849ABDFF-D21B-483D-97FF-E078CBC5F7C8}" destId="{C3C7A831-B2FB-4C83-A8F3-7CA1D3C97E53}" srcOrd="0" destOrd="0" presId="urn:microsoft.com/office/officeart/2005/8/layout/bProcess3"/>
    <dgm:cxn modelId="{27FDEDB6-4E6C-4049-9883-E2E0FA4F172C}" type="presOf" srcId="{BCEC9966-45C1-4087-A1A5-03D01E8C2CEE}" destId="{7EA1638B-9927-44E2-851F-81CC2059C390}" srcOrd="1" destOrd="0" presId="urn:microsoft.com/office/officeart/2005/8/layout/bProcess3"/>
    <dgm:cxn modelId="{7FB26059-3D35-46F2-AEF3-3CA5E12F6BCB}" type="presOf" srcId="{DE8099CC-2B1A-462E-BF91-D0B221C6275E}" destId="{70D2D0A4-CFEA-42C9-B2E1-75FD78FD0543}" srcOrd="0" destOrd="0" presId="urn:microsoft.com/office/officeart/2005/8/layout/bProcess3"/>
    <dgm:cxn modelId="{45F7B3FA-F7CF-4523-8149-DA72F01D563A}" type="presOf" srcId="{E49152EF-1B1E-49ED-9E59-BA9EE19B0E59}" destId="{BED1E78E-9983-4E36-967A-357F012AEC3D}" srcOrd="1" destOrd="0" presId="urn:microsoft.com/office/officeart/2005/8/layout/bProcess3"/>
    <dgm:cxn modelId="{814118F5-FC48-460B-B8CE-667BD2E5B2C0}" srcId="{849ABDFF-D21B-483D-97FF-E078CBC5F7C8}" destId="{0331D3F0-95DB-4484-85C2-660F0F20DB1F}" srcOrd="5" destOrd="0" parTransId="{A9A39C98-1C90-4179-BE35-4DBFEF6FADE3}" sibTransId="{76D7EBAB-90C9-4F26-A8DB-AD641507402F}"/>
    <dgm:cxn modelId="{291F0CA9-EFDF-4578-A45E-B1ACBFF2D4FB}" srcId="{849ABDFF-D21B-483D-97FF-E078CBC5F7C8}" destId="{DA46DCC1-2585-4699-BA69-C307A6873CF2}" srcOrd="2" destOrd="0" parTransId="{CD31D621-9182-4BDF-8003-9D69B02FCE22}" sibTransId="{DE8099CC-2B1A-462E-BF91-D0B221C6275E}"/>
    <dgm:cxn modelId="{E4FE0F31-0D53-4E0C-A0FA-99EB8701AAC1}" type="presOf" srcId="{0331D3F0-95DB-4484-85C2-660F0F20DB1F}" destId="{FA902265-C001-4998-AD30-8048053D95CE}" srcOrd="0" destOrd="0" presId="urn:microsoft.com/office/officeart/2005/8/layout/bProcess3"/>
    <dgm:cxn modelId="{937D68E1-0757-4974-8592-6368D96C6953}" type="presOf" srcId="{B18EE67C-5901-4CF0-BAF8-6BA8913599F0}" destId="{DE9FE087-3764-4737-B06E-7A0A5B4D9AD1}" srcOrd="0" destOrd="0" presId="urn:microsoft.com/office/officeart/2005/8/layout/bProcess3"/>
    <dgm:cxn modelId="{DE5D9AF2-EC3F-4150-AACC-762A66681EFF}" type="presOf" srcId="{5C5AAFF7-B6FA-4AA8-BC2F-05E9133D3130}" destId="{EA678E5D-E789-4173-9CEB-C160228B3D2C}" srcOrd="0" destOrd="0" presId="urn:microsoft.com/office/officeart/2005/8/layout/bProcess3"/>
    <dgm:cxn modelId="{8AFC0FF8-FC04-4625-B6FF-C8AF88BBC94B}" type="presOf" srcId="{BCEC9966-45C1-4087-A1A5-03D01E8C2CEE}" destId="{7C98BC09-7892-455E-82D4-B957AC2E63F1}" srcOrd="0" destOrd="0" presId="urn:microsoft.com/office/officeart/2005/8/layout/bProcess3"/>
    <dgm:cxn modelId="{5FD55F07-B409-43F9-A93B-5A9A3746FB8B}" type="presOf" srcId="{B18EE67C-5901-4CF0-BAF8-6BA8913599F0}" destId="{142BE178-DB5D-4391-8F4F-452553BD2825}" srcOrd="1" destOrd="0" presId="urn:microsoft.com/office/officeart/2005/8/layout/bProcess3"/>
    <dgm:cxn modelId="{437C3F4F-3FB2-4AA7-9FAC-40D081A68951}" srcId="{849ABDFF-D21B-483D-97FF-E078CBC5F7C8}" destId="{B862C0C0-82F6-4590-BE40-98327D50628B}" srcOrd="3" destOrd="0" parTransId="{95AFE195-9FB9-4087-816D-5CBF444137EF}" sibTransId="{B18EE67C-5901-4CF0-BAF8-6BA8913599F0}"/>
    <dgm:cxn modelId="{869672E2-7B34-4DB2-AA6A-4F5C3DA2354C}" type="presOf" srcId="{E49152EF-1B1E-49ED-9E59-BA9EE19B0E59}" destId="{AD8F7514-FEC4-49E5-A6CF-3A43B28E5D03}" srcOrd="0" destOrd="0" presId="urn:microsoft.com/office/officeart/2005/8/layout/bProcess3"/>
    <dgm:cxn modelId="{8DAF1EBC-ECD0-4DA4-A4A4-B9740C52B810}" type="presParOf" srcId="{C3C7A831-B2FB-4C83-A8F3-7CA1D3C97E53}" destId="{46419B90-B7F8-49E6-8300-A0174242552B}" srcOrd="0" destOrd="0" presId="urn:microsoft.com/office/officeart/2005/8/layout/bProcess3"/>
    <dgm:cxn modelId="{2251091E-2947-44FE-B847-BDA92E7C9E47}" type="presParOf" srcId="{C3C7A831-B2FB-4C83-A8F3-7CA1D3C97E53}" destId="{47FB2D95-5F26-48E5-BA28-93CECE22D55D}" srcOrd="1" destOrd="0" presId="urn:microsoft.com/office/officeart/2005/8/layout/bProcess3"/>
    <dgm:cxn modelId="{745C5664-5F34-43C5-8DB7-FF1C8EE31977}" type="presParOf" srcId="{47FB2D95-5F26-48E5-BA28-93CECE22D55D}" destId="{3B7AB189-BB1E-4310-8E18-C1C5D1E59289}" srcOrd="0" destOrd="0" presId="urn:microsoft.com/office/officeart/2005/8/layout/bProcess3"/>
    <dgm:cxn modelId="{3656EADF-09C7-408C-A61F-25725600A286}" type="presParOf" srcId="{C3C7A831-B2FB-4C83-A8F3-7CA1D3C97E53}" destId="{51EC8DCD-8E4F-4192-8757-07B79092600C}" srcOrd="2" destOrd="0" presId="urn:microsoft.com/office/officeart/2005/8/layout/bProcess3"/>
    <dgm:cxn modelId="{1AC8BA9D-E81E-49DE-9881-CF113426F374}" type="presParOf" srcId="{C3C7A831-B2FB-4C83-A8F3-7CA1D3C97E53}" destId="{7C98BC09-7892-455E-82D4-B957AC2E63F1}" srcOrd="3" destOrd="0" presId="urn:microsoft.com/office/officeart/2005/8/layout/bProcess3"/>
    <dgm:cxn modelId="{FF0FB313-38C6-4A7F-8E4C-4E5A5FEF71A0}" type="presParOf" srcId="{7C98BC09-7892-455E-82D4-B957AC2E63F1}" destId="{7EA1638B-9927-44E2-851F-81CC2059C390}" srcOrd="0" destOrd="0" presId="urn:microsoft.com/office/officeart/2005/8/layout/bProcess3"/>
    <dgm:cxn modelId="{9C47F9B1-17B6-448F-AFAF-A2C9430D63E8}" type="presParOf" srcId="{C3C7A831-B2FB-4C83-A8F3-7CA1D3C97E53}" destId="{354609F4-6879-43A2-A5AA-0A70951BDD9E}" srcOrd="4" destOrd="0" presId="urn:microsoft.com/office/officeart/2005/8/layout/bProcess3"/>
    <dgm:cxn modelId="{892DC813-7B3E-4296-B99A-F547EF11AEF0}" type="presParOf" srcId="{C3C7A831-B2FB-4C83-A8F3-7CA1D3C97E53}" destId="{70D2D0A4-CFEA-42C9-B2E1-75FD78FD0543}" srcOrd="5" destOrd="0" presId="urn:microsoft.com/office/officeart/2005/8/layout/bProcess3"/>
    <dgm:cxn modelId="{F92BB416-E21A-4D21-8D52-D6A2F51576D1}" type="presParOf" srcId="{70D2D0A4-CFEA-42C9-B2E1-75FD78FD0543}" destId="{DA4766E1-9616-488E-8959-27CB52A8DC50}" srcOrd="0" destOrd="0" presId="urn:microsoft.com/office/officeart/2005/8/layout/bProcess3"/>
    <dgm:cxn modelId="{7DFB8181-99D2-4BC1-A37A-B968A06D4BB1}" type="presParOf" srcId="{C3C7A831-B2FB-4C83-A8F3-7CA1D3C97E53}" destId="{F1AAC73A-DA97-4587-A7D8-2A0DAE361579}" srcOrd="6" destOrd="0" presId="urn:microsoft.com/office/officeart/2005/8/layout/bProcess3"/>
    <dgm:cxn modelId="{DAC13A82-1B19-4032-89D4-567F072FD044}" type="presParOf" srcId="{C3C7A831-B2FB-4C83-A8F3-7CA1D3C97E53}" destId="{DE9FE087-3764-4737-B06E-7A0A5B4D9AD1}" srcOrd="7" destOrd="0" presId="urn:microsoft.com/office/officeart/2005/8/layout/bProcess3"/>
    <dgm:cxn modelId="{49451859-E470-4D34-B9D4-88212D934B6F}" type="presParOf" srcId="{DE9FE087-3764-4737-B06E-7A0A5B4D9AD1}" destId="{142BE178-DB5D-4391-8F4F-452553BD2825}" srcOrd="0" destOrd="0" presId="urn:microsoft.com/office/officeart/2005/8/layout/bProcess3"/>
    <dgm:cxn modelId="{21AAA259-2FF6-48FF-AF78-545B3890742A}" type="presParOf" srcId="{C3C7A831-B2FB-4C83-A8F3-7CA1D3C97E53}" destId="{EA678E5D-E789-4173-9CEB-C160228B3D2C}" srcOrd="8" destOrd="0" presId="urn:microsoft.com/office/officeart/2005/8/layout/bProcess3"/>
    <dgm:cxn modelId="{2E47E645-158B-4B6B-BCDD-D1559F6B738D}" type="presParOf" srcId="{C3C7A831-B2FB-4C83-A8F3-7CA1D3C97E53}" destId="{AD8F7514-FEC4-49E5-A6CF-3A43B28E5D03}" srcOrd="9" destOrd="0" presId="urn:microsoft.com/office/officeart/2005/8/layout/bProcess3"/>
    <dgm:cxn modelId="{ADB0FB02-3345-49DF-BD79-B1D74E803A32}" type="presParOf" srcId="{AD8F7514-FEC4-49E5-A6CF-3A43B28E5D03}" destId="{BED1E78E-9983-4E36-967A-357F012AEC3D}" srcOrd="0" destOrd="0" presId="urn:microsoft.com/office/officeart/2005/8/layout/bProcess3"/>
    <dgm:cxn modelId="{DA880AC4-0044-49AF-A02A-D785EBA32C52}" type="presParOf" srcId="{C3C7A831-B2FB-4C83-A8F3-7CA1D3C97E53}" destId="{FA902265-C001-4998-AD30-8048053D95CE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73177-AA97-4D78-95DC-8D4D1D038BD4}">
      <dsp:nvSpPr>
        <dsp:cNvPr id="0" name=""/>
        <dsp:cNvSpPr/>
      </dsp:nvSpPr>
      <dsp:spPr>
        <a:xfrm>
          <a:off x="2632" y="0"/>
          <a:ext cx="475009" cy="4750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9C80AE-F823-4A36-BB7F-C74188ACAB0B}">
      <dsp:nvSpPr>
        <dsp:cNvPr id="0" name=""/>
        <dsp:cNvSpPr/>
      </dsp:nvSpPr>
      <dsp:spPr>
        <a:xfrm>
          <a:off x="50133" y="47500"/>
          <a:ext cx="380007" cy="380007"/>
        </a:xfrm>
        <a:prstGeom prst="chord">
          <a:avLst>
            <a:gd name="adj1" fmla="val 2332194"/>
            <a:gd name="adj2" fmla="val 858780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0B313-E27C-44BF-8E38-AEC678430E96}">
      <dsp:nvSpPr>
        <dsp:cNvPr id="0" name=""/>
        <dsp:cNvSpPr/>
      </dsp:nvSpPr>
      <dsp:spPr>
        <a:xfrm>
          <a:off x="576602" y="0"/>
          <a:ext cx="1405237" cy="475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качество управленческой деятельности руководителей образовательных организаций; </a:t>
          </a:r>
          <a:endParaRPr lang="ru-RU" sz="1400" kern="1200" dirty="0"/>
        </a:p>
      </dsp:txBody>
      <dsp:txXfrm>
        <a:off x="576602" y="0"/>
        <a:ext cx="1405237" cy="475009"/>
      </dsp:txXfrm>
    </dsp:sp>
    <dsp:sp modelId="{EC5BD792-2163-4899-9D8A-DAD051608804}">
      <dsp:nvSpPr>
        <dsp:cNvPr id="0" name=""/>
        <dsp:cNvSpPr/>
      </dsp:nvSpPr>
      <dsp:spPr>
        <a:xfrm>
          <a:off x="2080800" y="0"/>
          <a:ext cx="475009" cy="4750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951D08-C3F4-4817-A80F-CA8854570058}">
      <dsp:nvSpPr>
        <dsp:cNvPr id="0" name=""/>
        <dsp:cNvSpPr/>
      </dsp:nvSpPr>
      <dsp:spPr>
        <a:xfrm>
          <a:off x="2128301" y="47500"/>
          <a:ext cx="380007" cy="380007"/>
        </a:xfrm>
        <a:prstGeom prst="chord">
          <a:avLst>
            <a:gd name="adj1" fmla="val 692220"/>
            <a:gd name="adj2" fmla="val 1010778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46868-27AF-4A18-92B3-45204372BEEB}">
      <dsp:nvSpPr>
        <dsp:cNvPr id="0" name=""/>
        <dsp:cNvSpPr/>
      </dsp:nvSpPr>
      <dsp:spPr>
        <a:xfrm>
          <a:off x="2654770" y="0"/>
          <a:ext cx="1405237" cy="475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оценка уровня базовой подготовки обучающихся; </a:t>
          </a:r>
          <a:endParaRPr lang="ru-RU" sz="1400" kern="1200"/>
        </a:p>
      </dsp:txBody>
      <dsp:txXfrm>
        <a:off x="2654770" y="0"/>
        <a:ext cx="1405237" cy="475009"/>
      </dsp:txXfrm>
    </dsp:sp>
    <dsp:sp modelId="{7D7EB89E-7E2A-4A7D-B97F-5747820BA2F2}">
      <dsp:nvSpPr>
        <dsp:cNvPr id="0" name=""/>
        <dsp:cNvSpPr/>
      </dsp:nvSpPr>
      <dsp:spPr>
        <a:xfrm>
          <a:off x="4158968" y="0"/>
          <a:ext cx="475009" cy="4750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82779-B26B-475F-A819-C8457720B735}">
      <dsp:nvSpPr>
        <dsp:cNvPr id="0" name=""/>
        <dsp:cNvSpPr/>
      </dsp:nvSpPr>
      <dsp:spPr>
        <a:xfrm>
          <a:off x="4206469" y="47500"/>
          <a:ext cx="380007" cy="380007"/>
        </a:xfrm>
        <a:prstGeom prst="chord">
          <a:avLst>
            <a:gd name="adj1" fmla="val 20907780"/>
            <a:gd name="adj2" fmla="val 1149222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5F42C-6421-4D8A-8B1F-64A4BDA19752}">
      <dsp:nvSpPr>
        <dsp:cNvPr id="0" name=""/>
        <dsp:cNvSpPr/>
      </dsp:nvSpPr>
      <dsp:spPr>
        <a:xfrm>
          <a:off x="4732938" y="0"/>
          <a:ext cx="1405237" cy="475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оценка уровня подготовки обучающихся высокого уровня;</a:t>
          </a:r>
          <a:endParaRPr lang="ru-RU" sz="1400" kern="1200" dirty="0"/>
        </a:p>
      </dsp:txBody>
      <dsp:txXfrm>
        <a:off x="4732938" y="0"/>
        <a:ext cx="1405237" cy="475009"/>
      </dsp:txXfrm>
    </dsp:sp>
    <dsp:sp modelId="{7DFCBF38-1471-415E-9B0A-54E7C011BD3F}">
      <dsp:nvSpPr>
        <dsp:cNvPr id="0" name=""/>
        <dsp:cNvSpPr/>
      </dsp:nvSpPr>
      <dsp:spPr>
        <a:xfrm>
          <a:off x="6237136" y="0"/>
          <a:ext cx="475009" cy="4750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3471D5-6A39-49C3-8BE0-0B0511C09CC0}">
      <dsp:nvSpPr>
        <dsp:cNvPr id="0" name=""/>
        <dsp:cNvSpPr/>
      </dsp:nvSpPr>
      <dsp:spPr>
        <a:xfrm>
          <a:off x="6284637" y="47500"/>
          <a:ext cx="380007" cy="380007"/>
        </a:xfrm>
        <a:prstGeom prst="chord">
          <a:avLst>
            <a:gd name="adj1" fmla="val 19267806"/>
            <a:gd name="adj2" fmla="val 1301219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8E8864-D115-4AFF-9D18-9F85D7C5E872}">
      <dsp:nvSpPr>
        <dsp:cNvPr id="0" name=""/>
        <dsp:cNvSpPr/>
      </dsp:nvSpPr>
      <dsp:spPr>
        <a:xfrm>
          <a:off x="6811106" y="0"/>
          <a:ext cx="1405237" cy="475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оценка компетенций руководителей образовательных организаций;</a:t>
          </a:r>
          <a:endParaRPr lang="ru-RU" sz="1400" kern="1200" dirty="0"/>
        </a:p>
      </dsp:txBody>
      <dsp:txXfrm>
        <a:off x="6811106" y="0"/>
        <a:ext cx="1405237" cy="475009"/>
      </dsp:txXfrm>
    </dsp:sp>
    <dsp:sp modelId="{EBB099BB-D09C-488D-B607-5C02BD62334D}">
      <dsp:nvSpPr>
        <dsp:cNvPr id="0" name=""/>
        <dsp:cNvSpPr/>
      </dsp:nvSpPr>
      <dsp:spPr>
        <a:xfrm>
          <a:off x="8603592" y="0"/>
          <a:ext cx="475009" cy="4750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19385-C3A3-4009-BA9C-F914A15A1415}">
      <dsp:nvSpPr>
        <dsp:cNvPr id="0" name=""/>
        <dsp:cNvSpPr/>
      </dsp:nvSpPr>
      <dsp:spPr>
        <a:xfrm>
          <a:off x="8675600" y="0"/>
          <a:ext cx="380007" cy="380007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FBD1B-B8FB-4116-9DA8-BDA800843EBE}">
      <dsp:nvSpPr>
        <dsp:cNvPr id="0" name=""/>
        <dsp:cNvSpPr/>
      </dsp:nvSpPr>
      <dsp:spPr>
        <a:xfrm>
          <a:off x="8889273" y="0"/>
          <a:ext cx="1405237" cy="475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8889273" y="0"/>
        <a:ext cx="1405237" cy="4750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A6461-3D7C-40DA-B900-2A56E86A0EF1}">
      <dsp:nvSpPr>
        <dsp:cNvPr id="0" name=""/>
        <dsp:cNvSpPr/>
      </dsp:nvSpPr>
      <dsp:spPr>
        <a:xfrm>
          <a:off x="867" y="0"/>
          <a:ext cx="528347" cy="52834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36FF1-7C23-49A1-A969-B6A7B0D65345}">
      <dsp:nvSpPr>
        <dsp:cNvPr id="0" name=""/>
        <dsp:cNvSpPr/>
      </dsp:nvSpPr>
      <dsp:spPr>
        <a:xfrm>
          <a:off x="53702" y="52834"/>
          <a:ext cx="422678" cy="422678"/>
        </a:xfrm>
        <a:prstGeom prst="chord">
          <a:avLst>
            <a:gd name="adj1" fmla="val 2332194"/>
            <a:gd name="adj2" fmla="val 858780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ECC85-E515-4A98-ABD8-7BFB6C8E4AEE}">
      <dsp:nvSpPr>
        <dsp:cNvPr id="0" name=""/>
        <dsp:cNvSpPr/>
      </dsp:nvSpPr>
      <dsp:spPr>
        <a:xfrm>
          <a:off x="639288" y="0"/>
          <a:ext cx="1563028" cy="528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организации профессиональной ориентации, профильного и дополнительного образования обучающихся;</a:t>
          </a:r>
          <a:endParaRPr lang="ru-RU" sz="1400" kern="1200"/>
        </a:p>
      </dsp:txBody>
      <dsp:txXfrm>
        <a:off x="639288" y="0"/>
        <a:ext cx="1563028" cy="528347"/>
      </dsp:txXfrm>
    </dsp:sp>
    <dsp:sp modelId="{4D653F59-7CD2-44AF-B68D-2C4E54888DFC}">
      <dsp:nvSpPr>
        <dsp:cNvPr id="0" name=""/>
        <dsp:cNvSpPr/>
      </dsp:nvSpPr>
      <dsp:spPr>
        <a:xfrm>
          <a:off x="2312389" y="0"/>
          <a:ext cx="528347" cy="52834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AD3BE4-503C-4A4E-9330-FBEF9B692299}">
      <dsp:nvSpPr>
        <dsp:cNvPr id="0" name=""/>
        <dsp:cNvSpPr/>
      </dsp:nvSpPr>
      <dsp:spPr>
        <a:xfrm>
          <a:off x="2365224" y="52834"/>
          <a:ext cx="422678" cy="422678"/>
        </a:xfrm>
        <a:prstGeom prst="chord">
          <a:avLst>
            <a:gd name="adj1" fmla="val 692220"/>
            <a:gd name="adj2" fmla="val 1010778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52E7F-C6AB-49E9-B731-38EA8763C499}">
      <dsp:nvSpPr>
        <dsp:cNvPr id="0" name=""/>
        <dsp:cNvSpPr/>
      </dsp:nvSpPr>
      <dsp:spPr>
        <a:xfrm>
          <a:off x="2950809" y="0"/>
          <a:ext cx="1563028" cy="528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организация получения образования обучающимися с ОВЗ; </a:t>
          </a:r>
          <a:endParaRPr lang="ru-RU" sz="1400" kern="1200"/>
        </a:p>
      </dsp:txBody>
      <dsp:txXfrm>
        <a:off x="2950809" y="0"/>
        <a:ext cx="1563028" cy="528347"/>
      </dsp:txXfrm>
    </dsp:sp>
    <dsp:sp modelId="{3623865D-6BEF-4182-B742-2C2B5B5A1C5E}">
      <dsp:nvSpPr>
        <dsp:cNvPr id="0" name=""/>
        <dsp:cNvSpPr/>
      </dsp:nvSpPr>
      <dsp:spPr>
        <a:xfrm>
          <a:off x="4623911" y="0"/>
          <a:ext cx="528347" cy="52834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318F6-7D49-42F3-88F1-A563B933B134}">
      <dsp:nvSpPr>
        <dsp:cNvPr id="0" name=""/>
        <dsp:cNvSpPr/>
      </dsp:nvSpPr>
      <dsp:spPr>
        <a:xfrm>
          <a:off x="4676746" y="52834"/>
          <a:ext cx="422678" cy="422678"/>
        </a:xfrm>
        <a:prstGeom prst="chord">
          <a:avLst>
            <a:gd name="adj1" fmla="val 20907780"/>
            <a:gd name="adj2" fmla="val 1149222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41638-1C47-4B93-A8A0-6B7D8948CC3C}">
      <dsp:nvSpPr>
        <dsp:cNvPr id="0" name=""/>
        <dsp:cNvSpPr/>
      </dsp:nvSpPr>
      <dsp:spPr>
        <a:xfrm>
          <a:off x="5262331" y="0"/>
          <a:ext cx="1563028" cy="528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обеспечение деятельности для получения внешней оценки объективности результатов деятельности ОО;</a:t>
          </a:r>
          <a:endParaRPr lang="ru-RU" sz="1400" kern="1200" dirty="0"/>
        </a:p>
      </dsp:txBody>
      <dsp:txXfrm>
        <a:off x="5262331" y="0"/>
        <a:ext cx="1563028" cy="528347"/>
      </dsp:txXfrm>
    </dsp:sp>
    <dsp:sp modelId="{0D9CA193-4A79-426C-8C04-6F0BCB5C8B2D}">
      <dsp:nvSpPr>
        <dsp:cNvPr id="0" name=""/>
        <dsp:cNvSpPr/>
      </dsp:nvSpPr>
      <dsp:spPr>
        <a:xfrm>
          <a:off x="6935433" y="0"/>
          <a:ext cx="528347" cy="52834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F1CD5-CDFE-4320-B77E-6953C2B78C7C}">
      <dsp:nvSpPr>
        <dsp:cNvPr id="0" name=""/>
        <dsp:cNvSpPr/>
      </dsp:nvSpPr>
      <dsp:spPr>
        <a:xfrm>
          <a:off x="6988267" y="52834"/>
          <a:ext cx="422678" cy="422678"/>
        </a:xfrm>
        <a:prstGeom prst="chord">
          <a:avLst>
            <a:gd name="adj1" fmla="val 19267806"/>
            <a:gd name="adj2" fmla="val 1301219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14C3D-5EA9-4D20-9AB9-626304198368}">
      <dsp:nvSpPr>
        <dsp:cNvPr id="0" name=""/>
        <dsp:cNvSpPr/>
      </dsp:nvSpPr>
      <dsp:spPr>
        <a:xfrm>
          <a:off x="7573853" y="0"/>
          <a:ext cx="1563028" cy="528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создание условий осуществления образовательной деятельности;</a:t>
          </a:r>
          <a:endParaRPr lang="ru-RU" sz="1400" kern="1200" dirty="0"/>
        </a:p>
      </dsp:txBody>
      <dsp:txXfrm>
        <a:off x="7573853" y="0"/>
        <a:ext cx="1563028" cy="528347"/>
      </dsp:txXfrm>
    </dsp:sp>
    <dsp:sp modelId="{B3CFCE34-6361-474D-93FB-81D963B49C00}">
      <dsp:nvSpPr>
        <dsp:cNvPr id="0" name=""/>
        <dsp:cNvSpPr/>
      </dsp:nvSpPr>
      <dsp:spPr>
        <a:xfrm>
          <a:off x="9246954" y="0"/>
          <a:ext cx="528347" cy="52834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89B2DB-70A6-4E40-A04A-59C9B49BCECD}">
      <dsp:nvSpPr>
        <dsp:cNvPr id="0" name=""/>
        <dsp:cNvSpPr/>
      </dsp:nvSpPr>
      <dsp:spPr>
        <a:xfrm>
          <a:off x="9299789" y="52834"/>
          <a:ext cx="422678" cy="422678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ED7E5-98CC-4C8B-884E-0101CB05A362}">
      <dsp:nvSpPr>
        <dsp:cNvPr id="0" name=""/>
        <dsp:cNvSpPr/>
      </dsp:nvSpPr>
      <dsp:spPr>
        <a:xfrm>
          <a:off x="9885375" y="0"/>
          <a:ext cx="1563028" cy="528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b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обеспечение ОО квалифицированными кадрами и формирование резерва управленческих кадров</a:t>
          </a:r>
          <a:endParaRPr lang="ru-RU" sz="1400" kern="1200" dirty="0"/>
        </a:p>
      </dsp:txBody>
      <dsp:txXfrm>
        <a:off x="9885375" y="0"/>
        <a:ext cx="1563028" cy="5283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B2D95-5F26-48E5-BA28-93CECE22D55D}">
      <dsp:nvSpPr>
        <dsp:cNvPr id="0" name=""/>
        <dsp:cNvSpPr/>
      </dsp:nvSpPr>
      <dsp:spPr>
        <a:xfrm>
          <a:off x="3956020" y="755729"/>
          <a:ext cx="5827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278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232079" y="798382"/>
        <a:ext cx="30669" cy="6133"/>
      </dsp:txXfrm>
    </dsp:sp>
    <dsp:sp modelId="{46419B90-B7F8-49E6-8300-A0174242552B}">
      <dsp:nvSpPr>
        <dsp:cNvPr id="0" name=""/>
        <dsp:cNvSpPr/>
      </dsp:nvSpPr>
      <dsp:spPr>
        <a:xfrm>
          <a:off x="1290922" y="1380"/>
          <a:ext cx="2666897" cy="16001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Подготовка Распоряжения Департамента общего образования о проведении оценки эффективности, формирование списка экспертов, обучение экспертов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(ежегодно/ сентябрь – октябрь).</a:t>
          </a:r>
          <a:endParaRPr lang="ru-RU" sz="1200" kern="1200" dirty="0"/>
        </a:p>
      </dsp:txBody>
      <dsp:txXfrm>
        <a:off x="1290922" y="1380"/>
        <a:ext cx="2666897" cy="1600138"/>
      </dsp:txXfrm>
    </dsp:sp>
    <dsp:sp modelId="{7C98BC09-7892-455E-82D4-B957AC2E63F1}">
      <dsp:nvSpPr>
        <dsp:cNvPr id="0" name=""/>
        <dsp:cNvSpPr/>
      </dsp:nvSpPr>
      <dsp:spPr>
        <a:xfrm>
          <a:off x="7236304" y="755729"/>
          <a:ext cx="5827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278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7512363" y="798382"/>
        <a:ext cx="30669" cy="6133"/>
      </dsp:txXfrm>
    </dsp:sp>
    <dsp:sp modelId="{51EC8DCD-8E4F-4192-8757-07B79092600C}">
      <dsp:nvSpPr>
        <dsp:cNvPr id="0" name=""/>
        <dsp:cNvSpPr/>
      </dsp:nvSpPr>
      <dsp:spPr>
        <a:xfrm>
          <a:off x="4571207" y="1380"/>
          <a:ext cx="2666897" cy="16001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Проведение оценочных мероприятий экспертами (ноябрь)</a:t>
          </a:r>
          <a:endParaRPr lang="ru-RU" sz="1200" kern="1200" dirty="0"/>
        </a:p>
      </dsp:txBody>
      <dsp:txXfrm>
        <a:off x="4571207" y="1380"/>
        <a:ext cx="2666897" cy="1600138"/>
      </dsp:txXfrm>
    </dsp:sp>
    <dsp:sp modelId="{70D2D0A4-CFEA-42C9-B2E1-75FD78FD0543}">
      <dsp:nvSpPr>
        <dsp:cNvPr id="0" name=""/>
        <dsp:cNvSpPr/>
      </dsp:nvSpPr>
      <dsp:spPr>
        <a:xfrm>
          <a:off x="2624371" y="1599718"/>
          <a:ext cx="6560568" cy="582786"/>
        </a:xfrm>
        <a:custGeom>
          <a:avLst/>
          <a:gdLst/>
          <a:ahLst/>
          <a:cxnLst/>
          <a:rect l="0" t="0" r="0" b="0"/>
          <a:pathLst>
            <a:path>
              <a:moveTo>
                <a:pt x="6560568" y="0"/>
              </a:moveTo>
              <a:lnTo>
                <a:pt x="6560568" y="308493"/>
              </a:lnTo>
              <a:lnTo>
                <a:pt x="0" y="308493"/>
              </a:lnTo>
              <a:lnTo>
                <a:pt x="0" y="58278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739926" y="1888045"/>
        <a:ext cx="329459" cy="6133"/>
      </dsp:txXfrm>
    </dsp:sp>
    <dsp:sp modelId="{354609F4-6879-43A2-A5AA-0A70951BDD9E}">
      <dsp:nvSpPr>
        <dsp:cNvPr id="0" name=""/>
        <dsp:cNvSpPr/>
      </dsp:nvSpPr>
      <dsp:spPr>
        <a:xfrm>
          <a:off x="7851491" y="1380"/>
          <a:ext cx="2666897" cy="16001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Передача экспертных карт региональному координатору (ноябрь)</a:t>
          </a:r>
          <a:endParaRPr lang="ru-RU" sz="1200" kern="1200" dirty="0"/>
        </a:p>
      </dsp:txBody>
      <dsp:txXfrm>
        <a:off x="7851491" y="1380"/>
        <a:ext cx="2666897" cy="1600138"/>
      </dsp:txXfrm>
    </dsp:sp>
    <dsp:sp modelId="{DE9FE087-3764-4737-B06E-7A0A5B4D9AD1}">
      <dsp:nvSpPr>
        <dsp:cNvPr id="0" name=""/>
        <dsp:cNvSpPr/>
      </dsp:nvSpPr>
      <dsp:spPr>
        <a:xfrm>
          <a:off x="3956020" y="2969254"/>
          <a:ext cx="5827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278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232079" y="3011907"/>
        <a:ext cx="30669" cy="6133"/>
      </dsp:txXfrm>
    </dsp:sp>
    <dsp:sp modelId="{F1AAC73A-DA97-4587-A7D8-2A0DAE361579}">
      <dsp:nvSpPr>
        <dsp:cNvPr id="0" name=""/>
        <dsp:cNvSpPr/>
      </dsp:nvSpPr>
      <dsp:spPr>
        <a:xfrm>
          <a:off x="1290922" y="2214905"/>
          <a:ext cx="2666897" cy="16001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Подведение итогов, формирование сводных отчётов для  муниципальных органов, осуществляющих управление в сфере общего образования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(ноябрь-декабрь)</a:t>
          </a:r>
          <a:endParaRPr lang="ru-RU" sz="1200" kern="1200" dirty="0"/>
        </a:p>
      </dsp:txBody>
      <dsp:txXfrm>
        <a:off x="1290922" y="2214905"/>
        <a:ext cx="2666897" cy="1600138"/>
      </dsp:txXfrm>
    </dsp:sp>
    <dsp:sp modelId="{AD8F7514-FEC4-49E5-A6CF-3A43B28E5D03}">
      <dsp:nvSpPr>
        <dsp:cNvPr id="0" name=""/>
        <dsp:cNvSpPr/>
      </dsp:nvSpPr>
      <dsp:spPr>
        <a:xfrm>
          <a:off x="7236304" y="2969254"/>
          <a:ext cx="5827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278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7512363" y="3011907"/>
        <a:ext cx="30669" cy="6133"/>
      </dsp:txXfrm>
    </dsp:sp>
    <dsp:sp modelId="{EA678E5D-E789-4173-9CEB-C160228B3D2C}">
      <dsp:nvSpPr>
        <dsp:cNvPr id="0" name=""/>
        <dsp:cNvSpPr/>
      </dsp:nvSpPr>
      <dsp:spPr>
        <a:xfrm>
          <a:off x="4571207" y="2214905"/>
          <a:ext cx="2666897" cy="16001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Формирование методических рекомендаций и  разработка целевых дополнительных профессиональных программ повышения квалификации и профессиональной переподготовки по выявленным профессиональным дефицитам руководителей ОО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(декабрь)</a:t>
          </a:r>
          <a:endParaRPr lang="ru-RU" sz="1200" kern="1200" dirty="0"/>
        </a:p>
      </dsp:txBody>
      <dsp:txXfrm>
        <a:off x="4571207" y="2214905"/>
        <a:ext cx="2666897" cy="1600138"/>
      </dsp:txXfrm>
    </dsp:sp>
    <dsp:sp modelId="{FA902265-C001-4998-AD30-8048053D95CE}">
      <dsp:nvSpPr>
        <dsp:cNvPr id="0" name=""/>
        <dsp:cNvSpPr/>
      </dsp:nvSpPr>
      <dsp:spPr>
        <a:xfrm>
          <a:off x="7851491" y="2214905"/>
          <a:ext cx="2666897" cy="16001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Принятие управленческих решений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Разработка Плана методического сопровождения руководителей ОО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(декабрь-январь)</a:t>
          </a:r>
        </a:p>
      </dsp:txBody>
      <dsp:txXfrm>
        <a:off x="7851491" y="2214905"/>
        <a:ext cx="2666897" cy="1600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4F8A-C34F-4345-9917-B184885DE66D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932C1-2F99-428A-A8C7-2F68B9C93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0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Уважаемые коллеги, в этом году Департамент общего образования Томской области инициировал разработку нового документа. </a:t>
            </a:r>
          </a:p>
          <a:p>
            <a:r>
              <a:rPr lang="ru-RU" dirty="0" smtClean="0"/>
              <a:t>Оценка эффективности деятельности руководителя образовательной организации на уровне региона связана с общими задачами, которые стоят перед российской системой общего образования.  Порядок был разработан специалистами</a:t>
            </a:r>
            <a:r>
              <a:rPr lang="ru-RU" baseline="0" dirty="0" smtClean="0"/>
              <a:t> ТОИПКРО и утверждён в августе этого года Распоряжением Департамента общего образования Томской области. Документ размещён на официальном сайте ТОИПКРО, для его изучения можете воспользоваться активной ссылкой на данном слайде.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932C1-2F99-428A-A8C7-2F68B9C936A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52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Поставленные задачи определяют основные направления оценки эффективности деятельности. Их всего 10. Помимо общей оценки, каждое из них даёт возможность выявить дефициты в работе руководителя организации  </a:t>
            </a:r>
            <a:r>
              <a:rPr lang="ru-RU" baseline="0" dirty="0" smtClean="0"/>
              <a:t>отдельно взятому направлению. Мы понимаем, что быть компетентным по всем направлениям очень сложно: данный подход позволит </a:t>
            </a:r>
            <a:r>
              <a:rPr lang="ru-RU" dirty="0" smtClean="0"/>
              <a:t>определить лидеров в управлении по вполне конкретной деятельности,</a:t>
            </a:r>
            <a:r>
              <a:rPr lang="ru-RU" baseline="0" dirty="0" smtClean="0"/>
              <a:t> которые могут в дальнейшем стать наставниками для начинающих руководителей. Таких наставников по конкретным направлением деятельности у отдельно взятого директора-стажера может быть несколько. Это позволит на практике познакомиться с различными стилями управления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932C1-2F99-428A-A8C7-2F68B9C936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404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Кто задействован в </a:t>
            </a:r>
            <a:r>
              <a:rPr lang="ru-RU" smtClean="0"/>
              <a:t>оценке? В</a:t>
            </a:r>
            <a:r>
              <a:rPr lang="ru-RU" baseline="0" smtClean="0"/>
              <a:t> </a:t>
            </a:r>
            <a:r>
              <a:rPr lang="ru-RU" baseline="0" dirty="0" smtClean="0"/>
              <a:t>Порядке обозначены 3 группы участников, каждая из которых, как вы можете видеть, имеет чётко определённые полномочия. На слайде видно, что Порядок, по сути, связывает муниципальные системы оценки в одну региональную систему, где основой является адресная помощь руководителям по разным направлениям деятельности.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932C1-2F99-428A-A8C7-2F68B9C936A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4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Подходы к оценке, как вы может увидеть на конкретных фрагментах Порядка,</a:t>
            </a:r>
            <a:r>
              <a:rPr lang="ru-RU" baseline="0" dirty="0" smtClean="0"/>
              <a:t> разные. В ходе эксперты будут учитывать наличие/отсутствие факта, наличие системы и положительную динамику. </a:t>
            </a:r>
            <a:r>
              <a:rPr lang="ru-RU" dirty="0" smtClean="0"/>
              <a:t>При оценке эффективности деятельности эксперты оценивают именно деятельность руководителя, независимо от имеющегося у него стажа работы.</a:t>
            </a:r>
            <a:r>
              <a:rPr lang="ru-RU" baseline="0" dirty="0" smtClean="0"/>
              <a:t> Ещё одной особенностью является ежегодная оценка не только руководителей, но и исполняющих обязанности руководителя, т.к. они в полной мере отвечают за достижение целей и задач образовательной организации.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932C1-2F99-428A-A8C7-2F68B9C936A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89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заключение хотелось бы отметить, что уже в этом году все общеобразовательные организации пройдут процедуру мониторинга. На сегодняшний</a:t>
            </a:r>
            <a:r>
              <a:rPr lang="ru-RU" baseline="0" dirty="0" smtClean="0"/>
              <a:t> день мы уже получили обратную связь от руководителей. Хотелось бы сказать спасибо за ваши очень корректные замечания и советы, мы их обязательно учтём при разработке дополнений к Порядку. Это Разъяснения по методике оценки и Инструкция по работе с экспертной картой.</a:t>
            </a:r>
          </a:p>
          <a:p>
            <a:r>
              <a:rPr lang="ru-RU" baseline="0" dirty="0" smtClean="0"/>
              <a:t>Оба документа также будут доведены до сведения всех руководителей общеобразовательных организаций.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932C1-2F99-428A-A8C7-2F68B9C936A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64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2FF8-D0E4-4772-A26C-CC0F6406C9C7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ipkro.ru/news/4334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hyperlink" Target="https://toipkro.ru/news/433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hyperlink" Target="https://toipkro.ru/news/433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1384" y="836712"/>
            <a:ext cx="7392144" cy="367241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Порядок оценки эффективности деятельности руководителей общеобразовательных организаций системы общего образования Томской области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95400" y="42930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Садиева</a:t>
            </a:r>
            <a:r>
              <a:rPr lang="ru-RU" dirty="0" smtClean="0"/>
              <a:t> Марина Станиславовна</a:t>
            </a:r>
          </a:p>
          <a:p>
            <a:r>
              <a:rPr lang="ru-RU" i="1" dirty="0" smtClean="0"/>
              <a:t>начальник отдела организационно-кадровой </a:t>
            </a:r>
            <a:r>
              <a:rPr lang="ru-RU" i="1" dirty="0"/>
              <a:t>и правовой </a:t>
            </a:r>
            <a:r>
              <a:rPr lang="ru-RU" i="1" dirty="0" smtClean="0"/>
              <a:t>работы Департамента общего образования Томской области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/>
          <a:srcRect l="33746" t="8972" r="28811" b="3529"/>
          <a:stretch/>
        </p:blipFill>
        <p:spPr>
          <a:xfrm>
            <a:off x="8688288" y="1312055"/>
            <a:ext cx="3102755" cy="476007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680" y="764704"/>
            <a:ext cx="8777664" cy="100811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Цели </a:t>
            </a:r>
            <a:r>
              <a:rPr lang="ru-RU" sz="2800" b="1" dirty="0"/>
              <a:t>и задачи оценки деятельности руководителей общеобразовательных организаций системы общего образования Томской </a:t>
            </a:r>
            <a:r>
              <a:rPr lang="ru-RU" sz="2800" b="1" dirty="0" smtClean="0"/>
              <a:t>области направлены: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680" y="2147052"/>
            <a:ext cx="7704098" cy="318208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выявление профессиональных дефицитов руководителей ОО и организация целевой методической помощи;</a:t>
            </a:r>
          </a:p>
          <a:p>
            <a:pPr algn="just"/>
            <a:r>
              <a:rPr lang="ru-RU" sz="1800" dirty="0"/>
              <a:t>с</a:t>
            </a:r>
            <a:r>
              <a:rPr lang="ru-RU" sz="1800" dirty="0" smtClean="0"/>
              <a:t>овершенствование механизмов принятия управленческих решений;</a:t>
            </a:r>
          </a:p>
          <a:p>
            <a:pPr algn="just"/>
            <a:r>
              <a:rPr lang="ru-RU" sz="1800" dirty="0" smtClean="0"/>
              <a:t>тиражирование опыта наиболее эффективных практик управления ОО;</a:t>
            </a:r>
          </a:p>
          <a:p>
            <a:pPr algn="just"/>
            <a:r>
              <a:rPr lang="ru-RU" sz="1800" dirty="0" smtClean="0"/>
              <a:t>сопровождение профессионального роста руководителей ОО;</a:t>
            </a:r>
          </a:p>
          <a:p>
            <a:pPr algn="just"/>
            <a:r>
              <a:rPr lang="ru-RU" sz="1800" dirty="0" smtClean="0"/>
              <a:t>обновление содержания дополнительных профессиональных программ повышения квалификации и профессиональной переподготовки профессионального роста руководителей ОО и управленческого кадрового </a:t>
            </a:r>
            <a:r>
              <a:rPr lang="ru-RU" sz="1800" dirty="0"/>
              <a:t>резерва. 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426512" y="4914002"/>
            <a:ext cx="7916720" cy="1467326"/>
          </a:xfrm>
          <a:prstGeom prst="rightArrow">
            <a:avLst>
              <a:gd name="adj1" fmla="val 50000"/>
              <a:gd name="adj2" fmla="val 23827"/>
            </a:avLst>
          </a:prstGeom>
        </p:spPr>
        <p:style>
          <a:lnRef idx="3">
            <a:schemeClr val="lt1"/>
          </a:lnRef>
          <a:fillRef idx="1003">
            <a:schemeClr val="dk2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 smtClean="0"/>
              <a:t>Распоряжение </a:t>
            </a:r>
            <a:r>
              <a:rPr lang="ru-RU" sz="1400" dirty="0"/>
              <a:t>Департамента общего образования Томской области № 577-р от 03.08.2020 </a:t>
            </a:r>
          </a:p>
          <a:p>
            <a:r>
              <a:rPr lang="ru-RU" sz="1400" dirty="0"/>
              <a:t>«Об утверждении Порядка оценки эффективности деятельности руководителей общеобразовательных организаций системы общего образования Томской области</a:t>
            </a:r>
            <a:r>
              <a:rPr lang="ru-RU" sz="1400" dirty="0" smtClean="0"/>
              <a:t>»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 rot="1788688">
            <a:off x="10296901" y="1403953"/>
            <a:ext cx="1899879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100" dirty="0" smtClean="0"/>
              <a:t>Ежегодно. сентябрь-октябрь</a:t>
            </a:r>
            <a:endParaRPr lang="ru-RU" sz="11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84232" y="6361288"/>
            <a:ext cx="379956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Ссылка: </a:t>
            </a:r>
            <a:r>
              <a:rPr lang="en-US" dirty="0">
                <a:hlinkClick r:id="rId5"/>
              </a:rPr>
              <a:t>https://toipkro.ru/news/4334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3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680" y="764704"/>
            <a:ext cx="7344816" cy="1008112"/>
          </a:xfrm>
        </p:spPr>
        <p:txBody>
          <a:bodyPr>
            <a:noAutofit/>
          </a:bodyPr>
          <a:lstStyle/>
          <a:p>
            <a:pPr algn="l"/>
            <a:r>
              <a:rPr lang="ru-RU" sz="3200" b="1" dirty="0"/>
              <a:t>Направления оценки эффективности деятельности руководителей общеобразовательных организаций 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383489"/>
              </p:ext>
            </p:extLst>
          </p:nvPr>
        </p:nvGraphicFramePr>
        <p:xfrm>
          <a:off x="444736" y="3107100"/>
          <a:ext cx="1029714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6716174"/>
              </p:ext>
            </p:extLst>
          </p:nvPr>
        </p:nvGraphicFramePr>
        <p:xfrm>
          <a:off x="335360" y="5085184"/>
          <a:ext cx="11449272" cy="337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80776" y="2522324"/>
            <a:ext cx="15914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</a:t>
            </a:r>
            <a:r>
              <a:rPr lang="ru-RU" sz="1400" dirty="0" smtClean="0"/>
              <a:t>ценка </a:t>
            </a:r>
            <a:r>
              <a:rPr lang="ru-RU" sz="1400" dirty="0" err="1" smtClean="0"/>
              <a:t>метапредметного</a:t>
            </a:r>
            <a:endParaRPr lang="ru-RU" sz="1400" dirty="0" smtClean="0"/>
          </a:p>
          <a:p>
            <a:r>
              <a:rPr lang="ru-RU" sz="1400" dirty="0" smtClean="0"/>
              <a:t> и предметного результата деятельности;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79376" y="3140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129082" y="6401172"/>
            <a:ext cx="379956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Ссылка: </a:t>
            </a:r>
            <a:r>
              <a:rPr lang="en-US" dirty="0">
                <a:hlinkClick r:id="rId14"/>
              </a:rPr>
              <a:t>https://toipkro.ru/news/4334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7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940" y="655065"/>
            <a:ext cx="10171572" cy="1080121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Участники оценки </a:t>
            </a:r>
            <a:r>
              <a:rPr lang="ru-RU" sz="2400" b="1" dirty="0"/>
              <a:t>эффективности </a:t>
            </a:r>
            <a:r>
              <a:rPr lang="ru-RU" sz="2400" b="1" dirty="0" smtClean="0"/>
              <a:t>деятельности </a:t>
            </a:r>
            <a:r>
              <a:rPr lang="ru-RU" sz="2400" b="1" dirty="0"/>
              <a:t>руководителей общеобразовательных организаций системы общего образования Томской области</a:t>
            </a:r>
            <a:endParaRPr lang="ru-RU" sz="2400" dirty="0"/>
          </a:p>
        </p:txBody>
      </p:sp>
      <p:sp>
        <p:nvSpPr>
          <p:cNvPr id="6" name="Объект 5"/>
          <p:cNvSpPr txBox="1">
            <a:spLocks noGrp="1"/>
          </p:cNvSpPr>
          <p:nvPr>
            <p:ph idx="1"/>
          </p:nvPr>
        </p:nvSpPr>
        <p:spPr>
          <a:xfrm>
            <a:off x="623392" y="2806733"/>
            <a:ext cx="3082036" cy="31577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о</a:t>
            </a:r>
            <a:r>
              <a:rPr lang="ru-RU" sz="1200" dirty="0" smtClean="0"/>
              <a:t>бучают экспертов </a:t>
            </a:r>
            <a:r>
              <a:rPr lang="ru-RU" sz="1200" dirty="0"/>
              <a:t>по работе с экспертной картой и источниками </a:t>
            </a:r>
            <a:r>
              <a:rPr lang="ru-RU" sz="1200" dirty="0" smtClean="0"/>
              <a:t>информации;</a:t>
            </a:r>
          </a:p>
          <a:p>
            <a:r>
              <a:rPr lang="ru-RU" sz="1200" dirty="0" smtClean="0"/>
              <a:t>анализируют </a:t>
            </a:r>
            <a:r>
              <a:rPr lang="ru-RU" sz="1200" dirty="0"/>
              <a:t>полученные результаты оценочных </a:t>
            </a:r>
            <a:r>
              <a:rPr lang="ru-RU" sz="1200" dirty="0" smtClean="0"/>
              <a:t>мероприятий;</a:t>
            </a:r>
          </a:p>
          <a:p>
            <a:r>
              <a:rPr lang="ru-RU" sz="1200" dirty="0" smtClean="0"/>
              <a:t>формируют </a:t>
            </a:r>
            <a:r>
              <a:rPr lang="ru-RU" sz="1200" dirty="0"/>
              <a:t>сводный отчёт для Департамента общего образования Томской </a:t>
            </a:r>
            <a:r>
              <a:rPr lang="ru-RU" sz="1200" dirty="0" smtClean="0"/>
              <a:t>области; </a:t>
            </a:r>
          </a:p>
          <a:p>
            <a:r>
              <a:rPr lang="ru-RU" sz="1200" dirty="0" smtClean="0"/>
              <a:t>разрабатывают </a:t>
            </a:r>
            <a:r>
              <a:rPr lang="ru-RU" sz="1200" dirty="0"/>
              <a:t>целевые дополнительные профессиональные программы повышения квалификации и профессиональной </a:t>
            </a:r>
            <a:r>
              <a:rPr lang="ru-RU" sz="1200" dirty="0" smtClean="0"/>
              <a:t>переподготовки и методические </a:t>
            </a:r>
            <a:r>
              <a:rPr lang="ru-RU" sz="1200" dirty="0"/>
              <a:t>рекомендации для </a:t>
            </a:r>
            <a:r>
              <a:rPr lang="ru-RU" sz="1200" dirty="0" smtClean="0"/>
              <a:t>специалистов муниципальные органов, ответственных за работу с кадровым управленческим резервом</a:t>
            </a:r>
            <a:endParaRPr lang="ru-RU" sz="1200" dirty="0"/>
          </a:p>
        </p:txBody>
      </p:sp>
      <p:sp>
        <p:nvSpPr>
          <p:cNvPr id="7" name="Объект 5"/>
          <p:cNvSpPr txBox="1">
            <a:spLocks/>
          </p:cNvSpPr>
          <p:nvPr/>
        </p:nvSpPr>
        <p:spPr>
          <a:xfrm>
            <a:off x="594679" y="1947762"/>
            <a:ext cx="3082036" cy="4985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 smtClean="0"/>
              <a:t>Региональный </a:t>
            </a:r>
            <a:r>
              <a:rPr lang="ru-RU" sz="1200" b="1" dirty="0"/>
              <a:t>координатор: </a:t>
            </a:r>
          </a:p>
          <a:p>
            <a:pPr marL="0" indent="0">
              <a:buNone/>
            </a:pPr>
            <a:r>
              <a:rPr lang="ru-RU" sz="1200" b="1" dirty="0"/>
              <a:t>ТОИПКРО</a:t>
            </a:r>
          </a:p>
        </p:txBody>
      </p:sp>
      <p:sp>
        <p:nvSpPr>
          <p:cNvPr id="8" name="Объект 5"/>
          <p:cNvSpPr txBox="1">
            <a:spLocks/>
          </p:cNvSpPr>
          <p:nvPr/>
        </p:nvSpPr>
        <p:spPr>
          <a:xfrm>
            <a:off x="4439816" y="2806669"/>
            <a:ext cx="2520280" cy="23821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заполняют экспертные карты </a:t>
            </a:r>
            <a:r>
              <a:rPr lang="ru-RU" sz="1200" dirty="0" smtClean="0"/>
              <a:t>оценки эффективности </a:t>
            </a:r>
            <a:r>
              <a:rPr lang="ru-RU" sz="1200" dirty="0"/>
              <a:t>деятельности руководителей общеобразовательных </a:t>
            </a:r>
            <a:r>
              <a:rPr lang="ru-RU" sz="1200" dirty="0" smtClean="0"/>
              <a:t>организаций;</a:t>
            </a:r>
          </a:p>
          <a:p>
            <a:r>
              <a:rPr lang="ru-RU" sz="1200" dirty="0"/>
              <a:t>оформляют сводные протоколы экспертизы с указанием выявленных профессиональных дефицитов; </a:t>
            </a:r>
            <a:endParaRPr lang="ru-RU" sz="1200" dirty="0" smtClean="0"/>
          </a:p>
          <a:p>
            <a:r>
              <a:rPr lang="ru-RU" sz="1200" dirty="0" smtClean="0"/>
              <a:t>направляют </a:t>
            </a:r>
            <a:r>
              <a:rPr lang="ru-RU" sz="1200" dirty="0"/>
              <a:t>отчеты региональному координатору</a:t>
            </a:r>
          </a:p>
        </p:txBody>
      </p:sp>
      <p:sp>
        <p:nvSpPr>
          <p:cNvPr id="9" name="Объект 5"/>
          <p:cNvSpPr txBox="1">
            <a:spLocks/>
          </p:cNvSpPr>
          <p:nvPr/>
        </p:nvSpPr>
        <p:spPr>
          <a:xfrm>
            <a:off x="4514711" y="1956710"/>
            <a:ext cx="2520213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200" b="1" dirty="0" smtClean="0"/>
              <a:t>Эксперты</a:t>
            </a:r>
            <a:endParaRPr lang="ru-RU" sz="1200" b="1" dirty="0"/>
          </a:p>
        </p:txBody>
      </p:sp>
      <p:sp>
        <p:nvSpPr>
          <p:cNvPr id="11" name="Объект 5"/>
          <p:cNvSpPr txBox="1">
            <a:spLocks/>
          </p:cNvSpPr>
          <p:nvPr/>
        </p:nvSpPr>
        <p:spPr>
          <a:xfrm>
            <a:off x="7896200" y="2806669"/>
            <a:ext cx="3384376" cy="30100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назначают экспертов приказами </a:t>
            </a:r>
            <a:r>
              <a:rPr lang="ru-RU" sz="1200" dirty="0"/>
              <a:t>руководителей из числа специалистов муниципальных органов, осуществляющих управление в сфере общего образования, ответственных за работу с управленческими кадрами и кадровым резервом</a:t>
            </a:r>
          </a:p>
          <a:p>
            <a:r>
              <a:rPr lang="ru-RU" sz="1200" dirty="0" smtClean="0"/>
              <a:t>принимают управленческих решения;</a:t>
            </a:r>
            <a:endParaRPr lang="ru-RU" sz="1200" dirty="0"/>
          </a:p>
          <a:p>
            <a:r>
              <a:rPr lang="ru-RU" sz="1200" dirty="0" smtClean="0"/>
              <a:t>разрабатывают  план </a:t>
            </a:r>
            <a:r>
              <a:rPr lang="ru-RU" sz="1200" dirty="0"/>
              <a:t>методического сопровождения руководителей ОО;</a:t>
            </a:r>
          </a:p>
          <a:p>
            <a:r>
              <a:rPr lang="ru-RU" sz="1200" dirty="0" smtClean="0"/>
              <a:t>формируют единый подход </a:t>
            </a:r>
            <a:r>
              <a:rPr lang="ru-RU" sz="1200" dirty="0"/>
              <a:t>к управлению качеством образования на территории муниципального образования;</a:t>
            </a:r>
          </a:p>
          <a:p>
            <a:r>
              <a:rPr lang="ru-RU" sz="1200" dirty="0" smtClean="0"/>
              <a:t>распространяют лучшие </a:t>
            </a:r>
            <a:r>
              <a:rPr lang="ru-RU" sz="1200" dirty="0"/>
              <a:t>практик управления ОО на муниципальном уровне</a:t>
            </a:r>
          </a:p>
        </p:txBody>
      </p:sp>
      <p:sp>
        <p:nvSpPr>
          <p:cNvPr id="14" name="Объект 5"/>
          <p:cNvSpPr txBox="1">
            <a:spLocks/>
          </p:cNvSpPr>
          <p:nvPr/>
        </p:nvSpPr>
        <p:spPr>
          <a:xfrm>
            <a:off x="7896200" y="1947762"/>
            <a:ext cx="338437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 smtClean="0"/>
              <a:t>Муниципальные </a:t>
            </a:r>
            <a:r>
              <a:rPr lang="ru-RU" sz="1200" b="1" dirty="0"/>
              <a:t>органы, осуществляющие управление в сфере общего </a:t>
            </a:r>
            <a:r>
              <a:rPr lang="ru-RU" sz="1200" b="1" dirty="0" smtClean="0"/>
              <a:t>образования (возможно - специалисты по кадрам)</a:t>
            </a:r>
            <a:endParaRPr lang="ru-RU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91528" y="6334780"/>
            <a:ext cx="11678064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Особенность Порядка – объединение ресурсов региональной и муниципальной систем образования для направления адресной помощи по выявленным дефицитам в деятельности руководителя ОО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967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492" y="825727"/>
            <a:ext cx="8659404" cy="1080121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/>
              <a:t>Подходы к организации оценки </a:t>
            </a:r>
            <a:r>
              <a:rPr lang="ru-RU" sz="2400" b="1" dirty="0"/>
              <a:t>эффективности деятельности руководителей общеобразовательных организаций системы общего образования Томской области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090000" y="6381328"/>
            <a:ext cx="1008112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Объект оценки: деятельность </a:t>
            </a:r>
            <a:r>
              <a:rPr lang="ru-RU" b="1" dirty="0" smtClean="0">
                <a:solidFill>
                  <a:srgbClr val="0070C0"/>
                </a:solidFill>
              </a:rPr>
              <a:t>руководителя ОО или исполняющего обязанности </a:t>
            </a:r>
            <a:r>
              <a:rPr lang="ru-RU" dirty="0" smtClean="0"/>
              <a:t>руководителя 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817219"/>
              </p:ext>
            </p:extLst>
          </p:nvPr>
        </p:nvGraphicFramePr>
        <p:xfrm>
          <a:off x="6492485" y="2686956"/>
          <a:ext cx="5243255" cy="1354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611">
                  <a:extLst>
                    <a:ext uri="{9D8B030D-6E8A-4147-A177-3AD203B41FA5}">
                      <a16:colId xmlns:a16="http://schemas.microsoft.com/office/drawing/2014/main" val="1777039414"/>
                    </a:ext>
                  </a:extLst>
                </a:gridCol>
                <a:gridCol w="3140928">
                  <a:extLst>
                    <a:ext uri="{9D8B030D-6E8A-4147-A177-3AD203B41FA5}">
                      <a16:colId xmlns:a16="http://schemas.microsoft.com/office/drawing/2014/main" val="3085226293"/>
                    </a:ext>
                  </a:extLst>
                </a:gridCol>
                <a:gridCol w="683819">
                  <a:extLst>
                    <a:ext uri="{9D8B030D-6E8A-4147-A177-3AD203B41FA5}">
                      <a16:colId xmlns:a16="http://schemas.microsoft.com/office/drawing/2014/main" val="1111790749"/>
                    </a:ext>
                  </a:extLst>
                </a:gridCol>
                <a:gridCol w="759383">
                  <a:extLst>
                    <a:ext uri="{9D8B030D-6E8A-4147-A177-3AD203B41FA5}">
                      <a16:colId xmlns:a16="http://schemas.microsoft.com/office/drawing/2014/main" val="4256019773"/>
                    </a:ext>
                  </a:extLst>
                </a:gridCol>
                <a:gridCol w="247514">
                  <a:extLst>
                    <a:ext uri="{9D8B030D-6E8A-4147-A177-3AD203B41FA5}">
                      <a16:colId xmlns:a16="http://schemas.microsoft.com/office/drawing/2014/main" val="1759858014"/>
                    </a:ext>
                  </a:extLst>
                </a:gridCol>
              </a:tblGrid>
              <a:tr h="415407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3.4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Наличие обучающихся, принявших участие в муниципальном этапе Всероссийской олимпиады школьников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509687"/>
                  </a:ext>
                </a:extLst>
              </a:tr>
              <a:tr h="207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3599045605"/>
                  </a:ext>
                </a:extLst>
              </a:tr>
              <a:tr h="150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уменьшение в сравнении с прошлым учебным годом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3560670902"/>
                  </a:ext>
                </a:extLst>
              </a:tr>
              <a:tr h="274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увеличение в сравнении с прошлым учебным годом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73456153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069740" y="2001224"/>
            <a:ext cx="4138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Присутствие положительной динамики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506392"/>
              </p:ext>
            </p:extLst>
          </p:nvPr>
        </p:nvGraphicFramePr>
        <p:xfrm>
          <a:off x="555060" y="2705270"/>
          <a:ext cx="4986995" cy="765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858">
                  <a:extLst>
                    <a:ext uri="{9D8B030D-6E8A-4147-A177-3AD203B41FA5}">
                      <a16:colId xmlns:a16="http://schemas.microsoft.com/office/drawing/2014/main" val="3095527389"/>
                    </a:ext>
                  </a:extLst>
                </a:gridCol>
                <a:gridCol w="1845199">
                  <a:extLst>
                    <a:ext uri="{9D8B030D-6E8A-4147-A177-3AD203B41FA5}">
                      <a16:colId xmlns:a16="http://schemas.microsoft.com/office/drawing/2014/main" val="4252236999"/>
                    </a:ext>
                  </a:extLst>
                </a:gridCol>
                <a:gridCol w="635812">
                  <a:extLst>
                    <a:ext uri="{9D8B030D-6E8A-4147-A177-3AD203B41FA5}">
                      <a16:colId xmlns:a16="http://schemas.microsoft.com/office/drawing/2014/main" val="2202162826"/>
                    </a:ext>
                  </a:extLst>
                </a:gridCol>
                <a:gridCol w="520210">
                  <a:extLst>
                    <a:ext uri="{9D8B030D-6E8A-4147-A177-3AD203B41FA5}">
                      <a16:colId xmlns:a16="http://schemas.microsoft.com/office/drawing/2014/main" val="1214957098"/>
                    </a:ext>
                  </a:extLst>
                </a:gridCol>
                <a:gridCol w="1630916">
                  <a:extLst>
                    <a:ext uri="{9D8B030D-6E8A-4147-A177-3AD203B41FA5}">
                      <a16:colId xmlns:a16="http://schemas.microsoft.com/office/drawing/2014/main" val="2150672398"/>
                    </a:ext>
                  </a:extLst>
                </a:gridCol>
              </a:tblGrid>
              <a:tr h="200025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внутренней системы оценки качества подготовки обучающихся (ВСОКО)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84351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4363040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4059304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767408" y="2064048"/>
            <a:ext cx="4252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Наличие/отсутствие факта </a:t>
            </a:r>
            <a:r>
              <a:rPr lang="ru-RU" b="1" dirty="0"/>
              <a:t>деятельности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224999"/>
              </p:ext>
            </p:extLst>
          </p:nvPr>
        </p:nvGraphicFramePr>
        <p:xfrm>
          <a:off x="532940" y="4492419"/>
          <a:ext cx="4986995" cy="1299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461">
                  <a:extLst>
                    <a:ext uri="{9D8B030D-6E8A-4147-A177-3AD203B41FA5}">
                      <a16:colId xmlns:a16="http://schemas.microsoft.com/office/drawing/2014/main" val="3521381115"/>
                    </a:ext>
                  </a:extLst>
                </a:gridCol>
                <a:gridCol w="2908451">
                  <a:extLst>
                    <a:ext uri="{9D8B030D-6E8A-4147-A177-3AD203B41FA5}">
                      <a16:colId xmlns:a16="http://schemas.microsoft.com/office/drawing/2014/main" val="275711096"/>
                    </a:ext>
                  </a:extLst>
                </a:gridCol>
                <a:gridCol w="650398">
                  <a:extLst>
                    <a:ext uri="{9D8B030D-6E8A-4147-A177-3AD203B41FA5}">
                      <a16:colId xmlns:a16="http://schemas.microsoft.com/office/drawing/2014/main" val="2632568940"/>
                    </a:ext>
                  </a:extLst>
                </a:gridCol>
                <a:gridCol w="722269">
                  <a:extLst>
                    <a:ext uri="{9D8B030D-6E8A-4147-A177-3AD203B41FA5}">
                      <a16:colId xmlns:a16="http://schemas.microsoft.com/office/drawing/2014/main" val="3159024202"/>
                    </a:ext>
                  </a:extLst>
                </a:gridCol>
                <a:gridCol w="235416">
                  <a:extLst>
                    <a:ext uri="{9D8B030D-6E8A-4147-A177-3AD203B41FA5}">
                      <a16:colId xmlns:a16="http://schemas.microsoft.com/office/drawing/2014/main" val="8424357"/>
                    </a:ext>
                  </a:extLst>
                </a:gridCol>
              </a:tblGrid>
              <a:tr h="19240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6.3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 работы с родителями (законными представителями) детей с ОВЗ – проведение мероприятий, консультаций, родительских собраний, </a:t>
                      </a:r>
                      <a:r>
                        <a:rPr lang="ru-RU" sz="1200" dirty="0" err="1">
                          <a:effectLst/>
                        </a:rPr>
                        <a:t>лекториумов</a:t>
                      </a:r>
                      <a:r>
                        <a:rPr lang="ru-RU" sz="1200" dirty="0">
                          <a:effectLst/>
                        </a:rPr>
                        <a:t> и т.д.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161421"/>
                  </a:ext>
                </a:extLst>
              </a:tr>
              <a:tr h="19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5665668"/>
                  </a:ext>
                </a:extLst>
              </a:tr>
              <a:tr h="19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разовые мероприятия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4144769"/>
                  </a:ext>
                </a:extLst>
              </a:tr>
              <a:tr h="19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системная работа (ежегодное обновление плана работы)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7324741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767408" y="3969650"/>
            <a:ext cx="3566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наличие системной деятельности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045618"/>
              </p:ext>
            </p:extLst>
          </p:nvPr>
        </p:nvGraphicFramePr>
        <p:xfrm>
          <a:off x="6517269" y="4915044"/>
          <a:ext cx="4768083" cy="1131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3251438383"/>
                    </a:ext>
                  </a:extLst>
                </a:gridCol>
                <a:gridCol w="2798540">
                  <a:extLst>
                    <a:ext uri="{9D8B030D-6E8A-4147-A177-3AD203B41FA5}">
                      <a16:colId xmlns:a16="http://schemas.microsoft.com/office/drawing/2014/main" val="2103025333"/>
                    </a:ext>
                  </a:extLst>
                </a:gridCol>
                <a:gridCol w="621848">
                  <a:extLst>
                    <a:ext uri="{9D8B030D-6E8A-4147-A177-3AD203B41FA5}">
                      <a16:colId xmlns:a16="http://schemas.microsoft.com/office/drawing/2014/main" val="4049180267"/>
                    </a:ext>
                  </a:extLst>
                </a:gridCol>
                <a:gridCol w="690564">
                  <a:extLst>
                    <a:ext uri="{9D8B030D-6E8A-4147-A177-3AD203B41FA5}">
                      <a16:colId xmlns:a16="http://schemas.microsoft.com/office/drawing/2014/main" val="520099484"/>
                    </a:ext>
                  </a:extLst>
                </a:gridCol>
                <a:gridCol w="225083">
                  <a:extLst>
                    <a:ext uri="{9D8B030D-6E8A-4147-A177-3AD203B41FA5}">
                      <a16:colId xmlns:a16="http://schemas.microsoft.com/office/drawing/2014/main" val="1695538069"/>
                    </a:ext>
                  </a:extLst>
                </a:gridCol>
              </a:tblGrid>
              <a:tr h="20002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7.5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Доля обучающихся, охваченных оздоровительным отдыхом в пришкольных лагерях, от общей численности обучающихся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509521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ниже 25%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9633067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свыше 25%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083868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выше в сравнении с прошлым учебным годом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8533202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6783736" y="4285606"/>
            <a:ext cx="4944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Использование в оценке уже имеющихся статистических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14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368" y="749767"/>
            <a:ext cx="8851238" cy="107766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Порядок проведения </a:t>
            </a:r>
            <a:r>
              <a:rPr lang="ru-RU" sz="3200" b="1" dirty="0"/>
              <a:t>оценки эффективности деятельности руководителей общеобразовательных организаций 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79376" y="3140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18324050"/>
              </p:ext>
            </p:extLst>
          </p:nvPr>
        </p:nvGraphicFramePr>
        <p:xfrm>
          <a:off x="-920405" y="2276872"/>
          <a:ext cx="1180931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184232" y="6381328"/>
            <a:ext cx="379956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/>
              <a:t>Ссылка: </a:t>
            </a:r>
            <a:r>
              <a:rPr lang="en-US" dirty="0">
                <a:hlinkClick r:id="rId9"/>
              </a:rPr>
              <a:t>https://toipkro.ru/news/4334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937126" y="1377998"/>
            <a:ext cx="2046672" cy="47089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Региональным координатором в настоящее время ведётся работа по разработке</a:t>
            </a:r>
          </a:p>
          <a:p>
            <a:r>
              <a:rPr lang="ru-RU" sz="2000" dirty="0" smtClean="0"/>
              <a:t>дополнений к Порядку: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Разъяснения по методике оценки;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Инструкция по работе </a:t>
            </a:r>
            <a:r>
              <a:rPr lang="ru-RU" sz="2000" dirty="0"/>
              <a:t>с экспертной </a:t>
            </a:r>
            <a:r>
              <a:rPr lang="ru-RU" sz="2000" dirty="0" smtClean="0"/>
              <a:t>картой.</a:t>
            </a:r>
          </a:p>
        </p:txBody>
      </p:sp>
    </p:spTree>
    <p:extLst>
      <p:ext uri="{BB962C8B-B14F-4D97-AF65-F5344CB8AC3E}">
        <p14:creationId xmlns:p14="http://schemas.microsoft.com/office/powerpoint/2010/main" val="34319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1384" y="836712"/>
            <a:ext cx="7392144" cy="367241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Порядок оценки эффективности деятельности руководителей общеобразовательных организаций системы общего образования Томской области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95400" y="42930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Садиева</a:t>
            </a:r>
            <a:r>
              <a:rPr lang="ru-RU" dirty="0" smtClean="0"/>
              <a:t> Марина Станиславовна</a:t>
            </a:r>
          </a:p>
          <a:p>
            <a:r>
              <a:rPr lang="ru-RU" i="1" dirty="0" smtClean="0"/>
              <a:t>начальник отдела организационно-кадровой </a:t>
            </a:r>
            <a:r>
              <a:rPr lang="ru-RU" i="1" dirty="0"/>
              <a:t>и правовой </a:t>
            </a:r>
            <a:r>
              <a:rPr lang="ru-RU" i="1" dirty="0" smtClean="0"/>
              <a:t>работы Департамента общего образования Томской области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542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1085</Words>
  <Application>Microsoft Office PowerPoint</Application>
  <PresentationFormat>Широкоэкранный</PresentationFormat>
  <Paragraphs>135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Порядок оценки эффективности деятельности руководителей общеобразовательных организаций системы общего образования Томской области</vt:lpstr>
      <vt:lpstr>Цели и задачи оценки деятельности руководителей общеобразовательных организаций системы общего образования Томской области направлены:</vt:lpstr>
      <vt:lpstr>Направления оценки эффективности деятельности руководителей общеобразовательных организаций </vt:lpstr>
      <vt:lpstr>Участники оценки эффективности деятельности руководителей общеобразовательных организаций системы общего образования Томской области</vt:lpstr>
      <vt:lpstr>Подходы к организации оценки эффективности деятельности руководителей общеобразовательных организаций системы общего образования Томской области </vt:lpstr>
      <vt:lpstr>Порядок проведения оценки эффективности деятельности руководителей общеобразовательных организаций </vt:lpstr>
      <vt:lpstr>Порядок оценки эффективности деятельности руководителей общеобразовательных организаций системы общего образования Томской области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ЗАГОЛОВОК ЗАГОЛОВОК</dc:title>
  <dc:creator>User</dc:creator>
  <cp:lastModifiedBy>Валя</cp:lastModifiedBy>
  <cp:revision>38</cp:revision>
  <dcterms:created xsi:type="dcterms:W3CDTF">2020-08-05T06:28:16Z</dcterms:created>
  <dcterms:modified xsi:type="dcterms:W3CDTF">2020-08-19T17:17:15Z</dcterms:modified>
</cp:coreProperties>
</file>