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5" r:id="rId4"/>
    <p:sldId id="259" r:id="rId5"/>
    <p:sldId id="262" r:id="rId6"/>
    <p:sldId id="263" r:id="rId7"/>
    <p:sldId id="264" r:id="rId8"/>
    <p:sldId id="261" r:id="rId9"/>
    <p:sldId id="266" r:id="rId10"/>
    <p:sldId id="26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AD0"/>
    <a:srgbClr val="431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A05E7-7AB1-4A82-B6A9-AD27083A21A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07A90-A6CF-4D76-8F23-F52D9A076318}">
      <dgm:prSet phldrT="[Текст]"/>
      <dgm:spPr/>
      <dgm:t>
        <a:bodyPr/>
        <a:lstStyle/>
        <a:p>
          <a:r>
            <a:rPr lang="en-US" dirty="0" smtClean="0">
              <a:latin typeface="Bookman Old Style" panose="02050604050505020204" pitchFamily="18" charset="0"/>
            </a:rPr>
            <a:t>KLASSENRAUM</a:t>
          </a:r>
          <a:r>
            <a:rPr lang="ru-RU" dirty="0" smtClean="0">
              <a:latin typeface="Bookman Old Style" panose="02050604050505020204" pitchFamily="18" charset="0"/>
            </a:rPr>
            <a:t> </a:t>
          </a:r>
        </a:p>
        <a:p>
          <a:r>
            <a:rPr lang="ru-RU" dirty="0" smtClean="0">
              <a:latin typeface="Bookman Old Style" panose="02050604050505020204" pitchFamily="18" charset="0"/>
            </a:rPr>
            <a:t>собственный сайт дистанционного </a:t>
          </a:r>
          <a:r>
            <a:rPr lang="ru-RU" dirty="0" smtClean="0">
              <a:latin typeface="Bookman Old Style" panose="02050604050505020204" pitchFamily="18" charset="0"/>
            </a:rPr>
            <a:t>обучения (</a:t>
          </a:r>
          <a:r>
            <a:rPr lang="en-US" dirty="0" err="1" smtClean="0">
              <a:latin typeface="Bookman Old Style" panose="02050604050505020204" pitchFamily="18" charset="0"/>
            </a:rPr>
            <a:t>moodle</a:t>
          </a:r>
          <a:r>
            <a:rPr lang="en-US" dirty="0" smtClean="0">
              <a:latin typeface="Bookman Old Style" panose="02050604050505020204" pitchFamily="18" charset="0"/>
            </a:rPr>
            <a:t>)</a:t>
          </a:r>
          <a:endParaRPr lang="ru-RU" dirty="0">
            <a:latin typeface="Bookman Old Style" panose="02050604050505020204" pitchFamily="18" charset="0"/>
          </a:endParaRPr>
        </a:p>
      </dgm:t>
    </dgm:pt>
    <dgm:pt modelId="{FF9EA871-B87B-472F-932A-D8A7ECFE75E4}" type="parTrans" cxnId="{81124F05-F1FC-44D6-9DCA-7024CC405849}">
      <dgm:prSet/>
      <dgm:spPr/>
      <dgm:t>
        <a:bodyPr/>
        <a:lstStyle/>
        <a:p>
          <a:endParaRPr lang="ru-RU"/>
        </a:p>
      </dgm:t>
    </dgm:pt>
    <dgm:pt modelId="{F9E34D2B-5F3B-44AB-A2C7-1D4068F1E1BD}" type="sibTrans" cxnId="{81124F05-F1FC-44D6-9DCA-7024CC405849}">
      <dgm:prSet/>
      <dgm:spPr/>
      <dgm:t>
        <a:bodyPr/>
        <a:lstStyle/>
        <a:p>
          <a:endParaRPr lang="ru-RU"/>
        </a:p>
      </dgm:t>
    </dgm:pt>
    <dgm:pt modelId="{191B858D-FF3F-4CAC-8F1F-91850DC339C8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КЛАССНЫЕ ВСТРЕЧИ</a:t>
          </a:r>
        </a:p>
        <a:p>
          <a:r>
            <a:rPr lang="ru-RU" dirty="0" smtClean="0">
              <a:latin typeface="Bookman Old Style" panose="02050604050505020204" pitchFamily="18" charset="0"/>
            </a:rPr>
            <a:t>система педагогической поддержки</a:t>
          </a:r>
          <a:endParaRPr lang="ru-RU" dirty="0">
            <a:latin typeface="Bookman Old Style" panose="02050604050505020204" pitchFamily="18" charset="0"/>
          </a:endParaRPr>
        </a:p>
      </dgm:t>
    </dgm:pt>
    <dgm:pt modelId="{047ED43B-4D41-43D5-B02F-A958E89BB58E}" type="parTrans" cxnId="{2A304B77-FD2A-43C7-8DED-71F1287BED44}">
      <dgm:prSet/>
      <dgm:spPr/>
      <dgm:t>
        <a:bodyPr/>
        <a:lstStyle/>
        <a:p>
          <a:endParaRPr lang="ru-RU"/>
        </a:p>
      </dgm:t>
    </dgm:pt>
    <dgm:pt modelId="{CFD655BF-8801-438A-9235-8CA2A758F06E}" type="sibTrans" cxnId="{2A304B77-FD2A-43C7-8DED-71F1287BED44}">
      <dgm:prSet/>
      <dgm:spPr/>
      <dgm:t>
        <a:bodyPr/>
        <a:lstStyle/>
        <a:p>
          <a:endParaRPr lang="ru-RU"/>
        </a:p>
      </dgm:t>
    </dgm:pt>
    <dgm:pt modelId="{87BA5922-EAAC-4009-9797-9896979A7EAC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МЫ ВМЕСТЕ – ТЫ ВАЖЕН система </a:t>
          </a:r>
          <a:r>
            <a:rPr lang="ru-RU" dirty="0" err="1" smtClean="0">
              <a:latin typeface="Bookman Old Style" panose="02050604050505020204" pitchFamily="18" charset="0"/>
            </a:rPr>
            <a:t>вр</a:t>
          </a:r>
          <a:r>
            <a:rPr lang="ru-RU" dirty="0" smtClean="0">
              <a:latin typeface="Bookman Old Style" panose="02050604050505020204" pitchFamily="18" charset="0"/>
            </a:rPr>
            <a:t> классов по модели </a:t>
          </a:r>
          <a:r>
            <a:rPr lang="ru-RU" dirty="0" err="1" smtClean="0">
              <a:latin typeface="Bookman Old Style" panose="02050604050505020204" pitchFamily="18" charset="0"/>
            </a:rPr>
            <a:t>соц.сообществ</a:t>
          </a:r>
          <a:r>
            <a:rPr lang="ru-RU" dirty="0" smtClean="0">
              <a:latin typeface="Bookman Old Style" panose="02050604050505020204" pitchFamily="18" charset="0"/>
            </a:rPr>
            <a:t> </a:t>
          </a:r>
          <a:endParaRPr lang="ru-RU" dirty="0">
            <a:latin typeface="Bookman Old Style" panose="02050604050505020204" pitchFamily="18" charset="0"/>
          </a:endParaRPr>
        </a:p>
      </dgm:t>
    </dgm:pt>
    <dgm:pt modelId="{65DA7AC7-7C60-4F60-8A01-5DBAC65252C4}" type="parTrans" cxnId="{6B093276-4641-4234-9C70-6BB5C9517695}">
      <dgm:prSet/>
      <dgm:spPr/>
      <dgm:t>
        <a:bodyPr/>
        <a:lstStyle/>
        <a:p>
          <a:endParaRPr lang="ru-RU"/>
        </a:p>
      </dgm:t>
    </dgm:pt>
    <dgm:pt modelId="{E34E0060-11DE-45A3-B82A-674EE3BEB40A}" type="sibTrans" cxnId="{6B093276-4641-4234-9C70-6BB5C9517695}">
      <dgm:prSet/>
      <dgm:spPr/>
      <dgm:t>
        <a:bodyPr/>
        <a:lstStyle/>
        <a:p>
          <a:endParaRPr lang="ru-RU"/>
        </a:p>
      </dgm:t>
    </dgm:pt>
    <dgm:pt modelId="{7C5B8AC3-1778-44CC-B2C3-9E3BE3188541}" type="pres">
      <dgm:prSet presAssocID="{92FA05E7-7AB1-4A82-B6A9-AD27083A21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E31C6-FD5B-4323-8CCB-5FA90326DD14}" type="pres">
      <dgm:prSet presAssocID="{58207A90-A6CF-4D76-8F23-F52D9A076318}" presName="composite" presStyleCnt="0"/>
      <dgm:spPr/>
    </dgm:pt>
    <dgm:pt modelId="{09DABF32-CC11-4571-9F68-448630DA6AA9}" type="pres">
      <dgm:prSet presAssocID="{58207A90-A6CF-4D76-8F23-F52D9A076318}" presName="rect1" presStyleLbl="bgImgPlace1" presStyleIdx="0" presStyleCnt="3" custLinFactNeighborX="852" custLinFactNeighborY="-3298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0B7F0941-3EEB-41A7-82BD-9E6F61EDD02B}" type="pres">
      <dgm:prSet presAssocID="{58207A90-A6CF-4D76-8F23-F52D9A076318}" presName="wedgeRectCallout1" presStyleLbl="node1" presStyleIdx="0" presStyleCnt="3" custScaleY="283735" custLinFactNeighborX="1348" custLinFactNeighborY="41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3296C-BB03-40CB-82E6-ACAA77906C6C}" type="pres">
      <dgm:prSet presAssocID="{F9E34D2B-5F3B-44AB-A2C7-1D4068F1E1BD}" presName="sibTrans" presStyleCnt="0"/>
      <dgm:spPr/>
    </dgm:pt>
    <dgm:pt modelId="{952F7C2E-8172-49F1-992F-06DA44F134A8}" type="pres">
      <dgm:prSet presAssocID="{191B858D-FF3F-4CAC-8F1F-91850DC339C8}" presName="composite" presStyleCnt="0"/>
      <dgm:spPr/>
    </dgm:pt>
    <dgm:pt modelId="{3C5143AA-1BCE-4013-B207-3F8706331C74}" type="pres">
      <dgm:prSet presAssocID="{191B858D-FF3F-4CAC-8F1F-91850DC339C8}" presName="rect1" presStyleLbl="bgImgPlace1" presStyleIdx="1" presStyleCnt="3" custLinFactNeighborX="2198" custLinFactNeighborY="-2083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58E8A9BA-599B-4C6C-94D6-689468AC84C8}" type="pres">
      <dgm:prSet presAssocID="{191B858D-FF3F-4CAC-8F1F-91850DC339C8}" presName="wedgeRectCallout1" presStyleLbl="node1" presStyleIdx="1" presStyleCnt="3" custScaleY="276914" custLinFactNeighborX="3204" custLinFactNeighborY="35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C18A3-9CA8-4B07-805C-1576DBCBDA0F}" type="pres">
      <dgm:prSet presAssocID="{CFD655BF-8801-438A-9235-8CA2A758F06E}" presName="sibTrans" presStyleCnt="0"/>
      <dgm:spPr/>
    </dgm:pt>
    <dgm:pt modelId="{78D88462-07BC-4849-9873-35C304822245}" type="pres">
      <dgm:prSet presAssocID="{87BA5922-EAAC-4009-9797-9896979A7EAC}" presName="composite" presStyleCnt="0"/>
      <dgm:spPr/>
    </dgm:pt>
    <dgm:pt modelId="{E69B058B-6889-44D0-87D9-AD32FE4B429D}" type="pres">
      <dgm:prSet presAssocID="{87BA5922-EAAC-4009-9797-9896979A7EAC}" presName="rect1" presStyleLbl="bgImgPlace1" presStyleIdx="2" presStyleCnt="3" custLinFactNeighborX="-512" custLinFactNeighborY="-2765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1974441C-BEDE-420B-A45A-24AA7718A2F4}" type="pres">
      <dgm:prSet presAssocID="{87BA5922-EAAC-4009-9797-9896979A7EAC}" presName="wedgeRectCallout1" presStyleLbl="node1" presStyleIdx="2" presStyleCnt="3" custScaleY="271791" custLinFactNeighborX="-2309" custLinFactNeighborY="3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93276-4641-4234-9C70-6BB5C9517695}" srcId="{92FA05E7-7AB1-4A82-B6A9-AD27083A21A1}" destId="{87BA5922-EAAC-4009-9797-9896979A7EAC}" srcOrd="2" destOrd="0" parTransId="{65DA7AC7-7C60-4F60-8A01-5DBAC65252C4}" sibTransId="{E34E0060-11DE-45A3-B82A-674EE3BEB40A}"/>
    <dgm:cxn modelId="{CB934182-D581-4E35-8448-57608BC178DB}" type="presOf" srcId="{191B858D-FF3F-4CAC-8F1F-91850DC339C8}" destId="{58E8A9BA-599B-4C6C-94D6-689468AC84C8}" srcOrd="0" destOrd="0" presId="urn:microsoft.com/office/officeart/2008/layout/BendingPictureCaptionList"/>
    <dgm:cxn modelId="{81124F05-F1FC-44D6-9DCA-7024CC405849}" srcId="{92FA05E7-7AB1-4A82-B6A9-AD27083A21A1}" destId="{58207A90-A6CF-4D76-8F23-F52D9A076318}" srcOrd="0" destOrd="0" parTransId="{FF9EA871-B87B-472F-932A-D8A7ECFE75E4}" sibTransId="{F9E34D2B-5F3B-44AB-A2C7-1D4068F1E1BD}"/>
    <dgm:cxn modelId="{B04AACFB-11B6-471F-BC11-8B00B2A75817}" type="presOf" srcId="{87BA5922-EAAC-4009-9797-9896979A7EAC}" destId="{1974441C-BEDE-420B-A45A-24AA7718A2F4}" srcOrd="0" destOrd="0" presId="urn:microsoft.com/office/officeart/2008/layout/BendingPictureCaptionList"/>
    <dgm:cxn modelId="{2A304B77-FD2A-43C7-8DED-71F1287BED44}" srcId="{92FA05E7-7AB1-4A82-B6A9-AD27083A21A1}" destId="{191B858D-FF3F-4CAC-8F1F-91850DC339C8}" srcOrd="1" destOrd="0" parTransId="{047ED43B-4D41-43D5-B02F-A958E89BB58E}" sibTransId="{CFD655BF-8801-438A-9235-8CA2A758F06E}"/>
    <dgm:cxn modelId="{6999CE8C-EC93-4B43-8952-EBE7BE308744}" type="presOf" srcId="{58207A90-A6CF-4D76-8F23-F52D9A076318}" destId="{0B7F0941-3EEB-41A7-82BD-9E6F61EDD02B}" srcOrd="0" destOrd="0" presId="urn:microsoft.com/office/officeart/2008/layout/BendingPictureCaptionList"/>
    <dgm:cxn modelId="{714574F3-2A8C-4C86-BF48-329605FE32A5}" type="presOf" srcId="{92FA05E7-7AB1-4A82-B6A9-AD27083A21A1}" destId="{7C5B8AC3-1778-44CC-B2C3-9E3BE3188541}" srcOrd="0" destOrd="0" presId="urn:microsoft.com/office/officeart/2008/layout/BendingPictureCaptionList"/>
    <dgm:cxn modelId="{9ABC8150-A9D4-4720-8111-148D34D38E3E}" type="presParOf" srcId="{7C5B8AC3-1778-44CC-B2C3-9E3BE3188541}" destId="{034E31C6-FD5B-4323-8CCB-5FA90326DD14}" srcOrd="0" destOrd="0" presId="urn:microsoft.com/office/officeart/2008/layout/BendingPictureCaptionList"/>
    <dgm:cxn modelId="{45DA1961-337E-4A03-B3F4-978F4D619A3F}" type="presParOf" srcId="{034E31C6-FD5B-4323-8CCB-5FA90326DD14}" destId="{09DABF32-CC11-4571-9F68-448630DA6AA9}" srcOrd="0" destOrd="0" presId="urn:microsoft.com/office/officeart/2008/layout/BendingPictureCaptionList"/>
    <dgm:cxn modelId="{50EFB4F1-B3A7-4176-B3B1-8177212FEA53}" type="presParOf" srcId="{034E31C6-FD5B-4323-8CCB-5FA90326DD14}" destId="{0B7F0941-3EEB-41A7-82BD-9E6F61EDD02B}" srcOrd="1" destOrd="0" presId="urn:microsoft.com/office/officeart/2008/layout/BendingPictureCaptionList"/>
    <dgm:cxn modelId="{DFC9E5D6-8698-4BBA-A5E1-511F0BF7D416}" type="presParOf" srcId="{7C5B8AC3-1778-44CC-B2C3-9E3BE3188541}" destId="{45F3296C-BB03-40CB-82E6-ACAA77906C6C}" srcOrd="1" destOrd="0" presId="urn:microsoft.com/office/officeart/2008/layout/BendingPictureCaptionList"/>
    <dgm:cxn modelId="{1F3E0D9F-DD50-4790-BBF3-72139A1319CE}" type="presParOf" srcId="{7C5B8AC3-1778-44CC-B2C3-9E3BE3188541}" destId="{952F7C2E-8172-49F1-992F-06DA44F134A8}" srcOrd="2" destOrd="0" presId="urn:microsoft.com/office/officeart/2008/layout/BendingPictureCaptionList"/>
    <dgm:cxn modelId="{37C10685-9089-462D-A43B-ED6EEF76CBAD}" type="presParOf" srcId="{952F7C2E-8172-49F1-992F-06DA44F134A8}" destId="{3C5143AA-1BCE-4013-B207-3F8706331C74}" srcOrd="0" destOrd="0" presId="urn:microsoft.com/office/officeart/2008/layout/BendingPictureCaptionList"/>
    <dgm:cxn modelId="{587A0705-CD91-496F-AE9E-180C5EF9FDE0}" type="presParOf" srcId="{952F7C2E-8172-49F1-992F-06DA44F134A8}" destId="{58E8A9BA-599B-4C6C-94D6-689468AC84C8}" srcOrd="1" destOrd="0" presId="urn:microsoft.com/office/officeart/2008/layout/BendingPictureCaptionList"/>
    <dgm:cxn modelId="{90B5128E-E29E-4434-AD16-E046FB97DE8A}" type="presParOf" srcId="{7C5B8AC3-1778-44CC-B2C3-9E3BE3188541}" destId="{358C18A3-9CA8-4B07-805C-1576DBCBDA0F}" srcOrd="3" destOrd="0" presId="urn:microsoft.com/office/officeart/2008/layout/BendingPictureCaptionList"/>
    <dgm:cxn modelId="{4831C272-24E8-44E6-9E22-D4775294CC5B}" type="presParOf" srcId="{7C5B8AC3-1778-44CC-B2C3-9E3BE3188541}" destId="{78D88462-07BC-4849-9873-35C304822245}" srcOrd="4" destOrd="0" presId="urn:microsoft.com/office/officeart/2008/layout/BendingPictureCaptionList"/>
    <dgm:cxn modelId="{E80F559F-8B61-4046-BDE6-B0BE2B545845}" type="presParOf" srcId="{78D88462-07BC-4849-9873-35C304822245}" destId="{E69B058B-6889-44D0-87D9-AD32FE4B429D}" srcOrd="0" destOrd="0" presId="urn:microsoft.com/office/officeart/2008/layout/BendingPictureCaptionList"/>
    <dgm:cxn modelId="{4D7E3837-C470-45A0-BE89-D5CEA97E63C6}" type="presParOf" srcId="{78D88462-07BC-4849-9873-35C304822245}" destId="{1974441C-BEDE-420B-A45A-24AA7718A2F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FA05E7-7AB1-4A82-B6A9-AD27083A21A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07A90-A6CF-4D76-8F23-F52D9A076318}">
      <dgm:prSet phldrT="[Текст]"/>
      <dgm:spPr/>
      <dgm:t>
        <a:bodyPr/>
        <a:lstStyle/>
        <a:p>
          <a:r>
            <a:rPr lang="en-US" dirty="0" smtClean="0">
              <a:latin typeface="Bookman Old Style" panose="02050604050505020204" pitchFamily="18" charset="0"/>
            </a:rPr>
            <a:t>KLASSENRAUM</a:t>
          </a:r>
          <a:r>
            <a:rPr lang="ru-RU" dirty="0" smtClean="0">
              <a:latin typeface="Bookman Old Style" panose="02050604050505020204" pitchFamily="18" charset="0"/>
            </a:rPr>
            <a:t> </a:t>
          </a:r>
        </a:p>
        <a:p>
          <a:r>
            <a:rPr lang="ru-RU" dirty="0" smtClean="0">
              <a:latin typeface="Bookman Old Style" panose="02050604050505020204" pitchFamily="18" charset="0"/>
            </a:rPr>
            <a:t>собственный сайт дистанционного обучения</a:t>
          </a:r>
          <a:endParaRPr lang="ru-RU" dirty="0">
            <a:latin typeface="Bookman Old Style" panose="02050604050505020204" pitchFamily="18" charset="0"/>
          </a:endParaRPr>
        </a:p>
      </dgm:t>
    </dgm:pt>
    <dgm:pt modelId="{FF9EA871-B87B-472F-932A-D8A7ECFE75E4}" type="parTrans" cxnId="{81124F05-F1FC-44D6-9DCA-7024CC405849}">
      <dgm:prSet/>
      <dgm:spPr/>
      <dgm:t>
        <a:bodyPr/>
        <a:lstStyle/>
        <a:p>
          <a:endParaRPr lang="ru-RU"/>
        </a:p>
      </dgm:t>
    </dgm:pt>
    <dgm:pt modelId="{F9E34D2B-5F3B-44AB-A2C7-1D4068F1E1BD}" type="sibTrans" cxnId="{81124F05-F1FC-44D6-9DCA-7024CC405849}">
      <dgm:prSet/>
      <dgm:spPr/>
      <dgm:t>
        <a:bodyPr/>
        <a:lstStyle/>
        <a:p>
          <a:endParaRPr lang="ru-RU"/>
        </a:p>
      </dgm:t>
    </dgm:pt>
    <dgm:pt modelId="{191B858D-FF3F-4CAC-8F1F-91850DC339C8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КЛАССНЫЕ ВСТРЕЧИ</a:t>
          </a:r>
        </a:p>
        <a:p>
          <a:r>
            <a:rPr lang="ru-RU" dirty="0" smtClean="0">
              <a:latin typeface="Bookman Old Style" panose="02050604050505020204" pitchFamily="18" charset="0"/>
            </a:rPr>
            <a:t>система педагогической поддержки</a:t>
          </a:r>
          <a:endParaRPr lang="ru-RU" dirty="0">
            <a:latin typeface="Bookman Old Style" panose="02050604050505020204" pitchFamily="18" charset="0"/>
          </a:endParaRPr>
        </a:p>
      </dgm:t>
    </dgm:pt>
    <dgm:pt modelId="{047ED43B-4D41-43D5-B02F-A958E89BB58E}" type="parTrans" cxnId="{2A304B77-FD2A-43C7-8DED-71F1287BED44}">
      <dgm:prSet/>
      <dgm:spPr/>
      <dgm:t>
        <a:bodyPr/>
        <a:lstStyle/>
        <a:p>
          <a:endParaRPr lang="ru-RU"/>
        </a:p>
      </dgm:t>
    </dgm:pt>
    <dgm:pt modelId="{CFD655BF-8801-438A-9235-8CA2A758F06E}" type="sibTrans" cxnId="{2A304B77-FD2A-43C7-8DED-71F1287BED44}">
      <dgm:prSet/>
      <dgm:spPr/>
      <dgm:t>
        <a:bodyPr/>
        <a:lstStyle/>
        <a:p>
          <a:endParaRPr lang="ru-RU"/>
        </a:p>
      </dgm:t>
    </dgm:pt>
    <dgm:pt modelId="{87BA5922-EAAC-4009-9797-9896979A7EAC}">
      <dgm:prSet phldrT="[Текст]"/>
      <dgm:spPr/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МЫ ВМЕСТЕ – ТЫ ВАЖЕН система </a:t>
          </a:r>
          <a:r>
            <a:rPr lang="ru-RU" dirty="0" err="1" smtClean="0">
              <a:latin typeface="Bookman Old Style" panose="02050604050505020204" pitchFamily="18" charset="0"/>
            </a:rPr>
            <a:t>вр</a:t>
          </a:r>
          <a:r>
            <a:rPr lang="ru-RU" dirty="0" smtClean="0">
              <a:latin typeface="Bookman Old Style" panose="02050604050505020204" pitchFamily="18" charset="0"/>
            </a:rPr>
            <a:t> классов по модели </a:t>
          </a:r>
          <a:r>
            <a:rPr lang="ru-RU" dirty="0" err="1" smtClean="0">
              <a:latin typeface="Bookman Old Style" panose="02050604050505020204" pitchFamily="18" charset="0"/>
            </a:rPr>
            <a:t>соц.сообществ</a:t>
          </a:r>
          <a:r>
            <a:rPr lang="ru-RU" dirty="0" smtClean="0">
              <a:latin typeface="Bookman Old Style" panose="02050604050505020204" pitchFamily="18" charset="0"/>
            </a:rPr>
            <a:t> </a:t>
          </a:r>
          <a:endParaRPr lang="ru-RU" dirty="0">
            <a:latin typeface="Bookman Old Style" panose="02050604050505020204" pitchFamily="18" charset="0"/>
          </a:endParaRPr>
        </a:p>
      </dgm:t>
    </dgm:pt>
    <dgm:pt modelId="{65DA7AC7-7C60-4F60-8A01-5DBAC65252C4}" type="parTrans" cxnId="{6B093276-4641-4234-9C70-6BB5C9517695}">
      <dgm:prSet/>
      <dgm:spPr/>
      <dgm:t>
        <a:bodyPr/>
        <a:lstStyle/>
        <a:p>
          <a:endParaRPr lang="ru-RU"/>
        </a:p>
      </dgm:t>
    </dgm:pt>
    <dgm:pt modelId="{E34E0060-11DE-45A3-B82A-674EE3BEB40A}" type="sibTrans" cxnId="{6B093276-4641-4234-9C70-6BB5C9517695}">
      <dgm:prSet/>
      <dgm:spPr/>
      <dgm:t>
        <a:bodyPr/>
        <a:lstStyle/>
        <a:p>
          <a:endParaRPr lang="ru-RU"/>
        </a:p>
      </dgm:t>
    </dgm:pt>
    <dgm:pt modelId="{7C5B8AC3-1778-44CC-B2C3-9E3BE3188541}" type="pres">
      <dgm:prSet presAssocID="{92FA05E7-7AB1-4A82-B6A9-AD27083A21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E31C6-FD5B-4323-8CCB-5FA90326DD14}" type="pres">
      <dgm:prSet presAssocID="{58207A90-A6CF-4D76-8F23-F52D9A076318}" presName="composite" presStyleCnt="0"/>
      <dgm:spPr/>
    </dgm:pt>
    <dgm:pt modelId="{09DABF32-CC11-4571-9F68-448630DA6AA9}" type="pres">
      <dgm:prSet presAssocID="{58207A90-A6CF-4D76-8F23-F52D9A076318}" presName="rect1" presStyleLbl="bgImgPlace1" presStyleIdx="0" presStyleCnt="3" custLinFactNeighborX="852" custLinFactNeighborY="-3298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B7F0941-3EEB-41A7-82BD-9E6F61EDD02B}" type="pres">
      <dgm:prSet presAssocID="{58207A90-A6CF-4D76-8F23-F52D9A076318}" presName="wedgeRectCallout1" presStyleLbl="node1" presStyleIdx="0" presStyleCnt="3" custScaleY="283735" custLinFactNeighborX="1348" custLinFactNeighborY="41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3296C-BB03-40CB-82E6-ACAA77906C6C}" type="pres">
      <dgm:prSet presAssocID="{F9E34D2B-5F3B-44AB-A2C7-1D4068F1E1BD}" presName="sibTrans" presStyleCnt="0"/>
      <dgm:spPr/>
    </dgm:pt>
    <dgm:pt modelId="{952F7C2E-8172-49F1-992F-06DA44F134A8}" type="pres">
      <dgm:prSet presAssocID="{191B858D-FF3F-4CAC-8F1F-91850DC339C8}" presName="composite" presStyleCnt="0"/>
      <dgm:spPr/>
    </dgm:pt>
    <dgm:pt modelId="{3C5143AA-1BCE-4013-B207-3F8706331C74}" type="pres">
      <dgm:prSet presAssocID="{191B858D-FF3F-4CAC-8F1F-91850DC339C8}" presName="rect1" presStyleLbl="bgImgPlace1" presStyleIdx="1" presStyleCnt="3" custLinFactNeighborX="2198" custLinFactNeighborY="-2083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58E8A9BA-599B-4C6C-94D6-689468AC84C8}" type="pres">
      <dgm:prSet presAssocID="{191B858D-FF3F-4CAC-8F1F-91850DC339C8}" presName="wedgeRectCallout1" presStyleLbl="node1" presStyleIdx="1" presStyleCnt="3" custScaleY="276914" custLinFactNeighborX="3204" custLinFactNeighborY="35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C18A3-9CA8-4B07-805C-1576DBCBDA0F}" type="pres">
      <dgm:prSet presAssocID="{CFD655BF-8801-438A-9235-8CA2A758F06E}" presName="sibTrans" presStyleCnt="0"/>
      <dgm:spPr/>
    </dgm:pt>
    <dgm:pt modelId="{78D88462-07BC-4849-9873-35C304822245}" type="pres">
      <dgm:prSet presAssocID="{87BA5922-EAAC-4009-9797-9896979A7EAC}" presName="composite" presStyleCnt="0"/>
      <dgm:spPr/>
    </dgm:pt>
    <dgm:pt modelId="{E69B058B-6889-44D0-87D9-AD32FE4B429D}" type="pres">
      <dgm:prSet presAssocID="{87BA5922-EAAC-4009-9797-9896979A7EAC}" presName="rect1" presStyleLbl="bgImgPlace1" presStyleIdx="2" presStyleCnt="3" custLinFactNeighborX="-512" custLinFactNeighborY="-2765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1974441C-BEDE-420B-A45A-24AA7718A2F4}" type="pres">
      <dgm:prSet presAssocID="{87BA5922-EAAC-4009-9797-9896979A7EAC}" presName="wedgeRectCallout1" presStyleLbl="node1" presStyleIdx="2" presStyleCnt="3" custScaleY="271791" custLinFactNeighborX="-2309" custLinFactNeighborY="3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93276-4641-4234-9C70-6BB5C9517695}" srcId="{92FA05E7-7AB1-4A82-B6A9-AD27083A21A1}" destId="{87BA5922-EAAC-4009-9797-9896979A7EAC}" srcOrd="2" destOrd="0" parTransId="{65DA7AC7-7C60-4F60-8A01-5DBAC65252C4}" sibTransId="{E34E0060-11DE-45A3-B82A-674EE3BEB40A}"/>
    <dgm:cxn modelId="{CB934182-D581-4E35-8448-57608BC178DB}" type="presOf" srcId="{191B858D-FF3F-4CAC-8F1F-91850DC339C8}" destId="{58E8A9BA-599B-4C6C-94D6-689468AC84C8}" srcOrd="0" destOrd="0" presId="urn:microsoft.com/office/officeart/2008/layout/BendingPictureCaptionList"/>
    <dgm:cxn modelId="{81124F05-F1FC-44D6-9DCA-7024CC405849}" srcId="{92FA05E7-7AB1-4A82-B6A9-AD27083A21A1}" destId="{58207A90-A6CF-4D76-8F23-F52D9A076318}" srcOrd="0" destOrd="0" parTransId="{FF9EA871-B87B-472F-932A-D8A7ECFE75E4}" sibTransId="{F9E34D2B-5F3B-44AB-A2C7-1D4068F1E1BD}"/>
    <dgm:cxn modelId="{B04AACFB-11B6-471F-BC11-8B00B2A75817}" type="presOf" srcId="{87BA5922-EAAC-4009-9797-9896979A7EAC}" destId="{1974441C-BEDE-420B-A45A-24AA7718A2F4}" srcOrd="0" destOrd="0" presId="urn:microsoft.com/office/officeart/2008/layout/BendingPictureCaptionList"/>
    <dgm:cxn modelId="{2A304B77-FD2A-43C7-8DED-71F1287BED44}" srcId="{92FA05E7-7AB1-4A82-B6A9-AD27083A21A1}" destId="{191B858D-FF3F-4CAC-8F1F-91850DC339C8}" srcOrd="1" destOrd="0" parTransId="{047ED43B-4D41-43D5-B02F-A958E89BB58E}" sibTransId="{CFD655BF-8801-438A-9235-8CA2A758F06E}"/>
    <dgm:cxn modelId="{6999CE8C-EC93-4B43-8952-EBE7BE308744}" type="presOf" srcId="{58207A90-A6CF-4D76-8F23-F52D9A076318}" destId="{0B7F0941-3EEB-41A7-82BD-9E6F61EDD02B}" srcOrd="0" destOrd="0" presId="urn:microsoft.com/office/officeart/2008/layout/BendingPictureCaptionList"/>
    <dgm:cxn modelId="{714574F3-2A8C-4C86-BF48-329605FE32A5}" type="presOf" srcId="{92FA05E7-7AB1-4A82-B6A9-AD27083A21A1}" destId="{7C5B8AC3-1778-44CC-B2C3-9E3BE3188541}" srcOrd="0" destOrd="0" presId="urn:microsoft.com/office/officeart/2008/layout/BendingPictureCaptionList"/>
    <dgm:cxn modelId="{9ABC8150-A9D4-4720-8111-148D34D38E3E}" type="presParOf" srcId="{7C5B8AC3-1778-44CC-B2C3-9E3BE3188541}" destId="{034E31C6-FD5B-4323-8CCB-5FA90326DD14}" srcOrd="0" destOrd="0" presId="urn:microsoft.com/office/officeart/2008/layout/BendingPictureCaptionList"/>
    <dgm:cxn modelId="{45DA1961-337E-4A03-B3F4-978F4D619A3F}" type="presParOf" srcId="{034E31C6-FD5B-4323-8CCB-5FA90326DD14}" destId="{09DABF32-CC11-4571-9F68-448630DA6AA9}" srcOrd="0" destOrd="0" presId="urn:microsoft.com/office/officeart/2008/layout/BendingPictureCaptionList"/>
    <dgm:cxn modelId="{50EFB4F1-B3A7-4176-B3B1-8177212FEA53}" type="presParOf" srcId="{034E31C6-FD5B-4323-8CCB-5FA90326DD14}" destId="{0B7F0941-3EEB-41A7-82BD-9E6F61EDD02B}" srcOrd="1" destOrd="0" presId="urn:microsoft.com/office/officeart/2008/layout/BendingPictureCaptionList"/>
    <dgm:cxn modelId="{DFC9E5D6-8698-4BBA-A5E1-511F0BF7D416}" type="presParOf" srcId="{7C5B8AC3-1778-44CC-B2C3-9E3BE3188541}" destId="{45F3296C-BB03-40CB-82E6-ACAA77906C6C}" srcOrd="1" destOrd="0" presId="urn:microsoft.com/office/officeart/2008/layout/BendingPictureCaptionList"/>
    <dgm:cxn modelId="{1F3E0D9F-DD50-4790-BBF3-72139A1319CE}" type="presParOf" srcId="{7C5B8AC3-1778-44CC-B2C3-9E3BE3188541}" destId="{952F7C2E-8172-49F1-992F-06DA44F134A8}" srcOrd="2" destOrd="0" presId="urn:microsoft.com/office/officeart/2008/layout/BendingPictureCaptionList"/>
    <dgm:cxn modelId="{37C10685-9089-462D-A43B-ED6EEF76CBAD}" type="presParOf" srcId="{952F7C2E-8172-49F1-992F-06DA44F134A8}" destId="{3C5143AA-1BCE-4013-B207-3F8706331C74}" srcOrd="0" destOrd="0" presId="urn:microsoft.com/office/officeart/2008/layout/BendingPictureCaptionList"/>
    <dgm:cxn modelId="{587A0705-CD91-496F-AE9E-180C5EF9FDE0}" type="presParOf" srcId="{952F7C2E-8172-49F1-992F-06DA44F134A8}" destId="{58E8A9BA-599B-4C6C-94D6-689468AC84C8}" srcOrd="1" destOrd="0" presId="urn:microsoft.com/office/officeart/2008/layout/BendingPictureCaptionList"/>
    <dgm:cxn modelId="{90B5128E-E29E-4434-AD16-E046FB97DE8A}" type="presParOf" srcId="{7C5B8AC3-1778-44CC-B2C3-9E3BE3188541}" destId="{358C18A3-9CA8-4B07-805C-1576DBCBDA0F}" srcOrd="3" destOrd="0" presId="urn:microsoft.com/office/officeart/2008/layout/BendingPictureCaptionList"/>
    <dgm:cxn modelId="{4831C272-24E8-44E6-9E22-D4775294CC5B}" type="presParOf" srcId="{7C5B8AC3-1778-44CC-B2C3-9E3BE3188541}" destId="{78D88462-07BC-4849-9873-35C304822245}" srcOrd="4" destOrd="0" presId="urn:microsoft.com/office/officeart/2008/layout/BendingPictureCaptionList"/>
    <dgm:cxn modelId="{E80F559F-8B61-4046-BDE6-B0BE2B545845}" type="presParOf" srcId="{78D88462-07BC-4849-9873-35C304822245}" destId="{E69B058B-6889-44D0-87D9-AD32FE4B429D}" srcOrd="0" destOrd="0" presId="urn:microsoft.com/office/officeart/2008/layout/BendingPictureCaptionList"/>
    <dgm:cxn modelId="{4D7E3837-C470-45A0-BE89-D5CEA97E63C6}" type="presParOf" srcId="{78D88462-07BC-4849-9873-35C304822245}" destId="{1974441C-BEDE-420B-A45A-24AA7718A2F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08DE4-452C-4071-89F9-23ADA8DA7B69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ABAC16-F7C2-4D4C-A108-BE8BBB83790A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dirty="0" smtClean="0">
              <a:latin typeface="Book Antiqua" panose="02040602050305030304" pitchFamily="18" charset="0"/>
            </a:rPr>
            <a:t>Собственный сайт ДО «</a:t>
          </a:r>
          <a:r>
            <a:rPr lang="en-US" dirty="0" smtClean="0">
              <a:latin typeface="Book Antiqua" panose="02040602050305030304" pitchFamily="18" charset="0"/>
            </a:rPr>
            <a:t>KLASSENRAUM</a:t>
          </a:r>
          <a:r>
            <a:rPr lang="ru-RU" dirty="0" smtClean="0">
              <a:latin typeface="Book Antiqua" panose="02040602050305030304" pitchFamily="18" charset="0"/>
            </a:rPr>
            <a:t>» (платформа </a:t>
          </a:r>
          <a:r>
            <a:rPr lang="en-US" dirty="0" err="1" smtClean="0">
              <a:latin typeface="Book Antiqua" panose="02040602050305030304" pitchFamily="18" charset="0"/>
            </a:rPr>
            <a:t>moodle</a:t>
          </a:r>
          <a:r>
            <a:rPr lang="ru-RU" dirty="0" smtClean="0">
              <a:latin typeface="Book Antiqua" panose="02040602050305030304" pitchFamily="18" charset="0"/>
            </a:rPr>
            <a:t>)</a:t>
          </a:r>
          <a:endParaRPr lang="ru-RU" dirty="0">
            <a:latin typeface="Book Antiqua" panose="02040602050305030304" pitchFamily="18" charset="0"/>
          </a:endParaRPr>
        </a:p>
      </dgm:t>
    </dgm:pt>
    <dgm:pt modelId="{89007BB4-1045-476C-BFD1-8A0E86059A4E}" type="parTrans" cxnId="{9C74931F-F069-46C8-AD36-FF71FF0B3D5D}">
      <dgm:prSet/>
      <dgm:spPr/>
      <dgm:t>
        <a:bodyPr/>
        <a:lstStyle/>
        <a:p>
          <a:endParaRPr lang="ru-RU"/>
        </a:p>
      </dgm:t>
    </dgm:pt>
    <dgm:pt modelId="{A61B75C8-61FC-4310-8B37-1DF72A32020D}" type="sibTrans" cxnId="{9C74931F-F069-46C8-AD36-FF71FF0B3D5D}">
      <dgm:prSet/>
      <dgm:spPr/>
      <dgm:t>
        <a:bodyPr/>
        <a:lstStyle/>
        <a:p>
          <a:endParaRPr lang="ru-RU"/>
        </a:p>
      </dgm:t>
    </dgm:pt>
    <dgm:pt modelId="{29CB0F66-02F3-4C53-90C2-ADB40A51C302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Сохранение целостности образовательного пространства</a:t>
          </a:r>
          <a:endParaRPr lang="ru-RU" dirty="0">
            <a:latin typeface="Book Antiqua" panose="02040602050305030304" pitchFamily="18" charset="0"/>
          </a:endParaRPr>
        </a:p>
      </dgm:t>
    </dgm:pt>
    <dgm:pt modelId="{E115E880-71E7-4CBA-AD0F-051BAFB18532}" type="parTrans" cxnId="{D87DFA68-7843-47B7-AF16-B542197427A1}">
      <dgm:prSet/>
      <dgm:spPr/>
      <dgm:t>
        <a:bodyPr/>
        <a:lstStyle/>
        <a:p>
          <a:endParaRPr lang="ru-RU"/>
        </a:p>
      </dgm:t>
    </dgm:pt>
    <dgm:pt modelId="{E2464618-A15B-4A24-90EA-48EDD63234A7}" type="sibTrans" cxnId="{D87DFA68-7843-47B7-AF16-B542197427A1}">
      <dgm:prSet/>
      <dgm:spPr/>
      <dgm:t>
        <a:bodyPr/>
        <a:lstStyle/>
        <a:p>
          <a:endParaRPr lang="ru-RU"/>
        </a:p>
      </dgm:t>
    </dgm:pt>
    <dgm:pt modelId="{178945FB-EAAA-4186-A538-B4EB1F518A65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Возможность влияния (стандарты, алгоритмы, регламенты, контент) </a:t>
          </a:r>
          <a:endParaRPr lang="ru-RU" dirty="0">
            <a:latin typeface="Book Antiqua" panose="02040602050305030304" pitchFamily="18" charset="0"/>
          </a:endParaRPr>
        </a:p>
      </dgm:t>
    </dgm:pt>
    <dgm:pt modelId="{3B381A5F-BFD5-40D4-9872-44F614273A09}" type="parTrans" cxnId="{9E8F7309-DC3C-4F1D-8227-BE315F5C76E3}">
      <dgm:prSet/>
      <dgm:spPr/>
      <dgm:t>
        <a:bodyPr/>
        <a:lstStyle/>
        <a:p>
          <a:endParaRPr lang="ru-RU"/>
        </a:p>
      </dgm:t>
    </dgm:pt>
    <dgm:pt modelId="{43C5A96E-C0DE-49D9-BC05-E2DEF8851D52}" type="sibTrans" cxnId="{9E8F7309-DC3C-4F1D-8227-BE315F5C76E3}">
      <dgm:prSet/>
      <dgm:spPr/>
      <dgm:t>
        <a:bodyPr/>
        <a:lstStyle/>
        <a:p>
          <a:endParaRPr lang="ru-RU"/>
        </a:p>
      </dgm:t>
    </dgm:pt>
    <dgm:pt modelId="{C0CC0C43-A58C-4DAD-92C7-E32DBC178351}">
      <dgm:prSet phldrT="[Текст]" custT="1"/>
      <dgm:spPr/>
      <dgm:t>
        <a:bodyPr/>
        <a:lstStyle/>
        <a:p>
          <a:r>
            <a:rPr lang="ru-RU" sz="2400" dirty="0" smtClean="0">
              <a:latin typeface="Book Antiqua" panose="02040602050305030304" pitchFamily="18" charset="0"/>
            </a:rPr>
            <a:t>Эффективное функционирование (техподдержка, </a:t>
          </a:r>
          <a:r>
            <a:rPr lang="ru-RU" sz="2400" dirty="0" err="1" smtClean="0">
              <a:latin typeface="Book Antiqua" panose="02040602050305030304" pitchFamily="18" charset="0"/>
            </a:rPr>
            <a:t>метод.сопровождение</a:t>
          </a:r>
          <a:r>
            <a:rPr lang="ru-RU" sz="2400" dirty="0" smtClean="0">
              <a:latin typeface="Book Antiqua" panose="02040602050305030304" pitchFamily="18" charset="0"/>
            </a:rPr>
            <a:t>) </a:t>
          </a:r>
          <a:endParaRPr lang="ru-RU" sz="2400" dirty="0">
            <a:latin typeface="Book Antiqua" panose="02040602050305030304" pitchFamily="18" charset="0"/>
          </a:endParaRPr>
        </a:p>
      </dgm:t>
    </dgm:pt>
    <dgm:pt modelId="{DEEE28C5-BD28-4EB0-816D-CCD634BE155F}" type="parTrans" cxnId="{AB3868CF-8011-4011-956A-36FADD489E3D}">
      <dgm:prSet/>
      <dgm:spPr/>
      <dgm:t>
        <a:bodyPr/>
        <a:lstStyle/>
        <a:p>
          <a:endParaRPr lang="ru-RU"/>
        </a:p>
      </dgm:t>
    </dgm:pt>
    <dgm:pt modelId="{B29AEDBD-1FC2-494A-B5EA-5ED86343668A}" type="sibTrans" cxnId="{AB3868CF-8011-4011-956A-36FADD489E3D}">
      <dgm:prSet/>
      <dgm:spPr/>
      <dgm:t>
        <a:bodyPr/>
        <a:lstStyle/>
        <a:p>
          <a:endParaRPr lang="ru-RU"/>
        </a:p>
      </dgm:t>
    </dgm:pt>
    <dgm:pt modelId="{9BE17FEF-5C26-40F9-94CC-E1AEC436F088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Объективные данные и эффективная обратная связь</a:t>
          </a:r>
          <a:endParaRPr lang="ru-RU" dirty="0">
            <a:latin typeface="Book Antiqua" panose="02040602050305030304" pitchFamily="18" charset="0"/>
          </a:endParaRPr>
        </a:p>
      </dgm:t>
    </dgm:pt>
    <dgm:pt modelId="{1A3BD98E-3B83-433C-A139-34C7160C7B5D}" type="parTrans" cxnId="{D324341E-A31E-4D9F-A3FB-3A7F16658617}">
      <dgm:prSet/>
      <dgm:spPr/>
      <dgm:t>
        <a:bodyPr/>
        <a:lstStyle/>
        <a:p>
          <a:endParaRPr lang="ru-RU"/>
        </a:p>
      </dgm:t>
    </dgm:pt>
    <dgm:pt modelId="{A74F66AB-DD08-4BCC-B76F-1CF357EACB12}" type="sibTrans" cxnId="{D324341E-A31E-4D9F-A3FB-3A7F16658617}">
      <dgm:prSet/>
      <dgm:spPr/>
      <dgm:t>
        <a:bodyPr/>
        <a:lstStyle/>
        <a:p>
          <a:endParaRPr lang="ru-RU"/>
        </a:p>
      </dgm:t>
    </dgm:pt>
    <dgm:pt modelId="{0301741E-0F94-4285-B3EE-1755A27B3996}" type="pres">
      <dgm:prSet presAssocID="{B6908DE4-452C-4071-89F9-23ADA8DA7B6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FFE6DC-0279-4EBD-81C7-BE377AFD8AB3}" type="pres">
      <dgm:prSet presAssocID="{B6908DE4-452C-4071-89F9-23ADA8DA7B69}" presName="matrix" presStyleCnt="0"/>
      <dgm:spPr/>
      <dgm:t>
        <a:bodyPr/>
        <a:lstStyle/>
        <a:p>
          <a:endParaRPr lang="ru-RU"/>
        </a:p>
      </dgm:t>
    </dgm:pt>
    <dgm:pt modelId="{A97513B8-40DB-4F6E-A79C-C7FDD3D74236}" type="pres">
      <dgm:prSet presAssocID="{B6908DE4-452C-4071-89F9-23ADA8DA7B69}" presName="tile1" presStyleLbl="node1" presStyleIdx="0" presStyleCnt="4" custLinFactNeighborX="0" custLinFactNeighborY="1264"/>
      <dgm:spPr/>
      <dgm:t>
        <a:bodyPr/>
        <a:lstStyle/>
        <a:p>
          <a:endParaRPr lang="ru-RU"/>
        </a:p>
      </dgm:t>
    </dgm:pt>
    <dgm:pt modelId="{8955DC65-AB1F-4B4D-8F68-FC74F96ADD51}" type="pres">
      <dgm:prSet presAssocID="{B6908DE4-452C-4071-89F9-23ADA8DA7B6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D1063-AB6B-4137-A85C-C68A0AA7E99C}" type="pres">
      <dgm:prSet presAssocID="{B6908DE4-452C-4071-89F9-23ADA8DA7B69}" presName="tile2" presStyleLbl="node1" presStyleIdx="1" presStyleCnt="4"/>
      <dgm:spPr/>
      <dgm:t>
        <a:bodyPr/>
        <a:lstStyle/>
        <a:p>
          <a:endParaRPr lang="ru-RU"/>
        </a:p>
      </dgm:t>
    </dgm:pt>
    <dgm:pt modelId="{D9740000-DF41-4751-8270-35AB014B2E20}" type="pres">
      <dgm:prSet presAssocID="{B6908DE4-452C-4071-89F9-23ADA8DA7B6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8411B-532C-4409-9365-9F43D8612E9A}" type="pres">
      <dgm:prSet presAssocID="{B6908DE4-452C-4071-89F9-23ADA8DA7B69}" presName="tile3" presStyleLbl="node1" presStyleIdx="2" presStyleCnt="4"/>
      <dgm:spPr/>
      <dgm:t>
        <a:bodyPr/>
        <a:lstStyle/>
        <a:p>
          <a:endParaRPr lang="ru-RU"/>
        </a:p>
      </dgm:t>
    </dgm:pt>
    <dgm:pt modelId="{83E99004-3490-4CB7-8AE6-2CD859E8D78F}" type="pres">
      <dgm:prSet presAssocID="{B6908DE4-452C-4071-89F9-23ADA8DA7B6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3B4CB-8457-478A-9FB6-74B196605946}" type="pres">
      <dgm:prSet presAssocID="{B6908DE4-452C-4071-89F9-23ADA8DA7B69}" presName="tile4" presStyleLbl="node1" presStyleIdx="3" presStyleCnt="4"/>
      <dgm:spPr/>
      <dgm:t>
        <a:bodyPr/>
        <a:lstStyle/>
        <a:p>
          <a:endParaRPr lang="ru-RU"/>
        </a:p>
      </dgm:t>
    </dgm:pt>
    <dgm:pt modelId="{EC9941E3-1F65-40F1-AAAF-37F52E747483}" type="pres">
      <dgm:prSet presAssocID="{B6908DE4-452C-4071-89F9-23ADA8DA7B6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F0056-B541-4E56-9A00-804270C41756}" type="pres">
      <dgm:prSet presAssocID="{B6908DE4-452C-4071-89F9-23ADA8DA7B69}" presName="centerTile" presStyleLbl="fgShp" presStyleIdx="0" presStyleCnt="1" custScaleX="174998" custScaleY="140385" custLinFactNeighborX="722" custLinFactNeighborY="-645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58024-B602-4D0D-8DD7-B21015FA85FE}" type="presOf" srcId="{29CB0F66-02F3-4C53-90C2-ADB40A51C302}" destId="{A97513B8-40DB-4F6E-A79C-C7FDD3D74236}" srcOrd="0" destOrd="0" presId="urn:microsoft.com/office/officeart/2005/8/layout/matrix1"/>
    <dgm:cxn modelId="{3F6F1060-DA25-4547-A4CE-C4B616489D2A}" type="presOf" srcId="{178945FB-EAAA-4186-A538-B4EB1F518A65}" destId="{0ABD1063-AB6B-4137-A85C-C68A0AA7E99C}" srcOrd="0" destOrd="0" presId="urn:microsoft.com/office/officeart/2005/8/layout/matrix1"/>
    <dgm:cxn modelId="{4A5E4D4B-AC1F-4159-B67A-BD8620898437}" type="presOf" srcId="{9BE17FEF-5C26-40F9-94CC-E1AEC436F088}" destId="{EC9941E3-1F65-40F1-AAAF-37F52E747483}" srcOrd="1" destOrd="0" presId="urn:microsoft.com/office/officeart/2005/8/layout/matrix1"/>
    <dgm:cxn modelId="{0D8BAD4B-BF68-43CF-BD35-C0E693DACC7F}" type="presOf" srcId="{9BE17FEF-5C26-40F9-94CC-E1AEC436F088}" destId="{9D53B4CB-8457-478A-9FB6-74B196605946}" srcOrd="0" destOrd="0" presId="urn:microsoft.com/office/officeart/2005/8/layout/matrix1"/>
    <dgm:cxn modelId="{D87DFA68-7843-47B7-AF16-B542197427A1}" srcId="{30ABAC16-F7C2-4D4C-A108-BE8BBB83790A}" destId="{29CB0F66-02F3-4C53-90C2-ADB40A51C302}" srcOrd="0" destOrd="0" parTransId="{E115E880-71E7-4CBA-AD0F-051BAFB18532}" sibTransId="{E2464618-A15B-4A24-90EA-48EDD63234A7}"/>
    <dgm:cxn modelId="{703D22D7-0C5D-41E8-A7D1-F4315EFB2ADD}" type="presOf" srcId="{30ABAC16-F7C2-4D4C-A108-BE8BBB83790A}" destId="{DA7F0056-B541-4E56-9A00-804270C41756}" srcOrd="0" destOrd="0" presId="urn:microsoft.com/office/officeart/2005/8/layout/matrix1"/>
    <dgm:cxn modelId="{94EAA953-3319-44E7-83A1-0418D994776D}" type="presOf" srcId="{B6908DE4-452C-4071-89F9-23ADA8DA7B69}" destId="{0301741E-0F94-4285-B3EE-1755A27B3996}" srcOrd="0" destOrd="0" presId="urn:microsoft.com/office/officeart/2005/8/layout/matrix1"/>
    <dgm:cxn modelId="{AB3868CF-8011-4011-956A-36FADD489E3D}" srcId="{30ABAC16-F7C2-4D4C-A108-BE8BBB83790A}" destId="{C0CC0C43-A58C-4DAD-92C7-E32DBC178351}" srcOrd="2" destOrd="0" parTransId="{DEEE28C5-BD28-4EB0-816D-CCD634BE155F}" sibTransId="{B29AEDBD-1FC2-494A-B5EA-5ED86343668A}"/>
    <dgm:cxn modelId="{D324341E-A31E-4D9F-A3FB-3A7F16658617}" srcId="{30ABAC16-F7C2-4D4C-A108-BE8BBB83790A}" destId="{9BE17FEF-5C26-40F9-94CC-E1AEC436F088}" srcOrd="3" destOrd="0" parTransId="{1A3BD98E-3B83-433C-A139-34C7160C7B5D}" sibTransId="{A74F66AB-DD08-4BCC-B76F-1CF357EACB12}"/>
    <dgm:cxn modelId="{23B6B20D-67D6-47E4-8BA6-6D0140C5E374}" type="presOf" srcId="{29CB0F66-02F3-4C53-90C2-ADB40A51C302}" destId="{8955DC65-AB1F-4B4D-8F68-FC74F96ADD51}" srcOrd="1" destOrd="0" presId="urn:microsoft.com/office/officeart/2005/8/layout/matrix1"/>
    <dgm:cxn modelId="{17711B6D-ED70-4DAC-AD5D-165387905016}" type="presOf" srcId="{C0CC0C43-A58C-4DAD-92C7-E32DBC178351}" destId="{83E99004-3490-4CB7-8AE6-2CD859E8D78F}" srcOrd="1" destOrd="0" presId="urn:microsoft.com/office/officeart/2005/8/layout/matrix1"/>
    <dgm:cxn modelId="{9C74931F-F069-46C8-AD36-FF71FF0B3D5D}" srcId="{B6908DE4-452C-4071-89F9-23ADA8DA7B69}" destId="{30ABAC16-F7C2-4D4C-A108-BE8BBB83790A}" srcOrd="0" destOrd="0" parTransId="{89007BB4-1045-476C-BFD1-8A0E86059A4E}" sibTransId="{A61B75C8-61FC-4310-8B37-1DF72A32020D}"/>
    <dgm:cxn modelId="{25000AAC-38B6-4159-8843-D6B6B3DF61EA}" type="presOf" srcId="{178945FB-EAAA-4186-A538-B4EB1F518A65}" destId="{D9740000-DF41-4751-8270-35AB014B2E20}" srcOrd="1" destOrd="0" presId="urn:microsoft.com/office/officeart/2005/8/layout/matrix1"/>
    <dgm:cxn modelId="{F1520962-4901-475C-B646-6F4BAF3E49BB}" type="presOf" srcId="{C0CC0C43-A58C-4DAD-92C7-E32DBC178351}" destId="{99D8411B-532C-4409-9365-9F43D8612E9A}" srcOrd="0" destOrd="0" presId="urn:microsoft.com/office/officeart/2005/8/layout/matrix1"/>
    <dgm:cxn modelId="{9E8F7309-DC3C-4F1D-8227-BE315F5C76E3}" srcId="{30ABAC16-F7C2-4D4C-A108-BE8BBB83790A}" destId="{178945FB-EAAA-4186-A538-B4EB1F518A65}" srcOrd="1" destOrd="0" parTransId="{3B381A5F-BFD5-40D4-9872-44F614273A09}" sibTransId="{43C5A96E-C0DE-49D9-BC05-E2DEF8851D52}"/>
    <dgm:cxn modelId="{844F357C-16D3-4E55-91D3-D36FE7AAB35D}" type="presParOf" srcId="{0301741E-0F94-4285-B3EE-1755A27B3996}" destId="{8CFFE6DC-0279-4EBD-81C7-BE377AFD8AB3}" srcOrd="0" destOrd="0" presId="urn:microsoft.com/office/officeart/2005/8/layout/matrix1"/>
    <dgm:cxn modelId="{301B3CDD-40F6-451E-A560-BC0B13E0E90A}" type="presParOf" srcId="{8CFFE6DC-0279-4EBD-81C7-BE377AFD8AB3}" destId="{A97513B8-40DB-4F6E-A79C-C7FDD3D74236}" srcOrd="0" destOrd="0" presId="urn:microsoft.com/office/officeart/2005/8/layout/matrix1"/>
    <dgm:cxn modelId="{D4B377D4-D0A1-45D0-A948-C9992E3770BA}" type="presParOf" srcId="{8CFFE6DC-0279-4EBD-81C7-BE377AFD8AB3}" destId="{8955DC65-AB1F-4B4D-8F68-FC74F96ADD51}" srcOrd="1" destOrd="0" presId="urn:microsoft.com/office/officeart/2005/8/layout/matrix1"/>
    <dgm:cxn modelId="{B941B96A-A129-4BAF-8E54-4A2CF7AC8098}" type="presParOf" srcId="{8CFFE6DC-0279-4EBD-81C7-BE377AFD8AB3}" destId="{0ABD1063-AB6B-4137-A85C-C68A0AA7E99C}" srcOrd="2" destOrd="0" presId="urn:microsoft.com/office/officeart/2005/8/layout/matrix1"/>
    <dgm:cxn modelId="{B2DDD429-DDD0-4B1A-8AE8-1D805D35D88F}" type="presParOf" srcId="{8CFFE6DC-0279-4EBD-81C7-BE377AFD8AB3}" destId="{D9740000-DF41-4751-8270-35AB014B2E20}" srcOrd="3" destOrd="0" presId="urn:microsoft.com/office/officeart/2005/8/layout/matrix1"/>
    <dgm:cxn modelId="{3CEF07A2-1275-48BF-A35B-88A09741B966}" type="presParOf" srcId="{8CFFE6DC-0279-4EBD-81C7-BE377AFD8AB3}" destId="{99D8411B-532C-4409-9365-9F43D8612E9A}" srcOrd="4" destOrd="0" presId="urn:microsoft.com/office/officeart/2005/8/layout/matrix1"/>
    <dgm:cxn modelId="{8184CD07-C8CD-4CAF-9036-AB04C23509B0}" type="presParOf" srcId="{8CFFE6DC-0279-4EBD-81C7-BE377AFD8AB3}" destId="{83E99004-3490-4CB7-8AE6-2CD859E8D78F}" srcOrd="5" destOrd="0" presId="urn:microsoft.com/office/officeart/2005/8/layout/matrix1"/>
    <dgm:cxn modelId="{FB32BC68-3239-458D-A868-41C237273FA1}" type="presParOf" srcId="{8CFFE6DC-0279-4EBD-81C7-BE377AFD8AB3}" destId="{9D53B4CB-8457-478A-9FB6-74B196605946}" srcOrd="6" destOrd="0" presId="urn:microsoft.com/office/officeart/2005/8/layout/matrix1"/>
    <dgm:cxn modelId="{66819245-61BE-494C-8BFB-256073136332}" type="presParOf" srcId="{8CFFE6DC-0279-4EBD-81C7-BE377AFD8AB3}" destId="{EC9941E3-1F65-40F1-AAAF-37F52E747483}" srcOrd="7" destOrd="0" presId="urn:microsoft.com/office/officeart/2005/8/layout/matrix1"/>
    <dgm:cxn modelId="{A409EDF9-3EC5-4EA8-A83B-D34F1E7CA5CB}" type="presParOf" srcId="{0301741E-0F94-4285-B3EE-1755A27B3996}" destId="{DA7F0056-B541-4E56-9A00-804270C417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BF32-CC11-4571-9F68-448630DA6AA9}">
      <dsp:nvSpPr>
        <dsp:cNvPr id="0" name=""/>
        <dsp:cNvSpPr/>
      </dsp:nvSpPr>
      <dsp:spPr>
        <a:xfrm>
          <a:off x="24059" y="288037"/>
          <a:ext cx="2823904" cy="22591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F0941-3EEB-41A7-82BD-9E6F61EDD02B}">
      <dsp:nvSpPr>
        <dsp:cNvPr id="0" name=""/>
        <dsp:cNvSpPr/>
      </dsp:nvSpPr>
      <dsp:spPr>
        <a:xfrm>
          <a:off x="288030" y="2664296"/>
          <a:ext cx="2513275" cy="22434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Bookman Old Style" panose="02050604050505020204" pitchFamily="18" charset="0"/>
            </a:rPr>
            <a:t>KLASSENRAUM</a:t>
          </a:r>
          <a:r>
            <a:rPr lang="ru-RU" sz="2200" kern="1200" dirty="0" smtClean="0">
              <a:latin typeface="Bookman Old Style" panose="02050604050505020204" pitchFamily="18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anose="02050604050505020204" pitchFamily="18" charset="0"/>
            </a:rPr>
            <a:t>собственный сайт дистанционного </a:t>
          </a:r>
          <a:r>
            <a:rPr lang="ru-RU" sz="2200" kern="1200" dirty="0" smtClean="0">
              <a:latin typeface="Bookman Old Style" panose="02050604050505020204" pitchFamily="18" charset="0"/>
            </a:rPr>
            <a:t>обучения (</a:t>
          </a:r>
          <a:r>
            <a:rPr lang="en-US" sz="2200" kern="1200" dirty="0" err="1" smtClean="0">
              <a:latin typeface="Bookman Old Style" panose="02050604050505020204" pitchFamily="18" charset="0"/>
            </a:rPr>
            <a:t>moodle</a:t>
          </a:r>
          <a:r>
            <a:rPr lang="en-US" sz="2200" kern="1200" dirty="0" smtClean="0">
              <a:latin typeface="Bookman Old Style" panose="02050604050505020204" pitchFamily="18" charset="0"/>
            </a:rPr>
            <a:t>)</a:t>
          </a:r>
          <a:endParaRPr lang="ru-RU" sz="2200" kern="1200" dirty="0">
            <a:latin typeface="Bookman Old Style" panose="02050604050505020204" pitchFamily="18" charset="0"/>
          </a:endParaRPr>
        </a:p>
      </dsp:txBody>
      <dsp:txXfrm>
        <a:off x="288030" y="2664296"/>
        <a:ext cx="2513275" cy="2243473"/>
      </dsp:txXfrm>
    </dsp:sp>
    <dsp:sp modelId="{3C5143AA-1BCE-4013-B207-3F8706331C74}">
      <dsp:nvSpPr>
        <dsp:cNvPr id="0" name=""/>
        <dsp:cNvSpPr/>
      </dsp:nvSpPr>
      <dsp:spPr>
        <a:xfrm>
          <a:off x="3168364" y="576072"/>
          <a:ext cx="2823904" cy="225912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A9BA-599B-4C6C-94D6-689468AC84C8}">
      <dsp:nvSpPr>
        <dsp:cNvPr id="0" name=""/>
        <dsp:cNvSpPr/>
      </dsp:nvSpPr>
      <dsp:spPr>
        <a:xfrm>
          <a:off x="3440972" y="2664294"/>
          <a:ext cx="2513275" cy="21895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anose="02050604050505020204" pitchFamily="18" charset="0"/>
            </a:rPr>
            <a:t>КЛАССНЫЕ ВСТРЕЧИ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anose="02050604050505020204" pitchFamily="18" charset="0"/>
            </a:rPr>
            <a:t>система педагогической поддержки</a:t>
          </a:r>
          <a:endParaRPr lang="ru-RU" sz="2200" kern="1200" dirty="0">
            <a:latin typeface="Bookman Old Style" panose="02050604050505020204" pitchFamily="18" charset="0"/>
          </a:endParaRPr>
        </a:p>
      </dsp:txBody>
      <dsp:txXfrm>
        <a:off x="3440972" y="2664294"/>
        <a:ext cx="2513275" cy="2189540"/>
      </dsp:txXfrm>
    </dsp:sp>
    <dsp:sp modelId="{E69B058B-6889-44D0-87D9-AD32FE4B429D}">
      <dsp:nvSpPr>
        <dsp:cNvPr id="0" name=""/>
        <dsp:cNvSpPr/>
      </dsp:nvSpPr>
      <dsp:spPr>
        <a:xfrm>
          <a:off x="6198132" y="432058"/>
          <a:ext cx="2823904" cy="225912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4441C-BEDE-420B-A45A-24AA7718A2F4}">
      <dsp:nvSpPr>
        <dsp:cNvPr id="0" name=""/>
        <dsp:cNvSpPr/>
      </dsp:nvSpPr>
      <dsp:spPr>
        <a:xfrm>
          <a:off x="6408710" y="2664296"/>
          <a:ext cx="2513275" cy="21490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anose="02050604050505020204" pitchFamily="18" charset="0"/>
            </a:rPr>
            <a:t>МЫ ВМЕСТЕ – ТЫ ВАЖЕН система </a:t>
          </a:r>
          <a:r>
            <a:rPr lang="ru-RU" sz="2200" kern="1200" dirty="0" err="1" smtClean="0">
              <a:latin typeface="Bookman Old Style" panose="02050604050505020204" pitchFamily="18" charset="0"/>
            </a:rPr>
            <a:t>вр</a:t>
          </a:r>
          <a:r>
            <a:rPr lang="ru-RU" sz="2200" kern="1200" dirty="0" smtClean="0">
              <a:latin typeface="Bookman Old Style" panose="02050604050505020204" pitchFamily="18" charset="0"/>
            </a:rPr>
            <a:t> классов по модели </a:t>
          </a:r>
          <a:r>
            <a:rPr lang="ru-RU" sz="2200" kern="1200" dirty="0" err="1" smtClean="0">
              <a:latin typeface="Bookman Old Style" panose="02050604050505020204" pitchFamily="18" charset="0"/>
            </a:rPr>
            <a:t>соц.сообществ</a:t>
          </a:r>
          <a:r>
            <a:rPr lang="ru-RU" sz="2200" kern="1200" dirty="0" smtClean="0">
              <a:latin typeface="Bookman Old Style" panose="02050604050505020204" pitchFamily="18" charset="0"/>
            </a:rPr>
            <a:t> </a:t>
          </a:r>
          <a:endParaRPr lang="ru-RU" sz="2200" kern="1200" dirty="0">
            <a:latin typeface="Bookman Old Style" panose="02050604050505020204" pitchFamily="18" charset="0"/>
          </a:endParaRPr>
        </a:p>
      </dsp:txBody>
      <dsp:txXfrm>
        <a:off x="6408710" y="2664296"/>
        <a:ext cx="2513275" cy="2149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ABF32-CC11-4571-9F68-448630DA6AA9}">
      <dsp:nvSpPr>
        <dsp:cNvPr id="0" name=""/>
        <dsp:cNvSpPr/>
      </dsp:nvSpPr>
      <dsp:spPr>
        <a:xfrm>
          <a:off x="24059" y="288037"/>
          <a:ext cx="2823904" cy="22591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F0941-3EEB-41A7-82BD-9E6F61EDD02B}">
      <dsp:nvSpPr>
        <dsp:cNvPr id="0" name=""/>
        <dsp:cNvSpPr/>
      </dsp:nvSpPr>
      <dsp:spPr>
        <a:xfrm>
          <a:off x="288030" y="2664296"/>
          <a:ext cx="2513275" cy="22434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Bookman Old Style" panose="02050604050505020204" pitchFamily="18" charset="0"/>
            </a:rPr>
            <a:t>KLASSENRAUM</a:t>
          </a:r>
          <a:r>
            <a:rPr lang="ru-RU" sz="2200" kern="1200" dirty="0" smtClean="0">
              <a:latin typeface="Bookman Old Style" panose="02050604050505020204" pitchFamily="18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anose="02050604050505020204" pitchFamily="18" charset="0"/>
            </a:rPr>
            <a:t>собственный сайт дистанционного обучения</a:t>
          </a:r>
          <a:endParaRPr lang="ru-RU" sz="2200" kern="1200" dirty="0">
            <a:latin typeface="Bookman Old Style" panose="02050604050505020204" pitchFamily="18" charset="0"/>
          </a:endParaRPr>
        </a:p>
      </dsp:txBody>
      <dsp:txXfrm>
        <a:off x="288030" y="2664296"/>
        <a:ext cx="2513275" cy="2243473"/>
      </dsp:txXfrm>
    </dsp:sp>
    <dsp:sp modelId="{3C5143AA-1BCE-4013-B207-3F8706331C74}">
      <dsp:nvSpPr>
        <dsp:cNvPr id="0" name=""/>
        <dsp:cNvSpPr/>
      </dsp:nvSpPr>
      <dsp:spPr>
        <a:xfrm>
          <a:off x="3168364" y="576072"/>
          <a:ext cx="2823904" cy="225912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A9BA-599B-4C6C-94D6-689468AC84C8}">
      <dsp:nvSpPr>
        <dsp:cNvPr id="0" name=""/>
        <dsp:cNvSpPr/>
      </dsp:nvSpPr>
      <dsp:spPr>
        <a:xfrm>
          <a:off x="3440972" y="2664294"/>
          <a:ext cx="2513275" cy="21895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anose="02050604050505020204" pitchFamily="18" charset="0"/>
            </a:rPr>
            <a:t>КЛАССНЫЕ ВСТРЕЧИ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anose="02050604050505020204" pitchFamily="18" charset="0"/>
            </a:rPr>
            <a:t>система педагогической поддержки</a:t>
          </a:r>
          <a:endParaRPr lang="ru-RU" sz="2200" kern="1200" dirty="0">
            <a:latin typeface="Bookman Old Style" panose="02050604050505020204" pitchFamily="18" charset="0"/>
          </a:endParaRPr>
        </a:p>
      </dsp:txBody>
      <dsp:txXfrm>
        <a:off x="3440972" y="2664294"/>
        <a:ext cx="2513275" cy="2189540"/>
      </dsp:txXfrm>
    </dsp:sp>
    <dsp:sp modelId="{E69B058B-6889-44D0-87D9-AD32FE4B429D}">
      <dsp:nvSpPr>
        <dsp:cNvPr id="0" name=""/>
        <dsp:cNvSpPr/>
      </dsp:nvSpPr>
      <dsp:spPr>
        <a:xfrm>
          <a:off x="6198132" y="432058"/>
          <a:ext cx="2823904" cy="225912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4441C-BEDE-420B-A45A-24AA7718A2F4}">
      <dsp:nvSpPr>
        <dsp:cNvPr id="0" name=""/>
        <dsp:cNvSpPr/>
      </dsp:nvSpPr>
      <dsp:spPr>
        <a:xfrm>
          <a:off x="6408710" y="2664296"/>
          <a:ext cx="2513275" cy="21490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anose="02050604050505020204" pitchFamily="18" charset="0"/>
            </a:rPr>
            <a:t>МЫ ВМЕСТЕ – ТЫ ВАЖЕН система </a:t>
          </a:r>
          <a:r>
            <a:rPr lang="ru-RU" sz="2200" kern="1200" dirty="0" err="1" smtClean="0">
              <a:latin typeface="Bookman Old Style" panose="02050604050505020204" pitchFamily="18" charset="0"/>
            </a:rPr>
            <a:t>вр</a:t>
          </a:r>
          <a:r>
            <a:rPr lang="ru-RU" sz="2200" kern="1200" dirty="0" smtClean="0">
              <a:latin typeface="Bookman Old Style" panose="02050604050505020204" pitchFamily="18" charset="0"/>
            </a:rPr>
            <a:t> классов по модели </a:t>
          </a:r>
          <a:r>
            <a:rPr lang="ru-RU" sz="2200" kern="1200" dirty="0" err="1" smtClean="0">
              <a:latin typeface="Bookman Old Style" panose="02050604050505020204" pitchFamily="18" charset="0"/>
            </a:rPr>
            <a:t>соц.сообществ</a:t>
          </a:r>
          <a:r>
            <a:rPr lang="ru-RU" sz="2200" kern="1200" dirty="0" smtClean="0">
              <a:latin typeface="Bookman Old Style" panose="02050604050505020204" pitchFamily="18" charset="0"/>
            </a:rPr>
            <a:t> </a:t>
          </a:r>
          <a:endParaRPr lang="ru-RU" sz="2200" kern="1200" dirty="0">
            <a:latin typeface="Bookman Old Style" panose="02050604050505020204" pitchFamily="18" charset="0"/>
          </a:endParaRPr>
        </a:p>
      </dsp:txBody>
      <dsp:txXfrm>
        <a:off x="6408710" y="2664296"/>
        <a:ext cx="2513275" cy="2149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513B8-40DB-4F6E-A79C-C7FDD3D74236}">
      <dsp:nvSpPr>
        <dsp:cNvPr id="0" name=""/>
        <dsp:cNvSpPr/>
      </dsp:nvSpPr>
      <dsp:spPr>
        <a:xfrm rot="16200000">
          <a:off x="1010747" y="-981232"/>
          <a:ext cx="2334989" cy="43564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Book Antiqua" panose="02040602050305030304" pitchFamily="18" charset="0"/>
            </a:rPr>
            <a:t>Сохранение целостности образовательного пространства</a:t>
          </a:r>
          <a:endParaRPr lang="ru-RU" sz="2500" kern="1200" dirty="0">
            <a:latin typeface="Book Antiqua" panose="02040602050305030304" pitchFamily="18" charset="0"/>
          </a:endParaRPr>
        </a:p>
      </dsp:txBody>
      <dsp:txXfrm rot="5400000">
        <a:off x="-1" y="29515"/>
        <a:ext cx="4356484" cy="1751242"/>
      </dsp:txXfrm>
    </dsp:sp>
    <dsp:sp modelId="{0ABD1063-AB6B-4137-A85C-C68A0AA7E99C}">
      <dsp:nvSpPr>
        <dsp:cNvPr id="0" name=""/>
        <dsp:cNvSpPr/>
      </dsp:nvSpPr>
      <dsp:spPr>
        <a:xfrm>
          <a:off x="4356484" y="0"/>
          <a:ext cx="4356484" cy="233498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Book Antiqua" panose="02040602050305030304" pitchFamily="18" charset="0"/>
            </a:rPr>
            <a:t>Возможность влияния (стандарты, алгоритмы, регламенты, контент) </a:t>
          </a:r>
          <a:endParaRPr lang="ru-RU" sz="2500" kern="1200" dirty="0">
            <a:latin typeface="Book Antiqua" panose="02040602050305030304" pitchFamily="18" charset="0"/>
          </a:endParaRPr>
        </a:p>
      </dsp:txBody>
      <dsp:txXfrm>
        <a:off x="4356484" y="0"/>
        <a:ext cx="4356484" cy="1751242"/>
      </dsp:txXfrm>
    </dsp:sp>
    <dsp:sp modelId="{99D8411B-532C-4409-9365-9F43D8612E9A}">
      <dsp:nvSpPr>
        <dsp:cNvPr id="0" name=""/>
        <dsp:cNvSpPr/>
      </dsp:nvSpPr>
      <dsp:spPr>
        <a:xfrm rot="10800000">
          <a:off x="0" y="2334989"/>
          <a:ext cx="4356484" cy="233498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Book Antiqua" panose="02040602050305030304" pitchFamily="18" charset="0"/>
            </a:rPr>
            <a:t>Эффективное функционирование (техподдержка, </a:t>
          </a:r>
          <a:r>
            <a:rPr lang="ru-RU" sz="2400" kern="1200" dirty="0" err="1" smtClean="0">
              <a:latin typeface="Book Antiqua" panose="02040602050305030304" pitchFamily="18" charset="0"/>
            </a:rPr>
            <a:t>метод.сопровождение</a:t>
          </a:r>
          <a:r>
            <a:rPr lang="ru-RU" sz="2400" kern="1200" dirty="0" smtClean="0">
              <a:latin typeface="Book Antiqua" panose="02040602050305030304" pitchFamily="18" charset="0"/>
            </a:rPr>
            <a:t>) </a:t>
          </a:r>
          <a:endParaRPr lang="ru-RU" sz="2400" kern="1200" dirty="0">
            <a:latin typeface="Book Antiqua" panose="02040602050305030304" pitchFamily="18" charset="0"/>
          </a:endParaRPr>
        </a:p>
      </dsp:txBody>
      <dsp:txXfrm rot="10800000">
        <a:off x="0" y="2918736"/>
        <a:ext cx="4356484" cy="1751242"/>
      </dsp:txXfrm>
    </dsp:sp>
    <dsp:sp modelId="{9D53B4CB-8457-478A-9FB6-74B196605946}">
      <dsp:nvSpPr>
        <dsp:cNvPr id="0" name=""/>
        <dsp:cNvSpPr/>
      </dsp:nvSpPr>
      <dsp:spPr>
        <a:xfrm rot="5400000">
          <a:off x="5367231" y="1324242"/>
          <a:ext cx="2334989" cy="43564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Book Antiqua" panose="02040602050305030304" pitchFamily="18" charset="0"/>
            </a:rPr>
            <a:t>Объективные данные и эффективная обратная связь</a:t>
          </a:r>
          <a:endParaRPr lang="ru-RU" sz="2500" kern="1200" dirty="0">
            <a:latin typeface="Book Antiqua" panose="02040602050305030304" pitchFamily="18" charset="0"/>
          </a:endParaRPr>
        </a:p>
      </dsp:txBody>
      <dsp:txXfrm rot="-5400000">
        <a:off x="4356483" y="2918736"/>
        <a:ext cx="4356484" cy="1751242"/>
      </dsp:txXfrm>
    </dsp:sp>
    <dsp:sp modelId="{DA7F0056-B541-4E56-9A00-804270C41756}">
      <dsp:nvSpPr>
        <dsp:cNvPr id="0" name=""/>
        <dsp:cNvSpPr/>
      </dsp:nvSpPr>
      <dsp:spPr>
        <a:xfrm>
          <a:off x="2088228" y="1440157"/>
          <a:ext cx="4574255" cy="163898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500" kern="1200" dirty="0" smtClean="0">
              <a:latin typeface="Book Antiqua" panose="02040602050305030304" pitchFamily="18" charset="0"/>
            </a:rPr>
            <a:t>Собственный сайт ДО «</a:t>
          </a:r>
          <a:r>
            <a:rPr lang="en-US" sz="2500" kern="1200" dirty="0" smtClean="0">
              <a:latin typeface="Book Antiqua" panose="02040602050305030304" pitchFamily="18" charset="0"/>
            </a:rPr>
            <a:t>KLASSENRAUM</a:t>
          </a:r>
          <a:r>
            <a:rPr lang="ru-RU" sz="2500" kern="1200" dirty="0" smtClean="0">
              <a:latin typeface="Book Antiqua" panose="02040602050305030304" pitchFamily="18" charset="0"/>
            </a:rPr>
            <a:t>» (платформа </a:t>
          </a:r>
          <a:r>
            <a:rPr lang="en-US" sz="2500" kern="1200" dirty="0" err="1" smtClean="0">
              <a:latin typeface="Book Antiqua" panose="02040602050305030304" pitchFamily="18" charset="0"/>
            </a:rPr>
            <a:t>moodle</a:t>
          </a:r>
          <a:r>
            <a:rPr lang="ru-RU" sz="2500" kern="1200" dirty="0" smtClean="0">
              <a:latin typeface="Book Antiqua" panose="02040602050305030304" pitchFamily="18" charset="0"/>
            </a:rPr>
            <a:t>)</a:t>
          </a:r>
          <a:endParaRPr lang="ru-RU" sz="2500" kern="1200" dirty="0">
            <a:latin typeface="Book Antiqua" panose="02040602050305030304" pitchFamily="18" charset="0"/>
          </a:endParaRPr>
        </a:p>
      </dsp:txBody>
      <dsp:txXfrm>
        <a:off x="2168237" y="1520166"/>
        <a:ext cx="4414237" cy="1478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7A03-74AA-4193-A6EC-B7A60475CBE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D11D-FE89-4EBE-9663-8030D78F3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7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.direktoria.org/catalog/courses/11618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odle.imc.tomsk.ru/mod/bigbluebuttonbn/view.php?id=2230" TargetMode="External"/><Relationship Id="rId4" Type="http://schemas.openxmlformats.org/officeDocument/2006/relationships/hyperlink" Target="https://mief2020.mmco-expo.ru/program/otsenki-i-otmetki-v-tsifrovoy-shko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054" y="1916832"/>
            <a:ext cx="4462264" cy="1656183"/>
          </a:xfrm>
        </p:spPr>
        <p:txBody>
          <a:bodyPr>
            <a:noAutofit/>
          </a:bodyPr>
          <a:lstStyle/>
          <a:p>
            <a:pPr algn="l"/>
            <a:r>
              <a:rPr lang="ru-RU" sz="4800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Дистант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: уроки идеального шторма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054" y="458112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Елена Сорокина, директор МАОУ гимназии № 6 г. Томск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43691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Bookman Old Style" panose="02050604050505020204" pitchFamily="18" charset="0"/>
              </a:rPr>
              <a:t>УРОКИ ИДЕАЛЬНОГО ШТОРМА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9001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ДИСТАНТ ОТКРЫЛ ДВЕРИ ГЛОБАЛЬНОЙ КОНКУРЕНЦИИ В </a:t>
            </a: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ОБРАЗОВАНИИ </a:t>
            </a:r>
            <a:endParaRPr lang="ru-RU" sz="1800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УПРАВЛЕНИЕ ОП В ДИСТАНТЕ - ЭТО УПРАВЛЕНИЕ ДРУГОГО </a:t>
            </a: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КАЧЕСТВА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ЦОР</a:t>
            </a: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– ИНСТРУМЕНТ ГЛУБОКОЙ ИНДИВИДУАЛИЗАЦИИ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ТЕХНОЛОГИИ ХОРОШИ НАСТОЛЬКО, НАСКОЛЬКО ВЫ УМЕЕТЕ ИХ ПРИМЕНЯТЬ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ЦОР </a:t>
            </a: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и ИКТ САМИ ПО СЕБЕ НЕ ОБЕСПЕЧИВАЮТ ПОВЫШЕНИЕ КАЧЕСТВА </a:t>
            </a: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ОБРАЗОВАНИЯ.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ЦОТ УСИЛИВАЮТ ОБРАЗОВАТЕЛЬНОЕ НЕРАВЕНСТВО.</a:t>
            </a:r>
            <a:endParaRPr lang="ru-RU" sz="1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0470" y="2540533"/>
            <a:ext cx="584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БЛАГОДАРЮ ЗА ВНИМАНИЕ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ПРИГЛАШАЮ К СОТРУДНИЧЕСТВУ</a:t>
            </a:r>
            <a:endParaRPr lang="ru-R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2828789" cy="2261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7681" t="24076" r="38767" b="27772"/>
          <a:stretch/>
        </p:blipFill>
        <p:spPr>
          <a:xfrm>
            <a:off x="2151557" y="4401108"/>
            <a:ext cx="576064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0470" y="4504474"/>
            <a:ext cx="246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ЕЛЕНА СОРОКИНА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239" y="3759730"/>
            <a:ext cx="555875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5143" y="3827092"/>
            <a:ext cx="342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SOROKINA@GIM6TOMSK.RU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Download Free png Free Blue Phone Icon Png 389302 | Download Blu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25" y="5114494"/>
            <a:ext cx="636255" cy="4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15143" y="5181856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89039152023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94" y="692696"/>
            <a:ext cx="8229600" cy="43691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Узнать подробнее 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«Модель эффективной организации дистанционного обучения: опыт гимназии № 6 г. Томска</a:t>
            </a:r>
            <a:r>
              <a:rPr lang="ru-RU" sz="2000" dirty="0" smtClean="0">
                <a:latin typeface="Bookman Old Style" panose="02050604050505020204" pitchFamily="18" charset="0"/>
              </a:rPr>
              <a:t>», </a:t>
            </a:r>
            <a:r>
              <a:rPr lang="ru-RU" sz="2000" dirty="0" smtClean="0">
                <a:latin typeface="Bookman Old Style" panose="02050604050505020204" pitchFamily="18" charset="0"/>
              </a:rPr>
              <a:t>Всероссийский форум «Как школе перейти на дистанционное обучение без стресса» </a:t>
            </a:r>
            <a:r>
              <a:rPr lang="de-DE" sz="2000" dirty="0">
                <a:latin typeface="Bookman Old Style" panose="02050604050505020204" pitchFamily="18" charset="0"/>
                <a:hlinkClick r:id="rId3"/>
              </a:rPr>
              <a:t>https://tool.direktoria.org/catalog/courses/11618</a:t>
            </a:r>
            <a:r>
              <a:rPr lang="de-DE" sz="2000" dirty="0" smtClean="0">
                <a:latin typeface="Bookman Old Style" panose="02050604050505020204" pitchFamily="18" charset="0"/>
                <a:hlinkClick r:id="rId3"/>
              </a:rPr>
              <a:t>/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«</a:t>
            </a:r>
            <a:r>
              <a:rPr lang="ru-RU" sz="2000" dirty="0" smtClean="0">
                <a:latin typeface="Bookman Old Style" panose="02050604050505020204" pitchFamily="18" charset="0"/>
              </a:rPr>
              <a:t>Оценки и отметки в цифровой школе</a:t>
            </a:r>
            <a:r>
              <a:rPr lang="ru-RU" sz="2000" dirty="0" smtClean="0">
                <a:latin typeface="Bookman Old Style" panose="02050604050505020204" pitchFamily="18" charset="0"/>
              </a:rPr>
              <a:t>», </a:t>
            </a:r>
            <a:r>
              <a:rPr lang="ru-RU" sz="2000" dirty="0" smtClean="0">
                <a:latin typeface="Bookman Old Style" panose="02050604050505020204" pitchFamily="18" charset="0"/>
              </a:rPr>
              <a:t>ММСО 2020 </a:t>
            </a:r>
            <a:r>
              <a:rPr lang="de-DE" sz="2000" dirty="0">
                <a:latin typeface="Bookman Old Style" panose="02050604050505020204" pitchFamily="18" charset="0"/>
                <a:hlinkClick r:id="rId4"/>
              </a:rPr>
              <a:t>https://</a:t>
            </a:r>
            <a:r>
              <a:rPr lang="de-DE" sz="2000" dirty="0" smtClean="0">
                <a:latin typeface="Bookman Old Style" panose="02050604050505020204" pitchFamily="18" charset="0"/>
                <a:hlinkClick r:id="rId4"/>
              </a:rPr>
              <a:t>mief2020.mmco-expo.ru/program/otsenki-i-otmetki-v-tsifrovoy-shkole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«</a:t>
            </a:r>
            <a:r>
              <a:rPr lang="ru-RU" sz="2000" dirty="0" smtClean="0">
                <a:latin typeface="Bookman Old Style" panose="02050604050505020204" pitchFamily="18" charset="0"/>
              </a:rPr>
              <a:t>Мы здесь зачем? Управление образовательным процессом в условиях </a:t>
            </a:r>
            <a:r>
              <a:rPr lang="ru-RU" sz="2000" dirty="0" err="1" smtClean="0">
                <a:latin typeface="Bookman Old Style" panose="02050604050505020204" pitchFamily="18" charset="0"/>
              </a:rPr>
              <a:t>дистанта</a:t>
            </a:r>
            <a:r>
              <a:rPr lang="ru-RU" sz="2000" dirty="0" smtClean="0">
                <a:latin typeface="Bookman Old Style" panose="02050604050505020204" pitchFamily="18" charset="0"/>
              </a:rPr>
              <a:t>», площадка </a:t>
            </a:r>
            <a:r>
              <a:rPr lang="ru-RU" sz="2000" dirty="0" smtClean="0">
                <a:latin typeface="Bookman Old Style" panose="02050604050505020204" pitchFamily="18" charset="0"/>
              </a:rPr>
              <a:t>МАУ ИМЦ г. Томска </a:t>
            </a:r>
            <a:r>
              <a:rPr lang="de-DE" sz="2000" dirty="0" smtClean="0">
                <a:latin typeface="Bookman Old Style" panose="02050604050505020204" pitchFamily="18" charset="0"/>
                <a:hlinkClick r:id="rId5"/>
              </a:rPr>
              <a:t>http</a:t>
            </a:r>
            <a:r>
              <a:rPr lang="de-DE" sz="2000" dirty="0">
                <a:latin typeface="Bookman Old Style" panose="02050604050505020204" pitchFamily="18" charset="0"/>
                <a:hlinkClick r:id="rId5"/>
              </a:rPr>
              <a:t>://</a:t>
            </a:r>
            <a:r>
              <a:rPr lang="de-DE" sz="2000" dirty="0" smtClean="0">
                <a:latin typeface="Bookman Old Style" panose="02050604050505020204" pitchFamily="18" charset="0"/>
                <a:hlinkClick r:id="rId5"/>
              </a:rPr>
              <a:t>moodle.imc.tomsk.ru/mod/bigbluebuttonbn/view.php?id=2230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9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881936" cy="1440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Bookman Old Style" panose="02050604050505020204" pitchFamily="18" charset="0"/>
              </a:rPr>
              <a:t>Система дистанционного обучения в гимназии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51341201"/>
              </p:ext>
            </p:extLst>
          </p:nvPr>
        </p:nvGraphicFramePr>
        <p:xfrm>
          <a:off x="107504" y="1124744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5816" y="1412776"/>
            <a:ext cx="6192688" cy="46085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881936" cy="1440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Bookman Old Style" panose="02050604050505020204" pitchFamily="18" charset="0"/>
              </a:rPr>
              <a:t>Система дистанционного обучения в гимназии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88054423"/>
              </p:ext>
            </p:extLst>
          </p:nvPr>
        </p:nvGraphicFramePr>
        <p:xfrm>
          <a:off x="107504" y="1124744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906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0728"/>
            <a:ext cx="832092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22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0728"/>
            <a:ext cx="844893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9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233" t="11801" r="43325" b="4528"/>
          <a:stretch/>
        </p:blipFill>
        <p:spPr>
          <a:xfrm>
            <a:off x="179512" y="260648"/>
            <a:ext cx="6039611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660232" y="1335829"/>
            <a:ext cx="2483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Собственный сайт дистанционного обучения – единая </a:t>
            </a:r>
            <a:r>
              <a:rPr lang="ru-R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точка входа и точка сбора всего образовательного контента и всех </a:t>
            </a:r>
            <a:r>
              <a:rPr lang="ru-RU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субъектов</a:t>
            </a:r>
            <a:r>
              <a:rPr lang="en-US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образования гимназии</a:t>
            </a:r>
            <a:endParaRPr lang="ru-RU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4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881936" cy="1440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Bookman Old Style" panose="02050604050505020204" pitchFamily="18" charset="0"/>
              </a:rPr>
              <a:t>Система дистанционного обучения в гимназии</a:t>
            </a:r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630364"/>
              </p:ext>
            </p:extLst>
          </p:nvPr>
        </p:nvGraphicFramePr>
        <p:xfrm>
          <a:off x="323528" y="1264473"/>
          <a:ext cx="8712968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5916512"/>
            <a:ext cx="330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У П Р А В Л Я Е М О С Т Ь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0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759" y="2852936"/>
            <a:ext cx="886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ОНИ НИЧЕГО НЕ ЗАБЫЛИ И НИЧЕМУ НЕ НАУЧИЛИСЬ</a:t>
            </a:r>
            <a:endParaRPr lang="ru-R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281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Bookman Old Style</vt:lpstr>
      <vt:lpstr>Calibri</vt:lpstr>
      <vt:lpstr>Тема Office</vt:lpstr>
      <vt:lpstr>Дистант: уроки идеального шторма</vt:lpstr>
      <vt:lpstr>Узнать подробнее </vt:lpstr>
      <vt:lpstr>Система дистанционного обучения в гимназии</vt:lpstr>
      <vt:lpstr>Система дистанционного обучения в гимназии</vt:lpstr>
      <vt:lpstr>Презентация PowerPoint</vt:lpstr>
      <vt:lpstr>Презентация PowerPoint</vt:lpstr>
      <vt:lpstr>Презентация PowerPoint</vt:lpstr>
      <vt:lpstr>Система дистанционного обучения в гимназии</vt:lpstr>
      <vt:lpstr>Презентация PowerPoint</vt:lpstr>
      <vt:lpstr>УРОКИ ИДЕАЛЬНОГО ШТОРМА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Пользователь</cp:lastModifiedBy>
  <cp:revision>29</cp:revision>
  <dcterms:created xsi:type="dcterms:W3CDTF">2020-08-05T06:28:16Z</dcterms:created>
  <dcterms:modified xsi:type="dcterms:W3CDTF">2020-08-20T15:02:35Z</dcterms:modified>
</cp:coreProperties>
</file>