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</p:sldMasterIdLst>
  <p:notesMasterIdLst>
    <p:notesMasterId r:id="rId39"/>
  </p:notesMasterIdLst>
  <p:sldIdLst>
    <p:sldId id="274" r:id="rId16"/>
    <p:sldId id="275" r:id="rId17"/>
    <p:sldId id="286" r:id="rId18"/>
    <p:sldId id="287" r:id="rId19"/>
    <p:sldId id="288" r:id="rId20"/>
    <p:sldId id="289" r:id="rId21"/>
    <p:sldId id="290" r:id="rId22"/>
    <p:sldId id="291" r:id="rId23"/>
    <p:sldId id="276" r:id="rId24"/>
    <p:sldId id="277" r:id="rId25"/>
    <p:sldId id="278" r:id="rId26"/>
    <p:sldId id="279" r:id="rId27"/>
    <p:sldId id="280" r:id="rId28"/>
    <p:sldId id="28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285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70060"/>
    <a:srgbClr val="32B5D3"/>
    <a:srgbClr val="050042"/>
    <a:srgbClr val="8AAD29"/>
    <a:srgbClr val="F9F9F9"/>
    <a:srgbClr val="A0C82F"/>
    <a:srgbClr val="ED7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0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image" Target="../media/image22.pn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image" Target="../media/image27.jpg"/><Relationship Id="rId4" Type="http://schemas.openxmlformats.org/officeDocument/2006/relationships/image" Target="../media/image3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image" Target="../media/image31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image" Target="../media/image22.pn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image" Target="../media/image27.jpg"/><Relationship Id="rId4" Type="http://schemas.openxmlformats.org/officeDocument/2006/relationships/image" Target="../media/image30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image" Target="../media/image31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5DF8F1-9DFC-4316-9EAE-2536E0BAE4F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062DBC-E6C5-4DE6-A893-AAE757A8EBB6}">
      <dgm:prSet phldrT="[Текст]" custT="1"/>
      <dgm:spPr>
        <a:solidFill>
          <a:schemeClr val="accent3">
            <a:lumMod val="20000"/>
            <a:lumOff val="80000"/>
          </a:schemeClr>
        </a:solidFill>
        <a:ln w="3175">
          <a:solidFill>
            <a:srgbClr val="32B5D3"/>
          </a:solidFill>
        </a:ln>
      </dgm:spPr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Клубы и центры финансовой грамотности</a:t>
          </a:r>
        </a:p>
      </dgm:t>
    </dgm:pt>
    <dgm:pt modelId="{5C8587E2-8875-49B6-9D66-F470F61D6CD0}" type="parTrans" cxnId="{5ADCA776-CA71-4DF2-9A56-529A154F4779}">
      <dgm:prSet/>
      <dgm:spPr/>
      <dgm:t>
        <a:bodyPr/>
        <a:lstStyle/>
        <a:p>
          <a:endParaRPr lang="ru-RU"/>
        </a:p>
      </dgm:t>
    </dgm:pt>
    <dgm:pt modelId="{20BAC26A-555F-4BE1-894A-A3E5C577AAFB}" type="sibTrans" cxnId="{5ADCA776-CA71-4DF2-9A56-529A154F4779}">
      <dgm:prSet/>
      <dgm:spPr/>
      <dgm:t>
        <a:bodyPr/>
        <a:lstStyle/>
        <a:p>
          <a:endParaRPr lang="ru-RU"/>
        </a:p>
      </dgm:t>
    </dgm:pt>
    <dgm:pt modelId="{E7618AAD-12BD-4B4B-8708-6882710E9BC5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dirty="0">
              <a:solidFill>
                <a:srgbClr val="002060"/>
              </a:solidFill>
            </a:rPr>
            <a:t>клубы в организациях</a:t>
          </a:r>
        </a:p>
      </dgm:t>
    </dgm:pt>
    <dgm:pt modelId="{A0DEDE0A-DEF5-4C07-89FC-8E2F2676730D}" type="parTrans" cxnId="{488E2095-022D-41D4-9436-87D0ED5DC588}">
      <dgm:prSet/>
      <dgm:spPr/>
      <dgm:t>
        <a:bodyPr/>
        <a:lstStyle/>
        <a:p>
          <a:endParaRPr lang="ru-RU"/>
        </a:p>
      </dgm:t>
    </dgm:pt>
    <dgm:pt modelId="{0DEF6AF5-D434-46F3-BB08-92BED0B231F8}" type="sibTrans" cxnId="{488E2095-022D-41D4-9436-87D0ED5DC588}">
      <dgm:prSet/>
      <dgm:spPr/>
      <dgm:t>
        <a:bodyPr/>
        <a:lstStyle/>
        <a:p>
          <a:endParaRPr lang="ru-RU"/>
        </a:p>
      </dgm:t>
    </dgm:pt>
    <dgm:pt modelId="{16A3FA25-A2D6-4870-9E44-9A3623FF7CBC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dirty="0">
              <a:solidFill>
                <a:srgbClr val="002060"/>
              </a:solidFill>
            </a:rPr>
            <a:t>объединения по финансовой грамотности</a:t>
          </a:r>
        </a:p>
      </dgm:t>
    </dgm:pt>
    <dgm:pt modelId="{DF0BC716-F1E3-4B83-A3E0-91BCD358F7C3}" type="parTrans" cxnId="{AB72649A-636C-45B3-8353-C37A31F9B736}">
      <dgm:prSet/>
      <dgm:spPr/>
      <dgm:t>
        <a:bodyPr/>
        <a:lstStyle/>
        <a:p>
          <a:endParaRPr lang="ru-RU"/>
        </a:p>
      </dgm:t>
    </dgm:pt>
    <dgm:pt modelId="{9464456F-FEA0-49FD-B777-C514D272132E}" type="sibTrans" cxnId="{AB72649A-636C-45B3-8353-C37A31F9B736}">
      <dgm:prSet/>
      <dgm:spPr/>
      <dgm:t>
        <a:bodyPr/>
        <a:lstStyle/>
        <a:p>
          <a:endParaRPr lang="ru-RU"/>
        </a:p>
      </dgm:t>
    </dgm:pt>
    <dgm:pt modelId="{F016AB22-847C-465D-9F61-4D46C25C19CA}">
      <dgm:prSet phldrT="[Текст]" custT="1"/>
      <dgm:spPr>
        <a:solidFill>
          <a:schemeClr val="accent3">
            <a:lumMod val="20000"/>
            <a:lumOff val="80000"/>
          </a:schemeClr>
        </a:solidFill>
        <a:ln w="3175">
          <a:solidFill>
            <a:srgbClr val="32B5D3"/>
          </a:solidFill>
        </a:ln>
      </dgm:spPr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Финансовые смены</a:t>
          </a:r>
        </a:p>
      </dgm:t>
    </dgm:pt>
    <dgm:pt modelId="{9354E798-68C6-42E4-8B35-18A406AE4FF0}" type="parTrans" cxnId="{BCA9DE97-A56D-4C3A-92DF-BB8DC1FC315E}">
      <dgm:prSet/>
      <dgm:spPr/>
      <dgm:t>
        <a:bodyPr/>
        <a:lstStyle/>
        <a:p>
          <a:endParaRPr lang="ru-RU"/>
        </a:p>
      </dgm:t>
    </dgm:pt>
    <dgm:pt modelId="{70BAB204-2869-4AB8-834C-7F5FF1307869}" type="sibTrans" cxnId="{BCA9DE97-A56D-4C3A-92DF-BB8DC1FC315E}">
      <dgm:prSet/>
      <dgm:spPr/>
      <dgm:t>
        <a:bodyPr/>
        <a:lstStyle/>
        <a:p>
          <a:endParaRPr lang="ru-RU"/>
        </a:p>
      </dgm:t>
    </dgm:pt>
    <dgm:pt modelId="{E17CA357-690A-4EC3-9080-CC9B8BDCCDF2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dirty="0">
              <a:solidFill>
                <a:srgbClr val="002060"/>
              </a:solidFill>
            </a:rPr>
            <a:t>в пришкольных лагерях</a:t>
          </a:r>
        </a:p>
      </dgm:t>
    </dgm:pt>
    <dgm:pt modelId="{AE1F59CA-32AA-44A3-B709-987EB6765DD6}" type="parTrans" cxnId="{D14CC4AA-2C11-45E9-90DD-695E4714B3BE}">
      <dgm:prSet/>
      <dgm:spPr/>
      <dgm:t>
        <a:bodyPr/>
        <a:lstStyle/>
        <a:p>
          <a:endParaRPr lang="ru-RU"/>
        </a:p>
      </dgm:t>
    </dgm:pt>
    <dgm:pt modelId="{DE41635D-A9AB-4A96-901A-0F14130C17BF}" type="sibTrans" cxnId="{D14CC4AA-2C11-45E9-90DD-695E4714B3BE}">
      <dgm:prSet/>
      <dgm:spPr/>
      <dgm:t>
        <a:bodyPr/>
        <a:lstStyle/>
        <a:p>
          <a:endParaRPr lang="ru-RU"/>
        </a:p>
      </dgm:t>
    </dgm:pt>
    <dgm:pt modelId="{8EBF46B3-5894-4142-A384-B1DB48586D59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dirty="0">
              <a:solidFill>
                <a:srgbClr val="002060"/>
              </a:solidFill>
            </a:rPr>
            <a:t>в детских оздоровительных лагерях</a:t>
          </a:r>
        </a:p>
      </dgm:t>
    </dgm:pt>
    <dgm:pt modelId="{B452C77F-52FD-4D5B-BA47-59E1399518FA}" type="parTrans" cxnId="{4E4F6D69-2DF6-468C-9A0D-E46E0755616E}">
      <dgm:prSet/>
      <dgm:spPr/>
      <dgm:t>
        <a:bodyPr/>
        <a:lstStyle/>
        <a:p>
          <a:endParaRPr lang="ru-RU"/>
        </a:p>
      </dgm:t>
    </dgm:pt>
    <dgm:pt modelId="{A3C4D5AE-6DB5-4498-8C12-CD3B0D879422}" type="sibTrans" cxnId="{4E4F6D69-2DF6-468C-9A0D-E46E0755616E}">
      <dgm:prSet/>
      <dgm:spPr/>
      <dgm:t>
        <a:bodyPr/>
        <a:lstStyle/>
        <a:p>
          <a:endParaRPr lang="ru-RU"/>
        </a:p>
      </dgm:t>
    </dgm:pt>
    <dgm:pt modelId="{00387D69-CF70-4AE3-867D-3AB8F0D91ECE}">
      <dgm:prSet phldrT="[Текст]" custT="1"/>
      <dgm:spPr>
        <a:solidFill>
          <a:schemeClr val="accent3">
            <a:lumMod val="20000"/>
            <a:lumOff val="80000"/>
          </a:schemeClr>
        </a:solidFill>
        <a:ln w="3175">
          <a:solidFill>
            <a:srgbClr val="32B5D3"/>
          </a:solidFill>
        </a:ln>
      </dgm:spPr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Летняя школа</a:t>
          </a:r>
        </a:p>
      </dgm:t>
    </dgm:pt>
    <dgm:pt modelId="{8A7C1D23-3F19-48C0-842E-CAB060DE9918}" type="parTrans" cxnId="{EC6003EA-1997-432A-90ED-8F093AB27EF7}">
      <dgm:prSet/>
      <dgm:spPr/>
      <dgm:t>
        <a:bodyPr/>
        <a:lstStyle/>
        <a:p>
          <a:endParaRPr lang="ru-RU"/>
        </a:p>
      </dgm:t>
    </dgm:pt>
    <dgm:pt modelId="{24059379-E0E5-4BB1-BC23-3A2703B6F914}" type="sibTrans" cxnId="{EC6003EA-1997-432A-90ED-8F093AB27EF7}">
      <dgm:prSet/>
      <dgm:spPr/>
      <dgm:t>
        <a:bodyPr/>
        <a:lstStyle/>
        <a:p>
          <a:endParaRPr lang="ru-RU"/>
        </a:p>
      </dgm:t>
    </dgm:pt>
    <dgm:pt modelId="{BDA2D59D-0C02-4DA4-8402-8A40291BFF9A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dirty="0">
              <a:solidFill>
                <a:srgbClr val="002060"/>
              </a:solidFill>
            </a:rPr>
            <a:t>летние финансовые школы</a:t>
          </a:r>
        </a:p>
      </dgm:t>
    </dgm:pt>
    <dgm:pt modelId="{481BB787-A42D-4AE3-8B22-F96B3EB5F208}" type="parTrans" cxnId="{1EE8D962-37C5-409B-9E69-AF1D61BDF5A2}">
      <dgm:prSet/>
      <dgm:spPr/>
      <dgm:t>
        <a:bodyPr/>
        <a:lstStyle/>
        <a:p>
          <a:endParaRPr lang="ru-RU"/>
        </a:p>
      </dgm:t>
    </dgm:pt>
    <dgm:pt modelId="{55BDAF1E-AF1B-4320-8DD1-3D8FF09DCE6B}" type="sibTrans" cxnId="{1EE8D962-37C5-409B-9E69-AF1D61BDF5A2}">
      <dgm:prSet/>
      <dgm:spPr/>
      <dgm:t>
        <a:bodyPr/>
        <a:lstStyle/>
        <a:p>
          <a:endParaRPr lang="ru-RU"/>
        </a:p>
      </dgm:t>
    </dgm:pt>
    <dgm:pt modelId="{B0037145-7E72-4CAF-BA4D-8751C7F74F9F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400" dirty="0"/>
        </a:p>
      </dgm:t>
    </dgm:pt>
    <dgm:pt modelId="{4F418D2C-1485-4FE6-8612-B1ECBB13597C}" type="sibTrans" cxnId="{4A3E4CEA-8B5E-42EF-8F82-D04754EBDE58}">
      <dgm:prSet/>
      <dgm:spPr/>
      <dgm:t>
        <a:bodyPr/>
        <a:lstStyle/>
        <a:p>
          <a:endParaRPr lang="ru-RU"/>
        </a:p>
      </dgm:t>
    </dgm:pt>
    <dgm:pt modelId="{F790EC00-6055-4404-ABC0-4B050B77BB43}" type="parTrans" cxnId="{4A3E4CEA-8B5E-42EF-8F82-D04754EBDE58}">
      <dgm:prSet/>
      <dgm:spPr/>
      <dgm:t>
        <a:bodyPr/>
        <a:lstStyle/>
        <a:p>
          <a:endParaRPr lang="ru-RU"/>
        </a:p>
      </dgm:t>
    </dgm:pt>
    <dgm:pt modelId="{89F8D19E-17E8-423E-9E9A-16C675120A2C}">
      <dgm:prSet custT="1"/>
      <dgm:spPr>
        <a:solidFill>
          <a:schemeClr val="accent3">
            <a:lumMod val="20000"/>
            <a:lumOff val="80000"/>
          </a:schemeClr>
        </a:solidFill>
        <a:ln w="3175">
          <a:solidFill>
            <a:srgbClr val="32B5D3"/>
          </a:solidFill>
        </a:ln>
      </dgm:spPr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Финансовое </a:t>
          </a:r>
          <a:r>
            <a:rPr lang="ru-RU" sz="1600" b="1" dirty="0" err="1">
              <a:solidFill>
                <a:schemeClr val="tx1"/>
              </a:solidFill>
            </a:rPr>
            <a:t>волонтерство</a:t>
          </a:r>
          <a:endParaRPr lang="ru-RU" sz="1600" dirty="0">
            <a:solidFill>
              <a:schemeClr val="tx1"/>
            </a:solidFill>
          </a:endParaRPr>
        </a:p>
      </dgm:t>
    </dgm:pt>
    <dgm:pt modelId="{370F0D45-BD1D-49F2-8A21-CB97DCB09B5B}" type="parTrans" cxnId="{A731DAD3-5C75-4DF4-9855-940517BE8ED9}">
      <dgm:prSet/>
      <dgm:spPr/>
      <dgm:t>
        <a:bodyPr/>
        <a:lstStyle/>
        <a:p>
          <a:endParaRPr lang="ru-RU"/>
        </a:p>
      </dgm:t>
    </dgm:pt>
    <dgm:pt modelId="{A15E05FB-DECD-4D65-BC65-294F210BDF0B}" type="sibTrans" cxnId="{A731DAD3-5C75-4DF4-9855-940517BE8ED9}">
      <dgm:prSet/>
      <dgm:spPr/>
      <dgm:t>
        <a:bodyPr/>
        <a:lstStyle/>
        <a:p>
          <a:endParaRPr lang="ru-RU"/>
        </a:p>
      </dgm:t>
    </dgm:pt>
    <dgm:pt modelId="{A216C8EF-D692-4CBE-A293-36BF7468AFF2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dirty="0">
              <a:solidFill>
                <a:srgbClr val="002060"/>
              </a:solidFill>
            </a:rPr>
            <a:t>расширение деятельности волонтерских организаций </a:t>
          </a:r>
        </a:p>
      </dgm:t>
    </dgm:pt>
    <dgm:pt modelId="{E8A2EE42-7FEC-42ED-BFA2-B00DB0E13677}" type="parTrans" cxnId="{CEE96CBD-4C6D-4ECB-AEFF-5FFF2E7D468D}">
      <dgm:prSet/>
      <dgm:spPr/>
      <dgm:t>
        <a:bodyPr/>
        <a:lstStyle/>
        <a:p>
          <a:endParaRPr lang="ru-RU"/>
        </a:p>
      </dgm:t>
    </dgm:pt>
    <dgm:pt modelId="{39A028AA-E81C-41BB-B8B1-E1F2B48999E6}" type="sibTrans" cxnId="{CEE96CBD-4C6D-4ECB-AEFF-5FFF2E7D468D}">
      <dgm:prSet/>
      <dgm:spPr/>
      <dgm:t>
        <a:bodyPr/>
        <a:lstStyle/>
        <a:p>
          <a:endParaRPr lang="ru-RU"/>
        </a:p>
      </dgm:t>
    </dgm:pt>
    <dgm:pt modelId="{08172A05-7464-4E49-B266-FE92CF8DAA85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dirty="0">
              <a:solidFill>
                <a:srgbClr val="002060"/>
              </a:solidFill>
            </a:rPr>
            <a:t>обучение </a:t>
          </a:r>
          <a:r>
            <a:rPr lang="ru-RU" sz="1400" dirty="0" err="1">
              <a:solidFill>
                <a:srgbClr val="002060"/>
              </a:solidFill>
            </a:rPr>
            <a:t>волонтеров-игротехников</a:t>
          </a:r>
          <a:endParaRPr lang="ru-RU" sz="1400" dirty="0">
            <a:solidFill>
              <a:srgbClr val="002060"/>
            </a:solidFill>
          </a:endParaRPr>
        </a:p>
      </dgm:t>
    </dgm:pt>
    <dgm:pt modelId="{9D1C2B0C-BD59-4945-BEF8-F993F37EC9B2}" type="parTrans" cxnId="{8E2793A5-7AB1-4F90-9B6F-FA5FD74BC361}">
      <dgm:prSet/>
      <dgm:spPr/>
      <dgm:t>
        <a:bodyPr/>
        <a:lstStyle/>
        <a:p>
          <a:endParaRPr lang="ru-RU"/>
        </a:p>
      </dgm:t>
    </dgm:pt>
    <dgm:pt modelId="{E76E30B5-19EB-4983-BDF0-DD800F7EBCD8}" type="sibTrans" cxnId="{8E2793A5-7AB1-4F90-9B6F-FA5FD74BC361}">
      <dgm:prSet/>
      <dgm:spPr/>
      <dgm:t>
        <a:bodyPr/>
        <a:lstStyle/>
        <a:p>
          <a:endParaRPr lang="ru-RU"/>
        </a:p>
      </dgm:t>
    </dgm:pt>
    <dgm:pt modelId="{D3DF3BBC-EC85-4093-B63F-4C77251501FA}" type="pres">
      <dgm:prSet presAssocID="{C45DF8F1-9DFC-4316-9EAE-2536E0BAE4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B02823-8B00-4E5C-8B31-C596F1557313}" type="pres">
      <dgm:prSet presAssocID="{34062DBC-E6C5-4DE6-A893-AAE757A8EBB6}" presName="composite" presStyleCnt="0"/>
      <dgm:spPr/>
    </dgm:pt>
    <dgm:pt modelId="{B19F7DB5-24D6-42EE-ADA3-0B45E453732B}" type="pres">
      <dgm:prSet presAssocID="{34062DBC-E6C5-4DE6-A893-AAE757A8EBB6}" presName="parTx" presStyleLbl="alignNode1" presStyleIdx="0" presStyleCnt="4" custScaleX="151770" custLinFactNeighborX="400" custLinFactNeighborY="43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225E95-CF74-46C2-AA22-5A383E96CD7F}" type="pres">
      <dgm:prSet presAssocID="{34062DBC-E6C5-4DE6-A893-AAE757A8EBB6}" presName="desTx" presStyleLbl="alignAccFollowNode1" presStyleIdx="0" presStyleCnt="4" custScaleX="151481" custLinFactNeighborX="1195" custLinFactNeighborY="-1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5CB78-703E-413A-AB0F-BB48ACEFBAA7}" type="pres">
      <dgm:prSet presAssocID="{20BAC26A-555F-4BE1-894A-A3E5C577AAFB}" presName="space" presStyleCnt="0"/>
      <dgm:spPr/>
    </dgm:pt>
    <dgm:pt modelId="{502BD17C-A686-444A-AC42-A84207443F32}" type="pres">
      <dgm:prSet presAssocID="{F016AB22-847C-465D-9F61-4D46C25C19CA}" presName="composite" presStyleCnt="0"/>
      <dgm:spPr/>
    </dgm:pt>
    <dgm:pt modelId="{B98928C6-7461-4E33-A089-00B7BBFB36E4}" type="pres">
      <dgm:prSet presAssocID="{F016AB22-847C-465D-9F61-4D46C25C19CA}" presName="parTx" presStyleLbl="alignNode1" presStyleIdx="1" presStyleCnt="4" custLinFactNeighborX="-60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264EB-7606-4721-B710-1D6825E369EB}" type="pres">
      <dgm:prSet presAssocID="{F016AB22-847C-465D-9F61-4D46C25C19CA}" presName="desTx" presStyleLbl="alignAccFollowNode1" presStyleIdx="1" presStyleCnt="4" custLinFactNeighborX="-6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88F0E-3DA7-48B3-98BC-047F1DCDE033}" type="pres">
      <dgm:prSet presAssocID="{70BAB204-2869-4AB8-834C-7F5FF1307869}" presName="space" presStyleCnt="0"/>
      <dgm:spPr/>
    </dgm:pt>
    <dgm:pt modelId="{FCC6E42C-6EC3-4BFD-83D7-E38CE4472784}" type="pres">
      <dgm:prSet presAssocID="{89F8D19E-17E8-423E-9E9A-16C675120A2C}" presName="composite" presStyleCnt="0"/>
      <dgm:spPr/>
    </dgm:pt>
    <dgm:pt modelId="{9871CD4E-5016-4DFD-9BF5-684709A79223}" type="pres">
      <dgm:prSet presAssocID="{89F8D19E-17E8-423E-9E9A-16C675120A2C}" presName="parTx" presStyleLbl="alignNode1" presStyleIdx="2" presStyleCnt="4" custScaleX="121600" custLinFactNeighborX="-13257" custLinFactNeighborY="43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01223-0517-4EF3-AEAB-0CEE0B5DD02F}" type="pres">
      <dgm:prSet presAssocID="{89F8D19E-17E8-423E-9E9A-16C675120A2C}" presName="desTx" presStyleLbl="alignAccFollowNode1" presStyleIdx="2" presStyleCnt="4" custScaleX="121493" custLinFactNeighborX="-13311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94EDD-72F2-4A3D-98B5-BC55CB08FE65}" type="pres">
      <dgm:prSet presAssocID="{A15E05FB-DECD-4D65-BC65-294F210BDF0B}" presName="space" presStyleCnt="0"/>
      <dgm:spPr/>
    </dgm:pt>
    <dgm:pt modelId="{BC3F3773-3DE4-4294-9B47-42EEF5BAC16A}" type="pres">
      <dgm:prSet presAssocID="{00387D69-CF70-4AE3-867D-3AB8F0D91ECE}" presName="composite" presStyleCnt="0"/>
      <dgm:spPr/>
    </dgm:pt>
    <dgm:pt modelId="{9128376D-76D3-47A7-8CEE-4AB4C80AB51B}" type="pres">
      <dgm:prSet presAssocID="{00387D69-CF70-4AE3-867D-3AB8F0D91ECE}" presName="parTx" presStyleLbl="alignNode1" presStyleIdx="3" presStyleCnt="4" custLinFactNeighborX="-165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82DA3-5CBF-48EB-A997-B837EC052B1A}" type="pres">
      <dgm:prSet presAssocID="{00387D69-CF70-4AE3-867D-3AB8F0D91ECE}" presName="desTx" presStyleLbl="alignAccFollowNode1" presStyleIdx="3" presStyleCnt="4" custLinFactNeighborX="-16156" custLinFactNeighborY="-82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62A2C1-862D-45E1-9E2A-0ECF2266540F}" type="presOf" srcId="{F016AB22-847C-465D-9F61-4D46C25C19CA}" destId="{B98928C6-7461-4E33-A089-00B7BBFB36E4}" srcOrd="0" destOrd="0" presId="urn:microsoft.com/office/officeart/2005/8/layout/hList1"/>
    <dgm:cxn modelId="{DBAD994D-3A1B-4B9F-A500-82BD03F2DD75}" type="presOf" srcId="{C45DF8F1-9DFC-4316-9EAE-2536E0BAE4F7}" destId="{D3DF3BBC-EC85-4093-B63F-4C77251501FA}" srcOrd="0" destOrd="0" presId="urn:microsoft.com/office/officeart/2005/8/layout/hList1"/>
    <dgm:cxn modelId="{D14CC4AA-2C11-45E9-90DD-695E4714B3BE}" srcId="{F016AB22-847C-465D-9F61-4D46C25C19CA}" destId="{E17CA357-690A-4EC3-9080-CC9B8BDCCDF2}" srcOrd="0" destOrd="0" parTransId="{AE1F59CA-32AA-44A3-B709-987EB6765DD6}" sibTransId="{DE41635D-A9AB-4A96-901A-0F14130C17BF}"/>
    <dgm:cxn modelId="{A1696A33-5013-4453-9CAF-C76395AFC9B3}" type="presOf" srcId="{E17CA357-690A-4EC3-9080-CC9B8BDCCDF2}" destId="{E04264EB-7606-4721-B710-1D6825E369EB}" srcOrd="0" destOrd="0" presId="urn:microsoft.com/office/officeart/2005/8/layout/hList1"/>
    <dgm:cxn modelId="{B0318594-87A5-4037-9295-7DE7E32A6D74}" type="presOf" srcId="{08172A05-7464-4E49-B266-FE92CF8DAA85}" destId="{EBD01223-0517-4EF3-AEAB-0CEE0B5DD02F}" srcOrd="0" destOrd="1" presId="urn:microsoft.com/office/officeart/2005/8/layout/hList1"/>
    <dgm:cxn modelId="{1EE8D962-37C5-409B-9E69-AF1D61BDF5A2}" srcId="{00387D69-CF70-4AE3-867D-3AB8F0D91ECE}" destId="{BDA2D59D-0C02-4DA4-8402-8A40291BFF9A}" srcOrd="0" destOrd="0" parTransId="{481BB787-A42D-4AE3-8B22-F96B3EB5F208}" sibTransId="{55BDAF1E-AF1B-4320-8DD1-3D8FF09DCE6B}"/>
    <dgm:cxn modelId="{4E4F6D69-2DF6-468C-9A0D-E46E0755616E}" srcId="{F016AB22-847C-465D-9F61-4D46C25C19CA}" destId="{8EBF46B3-5894-4142-A384-B1DB48586D59}" srcOrd="1" destOrd="0" parTransId="{B452C77F-52FD-4D5B-BA47-59E1399518FA}" sibTransId="{A3C4D5AE-6DB5-4498-8C12-CD3B0D879422}"/>
    <dgm:cxn modelId="{8E2793A5-7AB1-4F90-9B6F-FA5FD74BC361}" srcId="{89F8D19E-17E8-423E-9E9A-16C675120A2C}" destId="{08172A05-7464-4E49-B266-FE92CF8DAA85}" srcOrd="1" destOrd="0" parTransId="{9D1C2B0C-BD59-4945-BEF8-F993F37EC9B2}" sibTransId="{E76E30B5-19EB-4983-BDF0-DD800F7EBCD8}"/>
    <dgm:cxn modelId="{A731DAD3-5C75-4DF4-9855-940517BE8ED9}" srcId="{C45DF8F1-9DFC-4316-9EAE-2536E0BAE4F7}" destId="{89F8D19E-17E8-423E-9E9A-16C675120A2C}" srcOrd="2" destOrd="0" parTransId="{370F0D45-BD1D-49F2-8A21-CB97DCB09B5B}" sibTransId="{A15E05FB-DECD-4D65-BC65-294F210BDF0B}"/>
    <dgm:cxn modelId="{DD2AE155-3C45-49B4-9B8E-923A1086BEB7}" type="presOf" srcId="{E7618AAD-12BD-4B4B-8708-6882710E9BC5}" destId="{5E225E95-CF74-46C2-AA22-5A383E96CD7F}" srcOrd="0" destOrd="0" presId="urn:microsoft.com/office/officeart/2005/8/layout/hList1"/>
    <dgm:cxn modelId="{EC6003EA-1997-432A-90ED-8F093AB27EF7}" srcId="{C45DF8F1-9DFC-4316-9EAE-2536E0BAE4F7}" destId="{00387D69-CF70-4AE3-867D-3AB8F0D91ECE}" srcOrd="3" destOrd="0" parTransId="{8A7C1D23-3F19-48C0-842E-CAB060DE9918}" sibTransId="{24059379-E0E5-4BB1-BC23-3A2703B6F914}"/>
    <dgm:cxn modelId="{842E74AD-432B-4F58-928E-A9F52FE79862}" type="presOf" srcId="{89F8D19E-17E8-423E-9E9A-16C675120A2C}" destId="{9871CD4E-5016-4DFD-9BF5-684709A79223}" srcOrd="0" destOrd="0" presId="urn:microsoft.com/office/officeart/2005/8/layout/hList1"/>
    <dgm:cxn modelId="{7C3642EB-ED22-4CC1-938C-73D98DB9AC20}" type="presOf" srcId="{BDA2D59D-0C02-4DA4-8402-8A40291BFF9A}" destId="{2B182DA3-5CBF-48EB-A997-B837EC052B1A}" srcOrd="0" destOrd="0" presId="urn:microsoft.com/office/officeart/2005/8/layout/hList1"/>
    <dgm:cxn modelId="{4620777F-BA40-4C38-BE8B-CE6AB1B65CB5}" type="presOf" srcId="{8EBF46B3-5894-4142-A384-B1DB48586D59}" destId="{E04264EB-7606-4721-B710-1D6825E369EB}" srcOrd="0" destOrd="1" presId="urn:microsoft.com/office/officeart/2005/8/layout/hList1"/>
    <dgm:cxn modelId="{50239E3D-04A4-4F82-8EB3-FF61AB444559}" type="presOf" srcId="{16A3FA25-A2D6-4870-9E44-9A3623FF7CBC}" destId="{5E225E95-CF74-46C2-AA22-5A383E96CD7F}" srcOrd="0" destOrd="1" presId="urn:microsoft.com/office/officeart/2005/8/layout/hList1"/>
    <dgm:cxn modelId="{2FE4EA2D-3E05-486D-BE83-A751C60669EA}" type="presOf" srcId="{A216C8EF-D692-4CBE-A293-36BF7468AFF2}" destId="{EBD01223-0517-4EF3-AEAB-0CEE0B5DD02F}" srcOrd="0" destOrd="0" presId="urn:microsoft.com/office/officeart/2005/8/layout/hList1"/>
    <dgm:cxn modelId="{8E712C9B-525B-4A9E-9A13-3AD994373859}" type="presOf" srcId="{34062DBC-E6C5-4DE6-A893-AAE757A8EBB6}" destId="{B19F7DB5-24D6-42EE-ADA3-0B45E453732B}" srcOrd="0" destOrd="0" presId="urn:microsoft.com/office/officeart/2005/8/layout/hList1"/>
    <dgm:cxn modelId="{5ADCA776-CA71-4DF2-9A56-529A154F4779}" srcId="{C45DF8F1-9DFC-4316-9EAE-2536E0BAE4F7}" destId="{34062DBC-E6C5-4DE6-A893-AAE757A8EBB6}" srcOrd="0" destOrd="0" parTransId="{5C8587E2-8875-49B6-9D66-F470F61D6CD0}" sibTransId="{20BAC26A-555F-4BE1-894A-A3E5C577AAFB}"/>
    <dgm:cxn modelId="{AB72649A-636C-45B3-8353-C37A31F9B736}" srcId="{34062DBC-E6C5-4DE6-A893-AAE757A8EBB6}" destId="{16A3FA25-A2D6-4870-9E44-9A3623FF7CBC}" srcOrd="1" destOrd="0" parTransId="{DF0BC716-F1E3-4B83-A3E0-91BCD358F7C3}" sibTransId="{9464456F-FEA0-49FD-B777-C514D272132E}"/>
    <dgm:cxn modelId="{CEE96CBD-4C6D-4ECB-AEFF-5FFF2E7D468D}" srcId="{89F8D19E-17E8-423E-9E9A-16C675120A2C}" destId="{A216C8EF-D692-4CBE-A293-36BF7468AFF2}" srcOrd="0" destOrd="0" parTransId="{E8A2EE42-7FEC-42ED-BFA2-B00DB0E13677}" sibTransId="{39A028AA-E81C-41BB-B8B1-E1F2B48999E6}"/>
    <dgm:cxn modelId="{488E2095-022D-41D4-9436-87D0ED5DC588}" srcId="{34062DBC-E6C5-4DE6-A893-AAE757A8EBB6}" destId="{E7618AAD-12BD-4B4B-8708-6882710E9BC5}" srcOrd="0" destOrd="0" parTransId="{A0DEDE0A-DEF5-4C07-89FC-8E2F2676730D}" sibTransId="{0DEF6AF5-D434-46F3-BB08-92BED0B231F8}"/>
    <dgm:cxn modelId="{4A3E4CEA-8B5E-42EF-8F82-D04754EBDE58}" srcId="{00387D69-CF70-4AE3-867D-3AB8F0D91ECE}" destId="{B0037145-7E72-4CAF-BA4D-8751C7F74F9F}" srcOrd="1" destOrd="0" parTransId="{F790EC00-6055-4404-ABC0-4B050B77BB43}" sibTransId="{4F418D2C-1485-4FE6-8612-B1ECBB13597C}"/>
    <dgm:cxn modelId="{BCA9DE97-A56D-4C3A-92DF-BB8DC1FC315E}" srcId="{C45DF8F1-9DFC-4316-9EAE-2536E0BAE4F7}" destId="{F016AB22-847C-465D-9F61-4D46C25C19CA}" srcOrd="1" destOrd="0" parTransId="{9354E798-68C6-42E4-8B35-18A406AE4FF0}" sibTransId="{70BAB204-2869-4AB8-834C-7F5FF1307869}"/>
    <dgm:cxn modelId="{C2DCA3B3-80EE-4E0C-9D79-70C3597D195F}" type="presOf" srcId="{00387D69-CF70-4AE3-867D-3AB8F0D91ECE}" destId="{9128376D-76D3-47A7-8CEE-4AB4C80AB51B}" srcOrd="0" destOrd="0" presId="urn:microsoft.com/office/officeart/2005/8/layout/hList1"/>
    <dgm:cxn modelId="{94B23AC7-1862-4FFE-8603-7C823CFB0FC9}" type="presOf" srcId="{B0037145-7E72-4CAF-BA4D-8751C7F74F9F}" destId="{2B182DA3-5CBF-48EB-A997-B837EC052B1A}" srcOrd="0" destOrd="1" presId="urn:microsoft.com/office/officeart/2005/8/layout/hList1"/>
    <dgm:cxn modelId="{966A0E5A-A8D5-4333-84C2-7285D044187D}" type="presParOf" srcId="{D3DF3BBC-EC85-4093-B63F-4C77251501FA}" destId="{6BB02823-8B00-4E5C-8B31-C596F1557313}" srcOrd="0" destOrd="0" presId="urn:microsoft.com/office/officeart/2005/8/layout/hList1"/>
    <dgm:cxn modelId="{82C1F07A-4118-4D43-8825-BB0A854E5673}" type="presParOf" srcId="{6BB02823-8B00-4E5C-8B31-C596F1557313}" destId="{B19F7DB5-24D6-42EE-ADA3-0B45E453732B}" srcOrd="0" destOrd="0" presId="urn:microsoft.com/office/officeart/2005/8/layout/hList1"/>
    <dgm:cxn modelId="{976B738C-3A50-4CF9-9614-4D3D3A5ADB96}" type="presParOf" srcId="{6BB02823-8B00-4E5C-8B31-C596F1557313}" destId="{5E225E95-CF74-46C2-AA22-5A383E96CD7F}" srcOrd="1" destOrd="0" presId="urn:microsoft.com/office/officeart/2005/8/layout/hList1"/>
    <dgm:cxn modelId="{23E02418-CCD8-40B5-B987-441BF538A3F7}" type="presParOf" srcId="{D3DF3BBC-EC85-4093-B63F-4C77251501FA}" destId="{5985CB78-703E-413A-AB0F-BB48ACEFBAA7}" srcOrd="1" destOrd="0" presId="urn:microsoft.com/office/officeart/2005/8/layout/hList1"/>
    <dgm:cxn modelId="{B3E5B17F-CEF4-4B25-B608-560F8DEA0E4D}" type="presParOf" srcId="{D3DF3BBC-EC85-4093-B63F-4C77251501FA}" destId="{502BD17C-A686-444A-AC42-A84207443F32}" srcOrd="2" destOrd="0" presId="urn:microsoft.com/office/officeart/2005/8/layout/hList1"/>
    <dgm:cxn modelId="{56D9070F-A5AB-4FFF-B3A6-62E5709198FA}" type="presParOf" srcId="{502BD17C-A686-444A-AC42-A84207443F32}" destId="{B98928C6-7461-4E33-A089-00B7BBFB36E4}" srcOrd="0" destOrd="0" presId="urn:microsoft.com/office/officeart/2005/8/layout/hList1"/>
    <dgm:cxn modelId="{97E7134B-A0F5-43E3-A811-20DBF7977B6A}" type="presParOf" srcId="{502BD17C-A686-444A-AC42-A84207443F32}" destId="{E04264EB-7606-4721-B710-1D6825E369EB}" srcOrd="1" destOrd="0" presId="urn:microsoft.com/office/officeart/2005/8/layout/hList1"/>
    <dgm:cxn modelId="{A9F5FD38-9BDB-4D46-923A-142309A36BF5}" type="presParOf" srcId="{D3DF3BBC-EC85-4093-B63F-4C77251501FA}" destId="{05288F0E-3DA7-48B3-98BC-047F1DCDE033}" srcOrd="3" destOrd="0" presId="urn:microsoft.com/office/officeart/2005/8/layout/hList1"/>
    <dgm:cxn modelId="{FBBC2140-ACC1-47B6-AC67-7778CBAAE1EB}" type="presParOf" srcId="{D3DF3BBC-EC85-4093-B63F-4C77251501FA}" destId="{FCC6E42C-6EC3-4BFD-83D7-E38CE4472784}" srcOrd="4" destOrd="0" presId="urn:microsoft.com/office/officeart/2005/8/layout/hList1"/>
    <dgm:cxn modelId="{F543A446-351E-4C75-A47C-659797DD5211}" type="presParOf" srcId="{FCC6E42C-6EC3-4BFD-83D7-E38CE4472784}" destId="{9871CD4E-5016-4DFD-9BF5-684709A79223}" srcOrd="0" destOrd="0" presId="urn:microsoft.com/office/officeart/2005/8/layout/hList1"/>
    <dgm:cxn modelId="{208ADCD8-43D8-454B-8E4F-1F36F223D01D}" type="presParOf" srcId="{FCC6E42C-6EC3-4BFD-83D7-E38CE4472784}" destId="{EBD01223-0517-4EF3-AEAB-0CEE0B5DD02F}" srcOrd="1" destOrd="0" presId="urn:microsoft.com/office/officeart/2005/8/layout/hList1"/>
    <dgm:cxn modelId="{852DE9BD-50EF-4A5D-A3FB-384F2AC574D9}" type="presParOf" srcId="{D3DF3BBC-EC85-4093-B63F-4C77251501FA}" destId="{DE594EDD-72F2-4A3D-98B5-BC55CB08FE65}" srcOrd="5" destOrd="0" presId="urn:microsoft.com/office/officeart/2005/8/layout/hList1"/>
    <dgm:cxn modelId="{F02A16BA-11F5-4468-AF48-D4A89D3B1015}" type="presParOf" srcId="{D3DF3BBC-EC85-4093-B63F-4C77251501FA}" destId="{BC3F3773-3DE4-4294-9B47-42EEF5BAC16A}" srcOrd="6" destOrd="0" presId="urn:microsoft.com/office/officeart/2005/8/layout/hList1"/>
    <dgm:cxn modelId="{7F1FAA83-3CDA-499C-B154-2C9A17203F55}" type="presParOf" srcId="{BC3F3773-3DE4-4294-9B47-42EEF5BAC16A}" destId="{9128376D-76D3-47A7-8CEE-4AB4C80AB51B}" srcOrd="0" destOrd="0" presId="urn:microsoft.com/office/officeart/2005/8/layout/hList1"/>
    <dgm:cxn modelId="{6E8336FD-9A02-4749-A376-C80A0246D29D}" type="presParOf" srcId="{BC3F3773-3DE4-4294-9B47-42EEF5BAC16A}" destId="{2B182DA3-5CBF-48EB-A997-B837EC052B1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AC4899-B627-4FFA-9A0D-DA77946C76B9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F40517A9-52F8-45B8-9B6A-711C825F28D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Центр военно-патриотического воспитания детей «Авангард</a:t>
          </a:r>
          <a:r>
            <a:rPr lang="ru-RU" sz="1800" b="1" dirty="0" smtClean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»</a:t>
          </a:r>
          <a:r>
            <a:rPr lang="en-US" sz="1800" b="1" dirty="0" smtClean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ru-RU" sz="1800" b="1" dirty="0" smtClean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(</a:t>
          </a:r>
          <a:r>
            <a:rPr lang="ru-RU" sz="1800" b="1" dirty="0" smtClean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круглогодичного действия)</a:t>
          </a:r>
          <a:endParaRPr lang="ru-RU" sz="1800" b="1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gm:t>
    </dgm:pt>
    <dgm:pt modelId="{4E9C5740-3173-48F2-879B-B3CBDFECC1B6}" type="parTrans" cxnId="{873FA946-362E-4CA6-B3A0-2EB7982218E5}">
      <dgm:prSet/>
      <dgm:spPr/>
      <dgm:t>
        <a:bodyPr/>
        <a:lstStyle/>
        <a:p>
          <a:endParaRPr lang="ru-RU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1DED95-DB63-40E3-A7BC-A3DCA00A9770}" type="sibTrans" cxnId="{873FA946-362E-4CA6-B3A0-2EB7982218E5}">
      <dgm:prSet/>
      <dgm:spPr/>
      <dgm:t>
        <a:bodyPr/>
        <a:lstStyle/>
        <a:p>
          <a:endParaRPr lang="ru-RU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09F422-2EA2-4903-8755-7DB78CE97AAD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Муниципальные центры патриотического воспитания</a:t>
          </a:r>
          <a:endParaRPr lang="ru-RU" b="1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gm:t>
    </dgm:pt>
    <dgm:pt modelId="{25FF4E03-2891-4F58-8E4B-EB6B37A35D21}" type="parTrans" cxnId="{1041BA28-6EF4-4E41-97D3-8CBA4ED7EAA1}">
      <dgm:prSet/>
      <dgm:spPr/>
      <dgm:t>
        <a:bodyPr/>
        <a:lstStyle/>
        <a:p>
          <a:endParaRPr lang="ru-RU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6E74B5-C880-4B37-9BCD-225BE6182FDD}" type="sibTrans" cxnId="{1041BA28-6EF4-4E41-97D3-8CBA4ED7EAA1}">
      <dgm:prSet/>
      <dgm:spPr/>
      <dgm:t>
        <a:bodyPr/>
        <a:lstStyle/>
        <a:p>
          <a:endParaRPr lang="ru-RU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1E7F2E-3639-43B1-811B-0BC29193F991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Военно-спортивные игры</a:t>
          </a:r>
          <a:endParaRPr lang="ru-RU" b="1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gm:t>
    </dgm:pt>
    <dgm:pt modelId="{B381244A-7A80-4F64-AE14-21FE6E813779}" type="parTrans" cxnId="{574B3DAF-F075-408D-862F-DDB2E1C5E972}">
      <dgm:prSet/>
      <dgm:spPr/>
      <dgm:t>
        <a:bodyPr/>
        <a:lstStyle/>
        <a:p>
          <a:endParaRPr lang="ru-RU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021326-893F-482E-80D1-99A3B68E45D9}" type="sibTrans" cxnId="{574B3DAF-F075-408D-862F-DDB2E1C5E972}">
      <dgm:prSet/>
      <dgm:spPr/>
      <dgm:t>
        <a:bodyPr/>
        <a:lstStyle/>
        <a:p>
          <a:endParaRPr lang="ru-RU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43BAEB-DD7E-4BA2-B57D-3CE9A759934F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Кадетское образование. Классы казачьей направленности</a:t>
          </a:r>
          <a:endParaRPr lang="ru-RU" b="1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gm:t>
    </dgm:pt>
    <dgm:pt modelId="{E9DD08FF-0CFA-436D-BF4B-413EF8F3F3E5}" type="parTrans" cxnId="{207C6C1B-5E40-454F-B630-68719AFEE8A3}">
      <dgm:prSet/>
      <dgm:spPr/>
      <dgm:t>
        <a:bodyPr/>
        <a:lstStyle/>
        <a:p>
          <a:endParaRPr lang="ru-RU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856FAC-A2A1-463D-964F-1AC5F2E7BDA2}" type="sibTrans" cxnId="{207C6C1B-5E40-454F-B630-68719AFEE8A3}">
      <dgm:prSet/>
      <dgm:spPr/>
      <dgm:t>
        <a:bodyPr/>
        <a:lstStyle/>
        <a:p>
          <a:endParaRPr lang="ru-RU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0CC390-B2AC-4AEA-B3CE-2DB056898EE3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Поисковые и тимуровские отряды. Волонтерское движение школьников</a:t>
          </a:r>
          <a:endParaRPr lang="ru-RU" b="1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gm:t>
    </dgm:pt>
    <dgm:pt modelId="{68945AE7-1C28-41D3-B464-BD40882C6854}" type="parTrans" cxnId="{BE08D5F4-3FDE-4623-8D42-A81A54648CD4}">
      <dgm:prSet/>
      <dgm:spPr/>
      <dgm:t>
        <a:bodyPr/>
        <a:lstStyle/>
        <a:p>
          <a:endParaRPr lang="ru-RU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1AD048-2C28-4679-984C-60C5CF2AF777}" type="sibTrans" cxnId="{BE08D5F4-3FDE-4623-8D42-A81A54648CD4}">
      <dgm:prSet/>
      <dgm:spPr/>
      <dgm:t>
        <a:bodyPr/>
        <a:lstStyle/>
        <a:p>
          <a:endParaRPr lang="ru-RU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8EC4F7-2309-4002-A1E6-14DC99F65735}" type="pres">
      <dgm:prSet presAssocID="{1AAC4899-B627-4FFA-9A0D-DA77946C76B9}" presName="linearFlow" presStyleCnt="0">
        <dgm:presLayoutVars>
          <dgm:dir/>
          <dgm:resizeHandles val="exact"/>
        </dgm:presLayoutVars>
      </dgm:prSet>
      <dgm:spPr/>
    </dgm:pt>
    <dgm:pt modelId="{44AD61E3-BC6B-48AC-B6F8-3000A187570B}" type="pres">
      <dgm:prSet presAssocID="{F40517A9-52F8-45B8-9B6A-711C825F28D9}" presName="composite" presStyleCnt="0"/>
      <dgm:spPr/>
    </dgm:pt>
    <dgm:pt modelId="{446B1362-5C2C-4D52-9A5A-DD13F4C126CB}" type="pres">
      <dgm:prSet presAssocID="{F40517A9-52F8-45B8-9B6A-711C825F28D9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44D2CA5-4B7C-4078-ACDE-A6B0DBE2C969}" type="pres">
      <dgm:prSet presAssocID="{F40517A9-52F8-45B8-9B6A-711C825F28D9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09A2D-C964-4E81-9C45-364ADE66C9DA}" type="pres">
      <dgm:prSet presAssocID="{F31DED95-DB63-40E3-A7BC-A3DCA00A9770}" presName="spacing" presStyleCnt="0"/>
      <dgm:spPr/>
    </dgm:pt>
    <dgm:pt modelId="{57DA3AFA-DB76-4269-A3A7-D09F7E3CF135}" type="pres">
      <dgm:prSet presAssocID="{0309F422-2EA2-4903-8755-7DB78CE97AAD}" presName="composite" presStyleCnt="0"/>
      <dgm:spPr/>
    </dgm:pt>
    <dgm:pt modelId="{A41DE6B1-E7FB-4A45-9A36-5571EC86E1D6}" type="pres">
      <dgm:prSet presAssocID="{0309F422-2EA2-4903-8755-7DB78CE97AAD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2512C52-BC71-4006-BFA8-1B722E398677}" type="pres">
      <dgm:prSet presAssocID="{0309F422-2EA2-4903-8755-7DB78CE97AAD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13DEB-897C-4B50-B6B8-63264205D5E9}" type="pres">
      <dgm:prSet presAssocID="{1F6E74B5-C880-4B37-9BCD-225BE6182FDD}" presName="spacing" presStyleCnt="0"/>
      <dgm:spPr/>
    </dgm:pt>
    <dgm:pt modelId="{001E1853-3E32-4254-8052-488AFF99314B}" type="pres">
      <dgm:prSet presAssocID="{8F1E7F2E-3639-43B1-811B-0BC29193F991}" presName="composite" presStyleCnt="0"/>
      <dgm:spPr/>
    </dgm:pt>
    <dgm:pt modelId="{97025935-D6B8-41B4-B340-9706133788F3}" type="pres">
      <dgm:prSet presAssocID="{8F1E7F2E-3639-43B1-811B-0BC29193F991}" presName="imgShp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4813B7E6-2D88-4162-9ECA-529860E34A2B}" type="pres">
      <dgm:prSet presAssocID="{8F1E7F2E-3639-43B1-811B-0BC29193F991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3312A-3BF3-41B7-8DF6-93224495B4DC}" type="pres">
      <dgm:prSet presAssocID="{D9021326-893F-482E-80D1-99A3B68E45D9}" presName="spacing" presStyleCnt="0"/>
      <dgm:spPr/>
    </dgm:pt>
    <dgm:pt modelId="{6DA947E2-A33B-4ED9-B2FF-8A14B78C2EBB}" type="pres">
      <dgm:prSet presAssocID="{EB43BAEB-DD7E-4BA2-B57D-3CE9A759934F}" presName="composite" presStyleCnt="0"/>
      <dgm:spPr/>
    </dgm:pt>
    <dgm:pt modelId="{340051D2-B964-4141-97E7-D9714C57DD07}" type="pres">
      <dgm:prSet presAssocID="{EB43BAEB-DD7E-4BA2-B57D-3CE9A759934F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9055BA3-6D53-4EE1-84C6-A5DD75B132A3}" type="pres">
      <dgm:prSet presAssocID="{EB43BAEB-DD7E-4BA2-B57D-3CE9A759934F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BA121-EE35-40EB-AC72-2074EF2E16D8}" type="pres">
      <dgm:prSet presAssocID="{EE856FAC-A2A1-463D-964F-1AC5F2E7BDA2}" presName="spacing" presStyleCnt="0"/>
      <dgm:spPr/>
    </dgm:pt>
    <dgm:pt modelId="{62042A7F-37A2-4300-9BF6-1BE04BC30F41}" type="pres">
      <dgm:prSet presAssocID="{220CC390-B2AC-4AEA-B3CE-2DB056898EE3}" presName="composite" presStyleCnt="0"/>
      <dgm:spPr/>
    </dgm:pt>
    <dgm:pt modelId="{2C707E80-8BF6-4D89-B153-A9F3113131C7}" type="pres">
      <dgm:prSet presAssocID="{220CC390-B2AC-4AEA-B3CE-2DB056898EE3}" presName="imgShp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3E366CF-5499-4C63-9852-0E2192BD751C}" type="pres">
      <dgm:prSet presAssocID="{220CC390-B2AC-4AEA-B3CE-2DB056898EE3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4B3DAF-F075-408D-862F-DDB2E1C5E972}" srcId="{1AAC4899-B627-4FFA-9A0D-DA77946C76B9}" destId="{8F1E7F2E-3639-43B1-811B-0BC29193F991}" srcOrd="2" destOrd="0" parTransId="{B381244A-7A80-4F64-AE14-21FE6E813779}" sibTransId="{D9021326-893F-482E-80D1-99A3B68E45D9}"/>
    <dgm:cxn modelId="{8647E17A-3FE3-4541-A59B-CD31851EE95C}" type="presOf" srcId="{F40517A9-52F8-45B8-9B6A-711C825F28D9}" destId="{444D2CA5-4B7C-4078-ACDE-A6B0DBE2C969}" srcOrd="0" destOrd="0" presId="urn:microsoft.com/office/officeart/2005/8/layout/vList3"/>
    <dgm:cxn modelId="{BE08D5F4-3FDE-4623-8D42-A81A54648CD4}" srcId="{1AAC4899-B627-4FFA-9A0D-DA77946C76B9}" destId="{220CC390-B2AC-4AEA-B3CE-2DB056898EE3}" srcOrd="4" destOrd="0" parTransId="{68945AE7-1C28-41D3-B464-BD40882C6854}" sibTransId="{6C1AD048-2C28-4679-984C-60C5CF2AF777}"/>
    <dgm:cxn modelId="{207C6C1B-5E40-454F-B630-68719AFEE8A3}" srcId="{1AAC4899-B627-4FFA-9A0D-DA77946C76B9}" destId="{EB43BAEB-DD7E-4BA2-B57D-3CE9A759934F}" srcOrd="3" destOrd="0" parTransId="{E9DD08FF-0CFA-436D-BF4B-413EF8F3F3E5}" sibTransId="{EE856FAC-A2A1-463D-964F-1AC5F2E7BDA2}"/>
    <dgm:cxn modelId="{1041BA28-6EF4-4E41-97D3-8CBA4ED7EAA1}" srcId="{1AAC4899-B627-4FFA-9A0D-DA77946C76B9}" destId="{0309F422-2EA2-4903-8755-7DB78CE97AAD}" srcOrd="1" destOrd="0" parTransId="{25FF4E03-2891-4F58-8E4B-EB6B37A35D21}" sibTransId="{1F6E74B5-C880-4B37-9BCD-225BE6182FDD}"/>
    <dgm:cxn modelId="{873FA946-362E-4CA6-B3A0-2EB7982218E5}" srcId="{1AAC4899-B627-4FFA-9A0D-DA77946C76B9}" destId="{F40517A9-52F8-45B8-9B6A-711C825F28D9}" srcOrd="0" destOrd="0" parTransId="{4E9C5740-3173-48F2-879B-B3CBDFECC1B6}" sibTransId="{F31DED95-DB63-40E3-A7BC-A3DCA00A9770}"/>
    <dgm:cxn modelId="{08538D7F-39C4-46CA-9B98-6018B5C88436}" type="presOf" srcId="{220CC390-B2AC-4AEA-B3CE-2DB056898EE3}" destId="{D3E366CF-5499-4C63-9852-0E2192BD751C}" srcOrd="0" destOrd="0" presId="urn:microsoft.com/office/officeart/2005/8/layout/vList3"/>
    <dgm:cxn modelId="{7CDE3847-11CB-412B-8F5D-432DA9795E5A}" type="presOf" srcId="{EB43BAEB-DD7E-4BA2-B57D-3CE9A759934F}" destId="{09055BA3-6D53-4EE1-84C6-A5DD75B132A3}" srcOrd="0" destOrd="0" presId="urn:microsoft.com/office/officeart/2005/8/layout/vList3"/>
    <dgm:cxn modelId="{AC58FB36-DAAA-47F5-85C6-199828781076}" type="presOf" srcId="{8F1E7F2E-3639-43B1-811B-0BC29193F991}" destId="{4813B7E6-2D88-4162-9ECA-529860E34A2B}" srcOrd="0" destOrd="0" presId="urn:microsoft.com/office/officeart/2005/8/layout/vList3"/>
    <dgm:cxn modelId="{06FA7F4B-2AD9-4EAC-B58A-3ACF5F178999}" type="presOf" srcId="{0309F422-2EA2-4903-8755-7DB78CE97AAD}" destId="{52512C52-BC71-4006-BFA8-1B722E398677}" srcOrd="0" destOrd="0" presId="urn:microsoft.com/office/officeart/2005/8/layout/vList3"/>
    <dgm:cxn modelId="{93222DE2-6517-48B9-90A5-22350D84A5C4}" type="presOf" srcId="{1AAC4899-B627-4FFA-9A0D-DA77946C76B9}" destId="{7D8EC4F7-2309-4002-A1E6-14DC99F65735}" srcOrd="0" destOrd="0" presId="urn:microsoft.com/office/officeart/2005/8/layout/vList3"/>
    <dgm:cxn modelId="{AC6E9464-9266-4131-8925-EF0A8CB01C8E}" type="presParOf" srcId="{7D8EC4F7-2309-4002-A1E6-14DC99F65735}" destId="{44AD61E3-BC6B-48AC-B6F8-3000A187570B}" srcOrd="0" destOrd="0" presId="urn:microsoft.com/office/officeart/2005/8/layout/vList3"/>
    <dgm:cxn modelId="{41AF9F41-D56E-463C-B62D-B2A87881AD52}" type="presParOf" srcId="{44AD61E3-BC6B-48AC-B6F8-3000A187570B}" destId="{446B1362-5C2C-4D52-9A5A-DD13F4C126CB}" srcOrd="0" destOrd="0" presId="urn:microsoft.com/office/officeart/2005/8/layout/vList3"/>
    <dgm:cxn modelId="{1251CD93-3348-4347-9042-5755609F7BEE}" type="presParOf" srcId="{44AD61E3-BC6B-48AC-B6F8-3000A187570B}" destId="{444D2CA5-4B7C-4078-ACDE-A6B0DBE2C969}" srcOrd="1" destOrd="0" presId="urn:microsoft.com/office/officeart/2005/8/layout/vList3"/>
    <dgm:cxn modelId="{BAE43F21-4E2E-47A7-A057-A675ABD50839}" type="presParOf" srcId="{7D8EC4F7-2309-4002-A1E6-14DC99F65735}" destId="{B8409A2D-C964-4E81-9C45-364ADE66C9DA}" srcOrd="1" destOrd="0" presId="urn:microsoft.com/office/officeart/2005/8/layout/vList3"/>
    <dgm:cxn modelId="{0D269427-C93E-484D-9CE2-A4F264030651}" type="presParOf" srcId="{7D8EC4F7-2309-4002-A1E6-14DC99F65735}" destId="{57DA3AFA-DB76-4269-A3A7-D09F7E3CF135}" srcOrd="2" destOrd="0" presId="urn:microsoft.com/office/officeart/2005/8/layout/vList3"/>
    <dgm:cxn modelId="{3A9F2531-474E-4B5D-A7DD-51B02A5AE4CD}" type="presParOf" srcId="{57DA3AFA-DB76-4269-A3A7-D09F7E3CF135}" destId="{A41DE6B1-E7FB-4A45-9A36-5571EC86E1D6}" srcOrd="0" destOrd="0" presId="urn:microsoft.com/office/officeart/2005/8/layout/vList3"/>
    <dgm:cxn modelId="{39D34B70-C679-4AA2-9151-2AED53E0F201}" type="presParOf" srcId="{57DA3AFA-DB76-4269-A3A7-D09F7E3CF135}" destId="{52512C52-BC71-4006-BFA8-1B722E398677}" srcOrd="1" destOrd="0" presId="urn:microsoft.com/office/officeart/2005/8/layout/vList3"/>
    <dgm:cxn modelId="{D3D34711-39BE-42A4-8F10-21D9D0CD6B82}" type="presParOf" srcId="{7D8EC4F7-2309-4002-A1E6-14DC99F65735}" destId="{63D13DEB-897C-4B50-B6B8-63264205D5E9}" srcOrd="3" destOrd="0" presId="urn:microsoft.com/office/officeart/2005/8/layout/vList3"/>
    <dgm:cxn modelId="{2873D4E0-F01A-495D-A8AA-93783ABF9904}" type="presParOf" srcId="{7D8EC4F7-2309-4002-A1E6-14DC99F65735}" destId="{001E1853-3E32-4254-8052-488AFF99314B}" srcOrd="4" destOrd="0" presId="urn:microsoft.com/office/officeart/2005/8/layout/vList3"/>
    <dgm:cxn modelId="{E9ED43EE-0905-4670-AD34-48007697FF7C}" type="presParOf" srcId="{001E1853-3E32-4254-8052-488AFF99314B}" destId="{97025935-D6B8-41B4-B340-9706133788F3}" srcOrd="0" destOrd="0" presId="urn:microsoft.com/office/officeart/2005/8/layout/vList3"/>
    <dgm:cxn modelId="{354612E1-AC0D-48CE-A092-4C12C543BEA4}" type="presParOf" srcId="{001E1853-3E32-4254-8052-488AFF99314B}" destId="{4813B7E6-2D88-4162-9ECA-529860E34A2B}" srcOrd="1" destOrd="0" presId="urn:microsoft.com/office/officeart/2005/8/layout/vList3"/>
    <dgm:cxn modelId="{ACA287B3-A2AB-470E-9884-7F9A7070FAD3}" type="presParOf" srcId="{7D8EC4F7-2309-4002-A1E6-14DC99F65735}" destId="{5773312A-3BF3-41B7-8DF6-93224495B4DC}" srcOrd="5" destOrd="0" presId="urn:microsoft.com/office/officeart/2005/8/layout/vList3"/>
    <dgm:cxn modelId="{3D3A8830-4737-4205-9E6F-FE6A5F7837EB}" type="presParOf" srcId="{7D8EC4F7-2309-4002-A1E6-14DC99F65735}" destId="{6DA947E2-A33B-4ED9-B2FF-8A14B78C2EBB}" srcOrd="6" destOrd="0" presId="urn:microsoft.com/office/officeart/2005/8/layout/vList3"/>
    <dgm:cxn modelId="{23C6AF4F-4699-44B6-8637-A698D92522A3}" type="presParOf" srcId="{6DA947E2-A33B-4ED9-B2FF-8A14B78C2EBB}" destId="{340051D2-B964-4141-97E7-D9714C57DD07}" srcOrd="0" destOrd="0" presId="urn:microsoft.com/office/officeart/2005/8/layout/vList3"/>
    <dgm:cxn modelId="{358B2E3A-7BB7-43BE-AD35-2F4541D779D7}" type="presParOf" srcId="{6DA947E2-A33B-4ED9-B2FF-8A14B78C2EBB}" destId="{09055BA3-6D53-4EE1-84C6-A5DD75B132A3}" srcOrd="1" destOrd="0" presId="urn:microsoft.com/office/officeart/2005/8/layout/vList3"/>
    <dgm:cxn modelId="{37BEAC3C-6245-436B-A1C9-D1CFD3C2E908}" type="presParOf" srcId="{7D8EC4F7-2309-4002-A1E6-14DC99F65735}" destId="{0A4BA121-EE35-40EB-AC72-2074EF2E16D8}" srcOrd="7" destOrd="0" presId="urn:microsoft.com/office/officeart/2005/8/layout/vList3"/>
    <dgm:cxn modelId="{F030C8D7-CB89-4926-A66A-ACD09335EC9E}" type="presParOf" srcId="{7D8EC4F7-2309-4002-A1E6-14DC99F65735}" destId="{62042A7F-37A2-4300-9BF6-1BE04BC30F41}" srcOrd="8" destOrd="0" presId="urn:microsoft.com/office/officeart/2005/8/layout/vList3"/>
    <dgm:cxn modelId="{174CB431-0FEF-4F2F-9713-8EF0580E0BB7}" type="presParOf" srcId="{62042A7F-37A2-4300-9BF6-1BE04BC30F41}" destId="{2C707E80-8BF6-4D89-B153-A9F3113131C7}" srcOrd="0" destOrd="0" presId="urn:microsoft.com/office/officeart/2005/8/layout/vList3"/>
    <dgm:cxn modelId="{280AAF57-C551-4A18-BCF5-346A421B322D}" type="presParOf" srcId="{62042A7F-37A2-4300-9BF6-1BE04BC30F41}" destId="{D3E366CF-5499-4C63-9852-0E2192BD751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AC4899-B627-4FFA-9A0D-DA77946C76B9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F40517A9-52F8-45B8-9B6A-711C825F28D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Реализация проекта «Самбо в школу»</a:t>
          </a:r>
          <a:endParaRPr lang="ru-RU" sz="2400" b="1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gm:t>
    </dgm:pt>
    <dgm:pt modelId="{4E9C5740-3173-48F2-879B-B3CBDFECC1B6}" type="parTrans" cxnId="{873FA946-362E-4CA6-B3A0-2EB7982218E5}">
      <dgm:prSet/>
      <dgm:spPr/>
      <dgm:t>
        <a:bodyPr/>
        <a:lstStyle/>
        <a:p>
          <a:endParaRPr lang="ru-RU">
            <a:latin typeface="+mn-lt"/>
            <a:cs typeface="Arial" panose="020B0604020202020204" pitchFamily="34" charset="0"/>
          </a:endParaRPr>
        </a:p>
      </dgm:t>
    </dgm:pt>
    <dgm:pt modelId="{F31DED95-DB63-40E3-A7BC-A3DCA00A9770}" type="sibTrans" cxnId="{873FA946-362E-4CA6-B3A0-2EB7982218E5}">
      <dgm:prSet/>
      <dgm:spPr/>
      <dgm:t>
        <a:bodyPr/>
        <a:lstStyle/>
        <a:p>
          <a:endParaRPr lang="ru-RU">
            <a:latin typeface="+mn-lt"/>
            <a:cs typeface="Arial" panose="020B0604020202020204" pitchFamily="34" charset="0"/>
          </a:endParaRPr>
        </a:p>
      </dgm:t>
    </dgm:pt>
    <dgm:pt modelId="{0309F422-2EA2-4903-8755-7DB78CE97AAD}">
      <dgm:prSet phldrT="[Текст]" custT="1"/>
      <dgm:spPr/>
      <dgm:t>
        <a:bodyPr/>
        <a:lstStyle/>
        <a:p>
          <a:r>
            <a:rPr lang="ru-RU" sz="2800" b="1" dirty="0" smtClean="0">
              <a:latin typeface="+mn-lt"/>
            </a:rPr>
            <a:t>Национальные виды спорта</a:t>
          </a:r>
          <a:endParaRPr lang="ru-RU" sz="2800" b="1" dirty="0">
            <a:latin typeface="+mn-lt"/>
            <a:cs typeface="Arial" panose="020B0604020202020204" pitchFamily="34" charset="0"/>
          </a:endParaRPr>
        </a:p>
      </dgm:t>
    </dgm:pt>
    <dgm:pt modelId="{25FF4E03-2891-4F58-8E4B-EB6B37A35D21}" type="parTrans" cxnId="{1041BA28-6EF4-4E41-97D3-8CBA4ED7EAA1}">
      <dgm:prSet/>
      <dgm:spPr/>
      <dgm:t>
        <a:bodyPr/>
        <a:lstStyle/>
        <a:p>
          <a:endParaRPr lang="ru-RU">
            <a:latin typeface="+mn-lt"/>
            <a:cs typeface="Arial" panose="020B0604020202020204" pitchFamily="34" charset="0"/>
          </a:endParaRPr>
        </a:p>
      </dgm:t>
    </dgm:pt>
    <dgm:pt modelId="{1F6E74B5-C880-4B37-9BCD-225BE6182FDD}" type="sibTrans" cxnId="{1041BA28-6EF4-4E41-97D3-8CBA4ED7EAA1}">
      <dgm:prSet/>
      <dgm:spPr/>
      <dgm:t>
        <a:bodyPr/>
        <a:lstStyle/>
        <a:p>
          <a:endParaRPr lang="ru-RU">
            <a:latin typeface="+mn-lt"/>
            <a:cs typeface="Arial" panose="020B0604020202020204" pitchFamily="34" charset="0"/>
          </a:endParaRPr>
        </a:p>
      </dgm:t>
    </dgm:pt>
    <dgm:pt modelId="{8F1E7F2E-3639-43B1-811B-0BC29193F991}">
      <dgm:prSet phldrT="[Текст]"/>
      <dgm:spPr/>
      <dgm:t>
        <a:bodyPr/>
        <a:lstStyle/>
        <a:p>
          <a:r>
            <a:rPr lang="ru-RU" b="1" dirty="0" smtClean="0">
              <a:latin typeface="+mn-lt"/>
              <a:cs typeface="Arial" panose="020B0604020202020204" pitchFamily="34" charset="0"/>
            </a:rPr>
            <a:t>Президентские состязания и Президентские спортивные игры</a:t>
          </a:r>
          <a:endParaRPr lang="ru-RU" b="1" dirty="0">
            <a:latin typeface="+mn-lt"/>
            <a:cs typeface="Arial" panose="020B0604020202020204" pitchFamily="34" charset="0"/>
          </a:endParaRPr>
        </a:p>
      </dgm:t>
    </dgm:pt>
    <dgm:pt modelId="{B381244A-7A80-4F64-AE14-21FE6E813779}" type="parTrans" cxnId="{574B3DAF-F075-408D-862F-DDB2E1C5E972}">
      <dgm:prSet/>
      <dgm:spPr/>
      <dgm:t>
        <a:bodyPr/>
        <a:lstStyle/>
        <a:p>
          <a:endParaRPr lang="ru-RU">
            <a:latin typeface="+mn-lt"/>
            <a:cs typeface="Arial" panose="020B0604020202020204" pitchFamily="34" charset="0"/>
          </a:endParaRPr>
        </a:p>
      </dgm:t>
    </dgm:pt>
    <dgm:pt modelId="{D9021326-893F-482E-80D1-99A3B68E45D9}" type="sibTrans" cxnId="{574B3DAF-F075-408D-862F-DDB2E1C5E972}">
      <dgm:prSet/>
      <dgm:spPr/>
      <dgm:t>
        <a:bodyPr/>
        <a:lstStyle/>
        <a:p>
          <a:endParaRPr lang="ru-RU">
            <a:latin typeface="+mn-lt"/>
            <a:cs typeface="Arial" panose="020B0604020202020204" pitchFamily="34" charset="0"/>
          </a:endParaRPr>
        </a:p>
      </dgm:t>
    </dgm:pt>
    <dgm:pt modelId="{EB43BAEB-DD7E-4BA2-B57D-3CE9A759934F}">
      <dgm:prSet phldrT="[Текст]"/>
      <dgm:spPr/>
      <dgm:t>
        <a:bodyPr/>
        <a:lstStyle/>
        <a:p>
          <a:r>
            <a:rPr lang="ru-RU" b="1" i="0" dirty="0" smtClean="0">
              <a:latin typeface="+mn-lt"/>
            </a:rPr>
            <a:t>Региональная спартакиада обучающихся</a:t>
          </a:r>
          <a:endParaRPr lang="ru-RU" b="1" dirty="0">
            <a:latin typeface="+mn-lt"/>
            <a:cs typeface="Arial" panose="020B0604020202020204" pitchFamily="34" charset="0"/>
          </a:endParaRPr>
        </a:p>
      </dgm:t>
    </dgm:pt>
    <dgm:pt modelId="{E9DD08FF-0CFA-436D-BF4B-413EF8F3F3E5}" type="parTrans" cxnId="{207C6C1B-5E40-454F-B630-68719AFEE8A3}">
      <dgm:prSet/>
      <dgm:spPr/>
      <dgm:t>
        <a:bodyPr/>
        <a:lstStyle/>
        <a:p>
          <a:endParaRPr lang="ru-RU">
            <a:latin typeface="+mn-lt"/>
            <a:cs typeface="Arial" panose="020B0604020202020204" pitchFamily="34" charset="0"/>
          </a:endParaRPr>
        </a:p>
      </dgm:t>
    </dgm:pt>
    <dgm:pt modelId="{EE856FAC-A2A1-463D-964F-1AC5F2E7BDA2}" type="sibTrans" cxnId="{207C6C1B-5E40-454F-B630-68719AFEE8A3}">
      <dgm:prSet/>
      <dgm:spPr/>
      <dgm:t>
        <a:bodyPr/>
        <a:lstStyle/>
        <a:p>
          <a:endParaRPr lang="ru-RU">
            <a:latin typeface="+mn-lt"/>
            <a:cs typeface="Arial" panose="020B0604020202020204" pitchFamily="34" charset="0"/>
          </a:endParaRPr>
        </a:p>
      </dgm:t>
    </dgm:pt>
    <dgm:pt modelId="{7D8EC4F7-2309-4002-A1E6-14DC99F65735}" type="pres">
      <dgm:prSet presAssocID="{1AAC4899-B627-4FFA-9A0D-DA77946C76B9}" presName="linearFlow" presStyleCnt="0">
        <dgm:presLayoutVars>
          <dgm:dir/>
          <dgm:resizeHandles val="exact"/>
        </dgm:presLayoutVars>
      </dgm:prSet>
      <dgm:spPr/>
    </dgm:pt>
    <dgm:pt modelId="{44AD61E3-BC6B-48AC-B6F8-3000A187570B}" type="pres">
      <dgm:prSet presAssocID="{F40517A9-52F8-45B8-9B6A-711C825F28D9}" presName="composite" presStyleCnt="0"/>
      <dgm:spPr/>
    </dgm:pt>
    <dgm:pt modelId="{446B1362-5C2C-4D52-9A5A-DD13F4C126CB}" type="pres">
      <dgm:prSet presAssocID="{F40517A9-52F8-45B8-9B6A-711C825F28D9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444D2CA5-4B7C-4078-ACDE-A6B0DBE2C969}" type="pres">
      <dgm:prSet presAssocID="{F40517A9-52F8-45B8-9B6A-711C825F28D9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09A2D-C964-4E81-9C45-364ADE66C9DA}" type="pres">
      <dgm:prSet presAssocID="{F31DED95-DB63-40E3-A7BC-A3DCA00A9770}" presName="spacing" presStyleCnt="0"/>
      <dgm:spPr/>
    </dgm:pt>
    <dgm:pt modelId="{57DA3AFA-DB76-4269-A3A7-D09F7E3CF135}" type="pres">
      <dgm:prSet presAssocID="{0309F422-2EA2-4903-8755-7DB78CE97AAD}" presName="composite" presStyleCnt="0"/>
      <dgm:spPr/>
    </dgm:pt>
    <dgm:pt modelId="{A41DE6B1-E7FB-4A45-9A36-5571EC86E1D6}" type="pres">
      <dgm:prSet presAssocID="{0309F422-2EA2-4903-8755-7DB78CE97AAD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52512C52-BC71-4006-BFA8-1B722E398677}" type="pres">
      <dgm:prSet presAssocID="{0309F422-2EA2-4903-8755-7DB78CE97AAD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13DEB-897C-4B50-B6B8-63264205D5E9}" type="pres">
      <dgm:prSet presAssocID="{1F6E74B5-C880-4B37-9BCD-225BE6182FDD}" presName="spacing" presStyleCnt="0"/>
      <dgm:spPr/>
    </dgm:pt>
    <dgm:pt modelId="{001E1853-3E32-4254-8052-488AFF99314B}" type="pres">
      <dgm:prSet presAssocID="{8F1E7F2E-3639-43B1-811B-0BC29193F991}" presName="composite" presStyleCnt="0"/>
      <dgm:spPr/>
    </dgm:pt>
    <dgm:pt modelId="{97025935-D6B8-41B4-B340-9706133788F3}" type="pres">
      <dgm:prSet presAssocID="{8F1E7F2E-3639-43B1-811B-0BC29193F991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  <dgm:pt modelId="{4813B7E6-2D88-4162-9ECA-529860E34A2B}" type="pres">
      <dgm:prSet presAssocID="{8F1E7F2E-3639-43B1-811B-0BC29193F991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3312A-3BF3-41B7-8DF6-93224495B4DC}" type="pres">
      <dgm:prSet presAssocID="{D9021326-893F-482E-80D1-99A3B68E45D9}" presName="spacing" presStyleCnt="0"/>
      <dgm:spPr/>
    </dgm:pt>
    <dgm:pt modelId="{6DA947E2-A33B-4ED9-B2FF-8A14B78C2EBB}" type="pres">
      <dgm:prSet presAssocID="{EB43BAEB-DD7E-4BA2-B57D-3CE9A759934F}" presName="composite" presStyleCnt="0"/>
      <dgm:spPr/>
    </dgm:pt>
    <dgm:pt modelId="{340051D2-B964-4141-97E7-D9714C57DD07}" type="pres">
      <dgm:prSet presAssocID="{EB43BAEB-DD7E-4BA2-B57D-3CE9A759934F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9055BA3-6D53-4EE1-84C6-A5DD75B132A3}" type="pres">
      <dgm:prSet presAssocID="{EB43BAEB-DD7E-4BA2-B57D-3CE9A759934F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4B3DAF-F075-408D-862F-DDB2E1C5E972}" srcId="{1AAC4899-B627-4FFA-9A0D-DA77946C76B9}" destId="{8F1E7F2E-3639-43B1-811B-0BC29193F991}" srcOrd="2" destOrd="0" parTransId="{B381244A-7A80-4F64-AE14-21FE6E813779}" sibTransId="{D9021326-893F-482E-80D1-99A3B68E45D9}"/>
    <dgm:cxn modelId="{59757302-1548-4723-95DB-34AD2C9E8F57}" type="presOf" srcId="{EB43BAEB-DD7E-4BA2-B57D-3CE9A759934F}" destId="{09055BA3-6D53-4EE1-84C6-A5DD75B132A3}" srcOrd="0" destOrd="0" presId="urn:microsoft.com/office/officeart/2005/8/layout/vList3"/>
    <dgm:cxn modelId="{E25C5138-33C9-49AC-BC05-CC650C6E860B}" type="presOf" srcId="{1AAC4899-B627-4FFA-9A0D-DA77946C76B9}" destId="{7D8EC4F7-2309-4002-A1E6-14DC99F65735}" srcOrd="0" destOrd="0" presId="urn:microsoft.com/office/officeart/2005/8/layout/vList3"/>
    <dgm:cxn modelId="{207C6C1B-5E40-454F-B630-68719AFEE8A3}" srcId="{1AAC4899-B627-4FFA-9A0D-DA77946C76B9}" destId="{EB43BAEB-DD7E-4BA2-B57D-3CE9A759934F}" srcOrd="3" destOrd="0" parTransId="{E9DD08FF-0CFA-436D-BF4B-413EF8F3F3E5}" sibTransId="{EE856FAC-A2A1-463D-964F-1AC5F2E7BDA2}"/>
    <dgm:cxn modelId="{FC1F2F96-2D9F-46CA-86EF-9ECE2BA8518E}" type="presOf" srcId="{F40517A9-52F8-45B8-9B6A-711C825F28D9}" destId="{444D2CA5-4B7C-4078-ACDE-A6B0DBE2C969}" srcOrd="0" destOrd="0" presId="urn:microsoft.com/office/officeart/2005/8/layout/vList3"/>
    <dgm:cxn modelId="{1041BA28-6EF4-4E41-97D3-8CBA4ED7EAA1}" srcId="{1AAC4899-B627-4FFA-9A0D-DA77946C76B9}" destId="{0309F422-2EA2-4903-8755-7DB78CE97AAD}" srcOrd="1" destOrd="0" parTransId="{25FF4E03-2891-4F58-8E4B-EB6B37A35D21}" sibTransId="{1F6E74B5-C880-4B37-9BCD-225BE6182FDD}"/>
    <dgm:cxn modelId="{D01BF327-BE68-4753-A27D-3A26F64C66DF}" type="presOf" srcId="{0309F422-2EA2-4903-8755-7DB78CE97AAD}" destId="{52512C52-BC71-4006-BFA8-1B722E398677}" srcOrd="0" destOrd="0" presId="urn:microsoft.com/office/officeart/2005/8/layout/vList3"/>
    <dgm:cxn modelId="{873FA946-362E-4CA6-B3A0-2EB7982218E5}" srcId="{1AAC4899-B627-4FFA-9A0D-DA77946C76B9}" destId="{F40517A9-52F8-45B8-9B6A-711C825F28D9}" srcOrd="0" destOrd="0" parTransId="{4E9C5740-3173-48F2-879B-B3CBDFECC1B6}" sibTransId="{F31DED95-DB63-40E3-A7BC-A3DCA00A9770}"/>
    <dgm:cxn modelId="{7B97120A-0DAC-4C5B-B5E7-1A3CE46B5415}" type="presOf" srcId="{8F1E7F2E-3639-43B1-811B-0BC29193F991}" destId="{4813B7E6-2D88-4162-9ECA-529860E34A2B}" srcOrd="0" destOrd="0" presId="urn:microsoft.com/office/officeart/2005/8/layout/vList3"/>
    <dgm:cxn modelId="{0BBB9E1D-E6B3-424D-83D7-8ECD18BA869F}" type="presParOf" srcId="{7D8EC4F7-2309-4002-A1E6-14DC99F65735}" destId="{44AD61E3-BC6B-48AC-B6F8-3000A187570B}" srcOrd="0" destOrd="0" presId="urn:microsoft.com/office/officeart/2005/8/layout/vList3"/>
    <dgm:cxn modelId="{302AA6FA-9E30-4D6D-BEAF-0EEB1BE260A2}" type="presParOf" srcId="{44AD61E3-BC6B-48AC-B6F8-3000A187570B}" destId="{446B1362-5C2C-4D52-9A5A-DD13F4C126CB}" srcOrd="0" destOrd="0" presId="urn:microsoft.com/office/officeart/2005/8/layout/vList3"/>
    <dgm:cxn modelId="{F290B37A-B3C4-4F0C-B757-3DADD76FCFDD}" type="presParOf" srcId="{44AD61E3-BC6B-48AC-B6F8-3000A187570B}" destId="{444D2CA5-4B7C-4078-ACDE-A6B0DBE2C969}" srcOrd="1" destOrd="0" presId="urn:microsoft.com/office/officeart/2005/8/layout/vList3"/>
    <dgm:cxn modelId="{78BCCA98-30B7-4DD3-8126-36C0B808FC09}" type="presParOf" srcId="{7D8EC4F7-2309-4002-A1E6-14DC99F65735}" destId="{B8409A2D-C964-4E81-9C45-364ADE66C9DA}" srcOrd="1" destOrd="0" presId="urn:microsoft.com/office/officeart/2005/8/layout/vList3"/>
    <dgm:cxn modelId="{DD605B85-1F1F-4695-99BE-2B461AD4533D}" type="presParOf" srcId="{7D8EC4F7-2309-4002-A1E6-14DC99F65735}" destId="{57DA3AFA-DB76-4269-A3A7-D09F7E3CF135}" srcOrd="2" destOrd="0" presId="urn:microsoft.com/office/officeart/2005/8/layout/vList3"/>
    <dgm:cxn modelId="{6305BB09-689F-4205-8B41-1BE0B4ACFCB3}" type="presParOf" srcId="{57DA3AFA-DB76-4269-A3A7-D09F7E3CF135}" destId="{A41DE6B1-E7FB-4A45-9A36-5571EC86E1D6}" srcOrd="0" destOrd="0" presId="urn:microsoft.com/office/officeart/2005/8/layout/vList3"/>
    <dgm:cxn modelId="{58367240-84DD-4BA3-BEC5-B199A1CB33BC}" type="presParOf" srcId="{57DA3AFA-DB76-4269-A3A7-D09F7E3CF135}" destId="{52512C52-BC71-4006-BFA8-1B722E398677}" srcOrd="1" destOrd="0" presId="urn:microsoft.com/office/officeart/2005/8/layout/vList3"/>
    <dgm:cxn modelId="{F72ACC2A-B25F-4693-ADCB-ED57D4BAA298}" type="presParOf" srcId="{7D8EC4F7-2309-4002-A1E6-14DC99F65735}" destId="{63D13DEB-897C-4B50-B6B8-63264205D5E9}" srcOrd="3" destOrd="0" presId="urn:microsoft.com/office/officeart/2005/8/layout/vList3"/>
    <dgm:cxn modelId="{D296609A-B2BF-43BC-9CB9-F38141978E9C}" type="presParOf" srcId="{7D8EC4F7-2309-4002-A1E6-14DC99F65735}" destId="{001E1853-3E32-4254-8052-488AFF99314B}" srcOrd="4" destOrd="0" presId="urn:microsoft.com/office/officeart/2005/8/layout/vList3"/>
    <dgm:cxn modelId="{20B6F776-6625-45BF-B6E6-38CCC8329872}" type="presParOf" srcId="{001E1853-3E32-4254-8052-488AFF99314B}" destId="{97025935-D6B8-41B4-B340-9706133788F3}" srcOrd="0" destOrd="0" presId="urn:microsoft.com/office/officeart/2005/8/layout/vList3"/>
    <dgm:cxn modelId="{B63F9998-4AC3-45BF-B57D-5E061FCB3DC4}" type="presParOf" srcId="{001E1853-3E32-4254-8052-488AFF99314B}" destId="{4813B7E6-2D88-4162-9ECA-529860E34A2B}" srcOrd="1" destOrd="0" presId="urn:microsoft.com/office/officeart/2005/8/layout/vList3"/>
    <dgm:cxn modelId="{D0A43B2D-DB30-44C0-81E9-4162F877CC7B}" type="presParOf" srcId="{7D8EC4F7-2309-4002-A1E6-14DC99F65735}" destId="{5773312A-3BF3-41B7-8DF6-93224495B4DC}" srcOrd="5" destOrd="0" presId="urn:microsoft.com/office/officeart/2005/8/layout/vList3"/>
    <dgm:cxn modelId="{63727F7A-BB6F-4B5A-9664-89813FA30650}" type="presParOf" srcId="{7D8EC4F7-2309-4002-A1E6-14DC99F65735}" destId="{6DA947E2-A33B-4ED9-B2FF-8A14B78C2EBB}" srcOrd="6" destOrd="0" presId="urn:microsoft.com/office/officeart/2005/8/layout/vList3"/>
    <dgm:cxn modelId="{309D8C26-65BA-42D0-89A9-C6FD6E00D330}" type="presParOf" srcId="{6DA947E2-A33B-4ED9-B2FF-8A14B78C2EBB}" destId="{340051D2-B964-4141-97E7-D9714C57DD07}" srcOrd="0" destOrd="0" presId="urn:microsoft.com/office/officeart/2005/8/layout/vList3"/>
    <dgm:cxn modelId="{1F9AEA1E-6E0A-486A-8094-C1CCD930F7E6}" type="presParOf" srcId="{6DA947E2-A33B-4ED9-B2FF-8A14B78C2EBB}" destId="{09055BA3-6D53-4EE1-84C6-A5DD75B132A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AC4899-B627-4FFA-9A0D-DA77946C76B9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40517A9-52F8-45B8-9B6A-711C825F28D9}">
      <dgm:prSet phldrT="[Текст]" custT="1"/>
      <dgm:spPr/>
      <dgm:t>
        <a:bodyPr/>
        <a:lstStyle/>
        <a:p>
          <a:r>
            <a:rPr lang="ru-RU" sz="2800" b="1" dirty="0" smtClean="0">
              <a:latin typeface="+mn-lt"/>
            </a:rPr>
            <a:t>Школьный туризм</a:t>
          </a:r>
          <a:endParaRPr lang="ru-RU" sz="2800" b="1" dirty="0">
            <a:latin typeface="+mn-lt"/>
            <a:cs typeface="Arial" panose="020B0604020202020204" pitchFamily="34" charset="0"/>
          </a:endParaRPr>
        </a:p>
      </dgm:t>
    </dgm:pt>
    <dgm:pt modelId="{4E9C5740-3173-48F2-879B-B3CBDFECC1B6}" type="parTrans" cxnId="{873FA946-362E-4CA6-B3A0-2EB7982218E5}">
      <dgm:prSet/>
      <dgm:spPr/>
      <dgm:t>
        <a:bodyPr/>
        <a:lstStyle/>
        <a:p>
          <a:endParaRPr lang="ru-RU" sz="2400" b="1">
            <a:latin typeface="+mn-lt"/>
            <a:cs typeface="Arial" panose="020B0604020202020204" pitchFamily="34" charset="0"/>
          </a:endParaRPr>
        </a:p>
      </dgm:t>
    </dgm:pt>
    <dgm:pt modelId="{F31DED95-DB63-40E3-A7BC-A3DCA00A9770}" type="sibTrans" cxnId="{873FA946-362E-4CA6-B3A0-2EB7982218E5}">
      <dgm:prSet/>
      <dgm:spPr/>
      <dgm:t>
        <a:bodyPr/>
        <a:lstStyle/>
        <a:p>
          <a:endParaRPr lang="ru-RU" sz="2400" b="1">
            <a:latin typeface="+mn-lt"/>
            <a:cs typeface="Arial" panose="020B0604020202020204" pitchFamily="34" charset="0"/>
          </a:endParaRPr>
        </a:p>
      </dgm:t>
    </dgm:pt>
    <dgm:pt modelId="{0309F422-2EA2-4903-8755-7DB78CE97AAD}">
      <dgm:prSet phldrT="[Текст]" custT="1"/>
      <dgm:spPr/>
      <dgm:t>
        <a:bodyPr/>
        <a:lstStyle/>
        <a:p>
          <a:r>
            <a:rPr lang="ru-RU" sz="3200" b="1" dirty="0" smtClean="0">
              <a:latin typeface="+mn-lt"/>
            </a:rPr>
            <a:t>Школьные музеи</a:t>
          </a:r>
          <a:endParaRPr lang="ru-RU" sz="3200" b="1" dirty="0">
            <a:latin typeface="+mn-lt"/>
            <a:cs typeface="Arial" panose="020B0604020202020204" pitchFamily="34" charset="0"/>
          </a:endParaRPr>
        </a:p>
      </dgm:t>
    </dgm:pt>
    <dgm:pt modelId="{25FF4E03-2891-4F58-8E4B-EB6B37A35D21}" type="parTrans" cxnId="{1041BA28-6EF4-4E41-97D3-8CBA4ED7EAA1}">
      <dgm:prSet/>
      <dgm:spPr/>
      <dgm:t>
        <a:bodyPr/>
        <a:lstStyle/>
        <a:p>
          <a:endParaRPr lang="ru-RU" sz="2400" b="1">
            <a:latin typeface="+mn-lt"/>
            <a:cs typeface="Arial" panose="020B0604020202020204" pitchFamily="34" charset="0"/>
          </a:endParaRPr>
        </a:p>
      </dgm:t>
    </dgm:pt>
    <dgm:pt modelId="{1F6E74B5-C880-4B37-9BCD-225BE6182FDD}" type="sibTrans" cxnId="{1041BA28-6EF4-4E41-97D3-8CBA4ED7EAA1}">
      <dgm:prSet/>
      <dgm:spPr/>
      <dgm:t>
        <a:bodyPr/>
        <a:lstStyle/>
        <a:p>
          <a:endParaRPr lang="ru-RU" sz="2400" b="1">
            <a:latin typeface="+mn-lt"/>
            <a:cs typeface="Arial" panose="020B0604020202020204" pitchFamily="34" charset="0"/>
          </a:endParaRPr>
        </a:p>
      </dgm:t>
    </dgm:pt>
    <dgm:pt modelId="{8F1E7F2E-3639-43B1-811B-0BC29193F991}">
      <dgm:prSet phldrT="[Текст]" custT="1"/>
      <dgm:spPr/>
      <dgm:t>
        <a:bodyPr/>
        <a:lstStyle/>
        <a:p>
          <a:r>
            <a:rPr lang="ru-RU" sz="2400" b="1" dirty="0" smtClean="0">
              <a:latin typeface="+mn-lt"/>
              <a:cs typeface="Arial" panose="020B0604020202020204" pitchFamily="34" charset="0"/>
            </a:rPr>
            <a:t>Проект «Дорогами томских дивизий»</a:t>
          </a:r>
          <a:endParaRPr lang="ru-RU" sz="2400" b="1" dirty="0">
            <a:latin typeface="+mn-lt"/>
            <a:cs typeface="Arial" panose="020B0604020202020204" pitchFamily="34" charset="0"/>
          </a:endParaRPr>
        </a:p>
      </dgm:t>
    </dgm:pt>
    <dgm:pt modelId="{D9021326-893F-482E-80D1-99A3B68E45D9}" type="sibTrans" cxnId="{574B3DAF-F075-408D-862F-DDB2E1C5E972}">
      <dgm:prSet/>
      <dgm:spPr/>
      <dgm:t>
        <a:bodyPr/>
        <a:lstStyle/>
        <a:p>
          <a:endParaRPr lang="ru-RU" sz="2400" b="1">
            <a:latin typeface="+mn-lt"/>
            <a:cs typeface="Arial" panose="020B0604020202020204" pitchFamily="34" charset="0"/>
          </a:endParaRPr>
        </a:p>
      </dgm:t>
    </dgm:pt>
    <dgm:pt modelId="{B381244A-7A80-4F64-AE14-21FE6E813779}" type="parTrans" cxnId="{574B3DAF-F075-408D-862F-DDB2E1C5E972}">
      <dgm:prSet/>
      <dgm:spPr/>
      <dgm:t>
        <a:bodyPr/>
        <a:lstStyle/>
        <a:p>
          <a:endParaRPr lang="ru-RU" sz="2400" b="1">
            <a:latin typeface="+mn-lt"/>
            <a:cs typeface="Arial" panose="020B0604020202020204" pitchFamily="34" charset="0"/>
          </a:endParaRPr>
        </a:p>
      </dgm:t>
    </dgm:pt>
    <dgm:pt modelId="{EB43BAEB-DD7E-4BA2-B57D-3CE9A759934F}">
      <dgm:prSet phldrT="[Текст]" custT="1"/>
      <dgm:spPr/>
      <dgm:t>
        <a:bodyPr/>
        <a:lstStyle/>
        <a:p>
          <a:r>
            <a:rPr lang="ru-RU" sz="2800" b="1" dirty="0" smtClean="0">
              <a:latin typeface="+mn-lt"/>
            </a:rPr>
            <a:t>Проект «Познай свой край»</a:t>
          </a:r>
          <a:endParaRPr lang="ru-RU" sz="2800" b="1" dirty="0">
            <a:latin typeface="+mn-lt"/>
            <a:cs typeface="Arial" panose="020B0604020202020204" pitchFamily="34" charset="0"/>
          </a:endParaRPr>
        </a:p>
      </dgm:t>
    </dgm:pt>
    <dgm:pt modelId="{EE856FAC-A2A1-463D-964F-1AC5F2E7BDA2}" type="sibTrans" cxnId="{207C6C1B-5E40-454F-B630-68719AFEE8A3}">
      <dgm:prSet/>
      <dgm:spPr/>
      <dgm:t>
        <a:bodyPr/>
        <a:lstStyle/>
        <a:p>
          <a:endParaRPr lang="ru-RU" sz="2400" b="1">
            <a:latin typeface="+mn-lt"/>
            <a:cs typeface="Arial" panose="020B0604020202020204" pitchFamily="34" charset="0"/>
          </a:endParaRPr>
        </a:p>
      </dgm:t>
    </dgm:pt>
    <dgm:pt modelId="{E9DD08FF-0CFA-436D-BF4B-413EF8F3F3E5}" type="parTrans" cxnId="{207C6C1B-5E40-454F-B630-68719AFEE8A3}">
      <dgm:prSet/>
      <dgm:spPr/>
      <dgm:t>
        <a:bodyPr/>
        <a:lstStyle/>
        <a:p>
          <a:endParaRPr lang="ru-RU" sz="2400" b="1">
            <a:latin typeface="+mn-lt"/>
            <a:cs typeface="Arial" panose="020B0604020202020204" pitchFamily="34" charset="0"/>
          </a:endParaRPr>
        </a:p>
      </dgm:t>
    </dgm:pt>
    <dgm:pt modelId="{CF8FA548-4577-4264-AE81-52748B7CD2C0}">
      <dgm:prSet phldrT="[Текст]" custT="1"/>
      <dgm:spPr/>
      <dgm:t>
        <a:bodyPr/>
        <a:lstStyle/>
        <a:p>
          <a:r>
            <a:rPr lang="ru-RU" sz="2000" b="1" dirty="0" smtClean="0">
              <a:latin typeface="+mn-lt"/>
              <a:cs typeface="Arial" panose="020B0604020202020204" pitchFamily="34" charset="0"/>
            </a:rPr>
            <a:t>Конференция «Сохраним историческую память о героических подвигах сибирских дивизий и тружеников тыла</a:t>
          </a:r>
          <a:endParaRPr lang="ru-RU" sz="2000" b="1" dirty="0">
            <a:latin typeface="+mn-lt"/>
            <a:cs typeface="Arial" panose="020B0604020202020204" pitchFamily="34" charset="0"/>
          </a:endParaRPr>
        </a:p>
      </dgm:t>
    </dgm:pt>
    <dgm:pt modelId="{7FA34EA4-FDE4-44DA-886E-C3297864F70D}" type="parTrans" cxnId="{F7A1C91F-FFC7-404E-8C91-C2144BCB4DD6}">
      <dgm:prSet/>
      <dgm:spPr/>
      <dgm:t>
        <a:bodyPr/>
        <a:lstStyle/>
        <a:p>
          <a:endParaRPr lang="ru-RU" sz="2400" b="1">
            <a:latin typeface="+mn-lt"/>
          </a:endParaRPr>
        </a:p>
      </dgm:t>
    </dgm:pt>
    <dgm:pt modelId="{4FF7A1B4-795C-470E-85FB-DD92E015A10F}" type="sibTrans" cxnId="{F7A1C91F-FFC7-404E-8C91-C2144BCB4DD6}">
      <dgm:prSet/>
      <dgm:spPr/>
      <dgm:t>
        <a:bodyPr/>
        <a:lstStyle/>
        <a:p>
          <a:endParaRPr lang="ru-RU" sz="2400" b="1">
            <a:latin typeface="+mn-lt"/>
          </a:endParaRPr>
        </a:p>
      </dgm:t>
    </dgm:pt>
    <dgm:pt modelId="{7D8EC4F7-2309-4002-A1E6-14DC99F65735}" type="pres">
      <dgm:prSet presAssocID="{1AAC4899-B627-4FFA-9A0D-DA77946C76B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AD61E3-BC6B-48AC-B6F8-3000A187570B}" type="pres">
      <dgm:prSet presAssocID="{F40517A9-52F8-45B8-9B6A-711C825F28D9}" presName="composite" presStyleCnt="0"/>
      <dgm:spPr/>
    </dgm:pt>
    <dgm:pt modelId="{446B1362-5C2C-4D52-9A5A-DD13F4C126CB}" type="pres">
      <dgm:prSet presAssocID="{F40517A9-52F8-45B8-9B6A-711C825F28D9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444D2CA5-4B7C-4078-ACDE-A6B0DBE2C969}" type="pres">
      <dgm:prSet presAssocID="{F40517A9-52F8-45B8-9B6A-711C825F28D9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09A2D-C964-4E81-9C45-364ADE66C9DA}" type="pres">
      <dgm:prSet presAssocID="{F31DED95-DB63-40E3-A7BC-A3DCA00A9770}" presName="spacing" presStyleCnt="0"/>
      <dgm:spPr/>
    </dgm:pt>
    <dgm:pt modelId="{57DA3AFA-DB76-4269-A3A7-D09F7E3CF135}" type="pres">
      <dgm:prSet presAssocID="{0309F422-2EA2-4903-8755-7DB78CE97AAD}" presName="composite" presStyleCnt="0"/>
      <dgm:spPr/>
    </dgm:pt>
    <dgm:pt modelId="{A41DE6B1-E7FB-4A45-9A36-5571EC86E1D6}" type="pres">
      <dgm:prSet presAssocID="{0309F422-2EA2-4903-8755-7DB78CE97AAD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2512C52-BC71-4006-BFA8-1B722E398677}" type="pres">
      <dgm:prSet presAssocID="{0309F422-2EA2-4903-8755-7DB78CE97AAD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13DEB-897C-4B50-B6B8-63264205D5E9}" type="pres">
      <dgm:prSet presAssocID="{1F6E74B5-C880-4B37-9BCD-225BE6182FDD}" presName="spacing" presStyleCnt="0"/>
      <dgm:spPr/>
    </dgm:pt>
    <dgm:pt modelId="{001E1853-3E32-4254-8052-488AFF99314B}" type="pres">
      <dgm:prSet presAssocID="{8F1E7F2E-3639-43B1-811B-0BC29193F991}" presName="composite" presStyleCnt="0"/>
      <dgm:spPr/>
    </dgm:pt>
    <dgm:pt modelId="{97025935-D6B8-41B4-B340-9706133788F3}" type="pres">
      <dgm:prSet presAssocID="{8F1E7F2E-3639-43B1-811B-0BC29193F991}" presName="imgShp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813B7E6-2D88-4162-9ECA-529860E34A2B}" type="pres">
      <dgm:prSet presAssocID="{8F1E7F2E-3639-43B1-811B-0BC29193F991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3312A-3BF3-41B7-8DF6-93224495B4DC}" type="pres">
      <dgm:prSet presAssocID="{D9021326-893F-482E-80D1-99A3B68E45D9}" presName="spacing" presStyleCnt="0"/>
      <dgm:spPr/>
    </dgm:pt>
    <dgm:pt modelId="{6DA947E2-A33B-4ED9-B2FF-8A14B78C2EBB}" type="pres">
      <dgm:prSet presAssocID="{EB43BAEB-DD7E-4BA2-B57D-3CE9A759934F}" presName="composite" presStyleCnt="0"/>
      <dgm:spPr/>
    </dgm:pt>
    <dgm:pt modelId="{340051D2-B964-4141-97E7-D9714C57DD07}" type="pres">
      <dgm:prSet presAssocID="{EB43BAEB-DD7E-4BA2-B57D-3CE9A759934F}" presName="imgShp" presStyleLbl="fgImgPlace1" presStyleIdx="3" presStyleCnt="5" custLinFactNeighborX="-7206" custLinFactNeighborY="-204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09055BA3-6D53-4EE1-84C6-A5DD75B132A3}" type="pres">
      <dgm:prSet presAssocID="{EB43BAEB-DD7E-4BA2-B57D-3CE9A759934F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BA121-EE35-40EB-AC72-2074EF2E16D8}" type="pres">
      <dgm:prSet presAssocID="{EE856FAC-A2A1-463D-964F-1AC5F2E7BDA2}" presName="spacing" presStyleCnt="0"/>
      <dgm:spPr/>
    </dgm:pt>
    <dgm:pt modelId="{6DE0299F-4589-4190-A77E-DE67E5D8799D}" type="pres">
      <dgm:prSet presAssocID="{CF8FA548-4577-4264-AE81-52748B7CD2C0}" presName="composite" presStyleCnt="0"/>
      <dgm:spPr/>
    </dgm:pt>
    <dgm:pt modelId="{1037A44D-11A0-4D06-9741-FD3B4608D98C}" type="pres">
      <dgm:prSet presAssocID="{CF8FA548-4577-4264-AE81-52748B7CD2C0}" presName="imgShp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D239ED0-D855-42C9-9B5A-39460B8E1507}" type="pres">
      <dgm:prSet presAssocID="{CF8FA548-4577-4264-AE81-52748B7CD2C0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4B3DAF-F075-408D-862F-DDB2E1C5E972}" srcId="{1AAC4899-B627-4FFA-9A0D-DA77946C76B9}" destId="{8F1E7F2E-3639-43B1-811B-0BC29193F991}" srcOrd="2" destOrd="0" parTransId="{B381244A-7A80-4F64-AE14-21FE6E813779}" sibTransId="{D9021326-893F-482E-80D1-99A3B68E45D9}"/>
    <dgm:cxn modelId="{207C6C1B-5E40-454F-B630-68719AFEE8A3}" srcId="{1AAC4899-B627-4FFA-9A0D-DA77946C76B9}" destId="{EB43BAEB-DD7E-4BA2-B57D-3CE9A759934F}" srcOrd="3" destOrd="0" parTransId="{E9DD08FF-0CFA-436D-BF4B-413EF8F3F3E5}" sibTransId="{EE856FAC-A2A1-463D-964F-1AC5F2E7BDA2}"/>
    <dgm:cxn modelId="{1041BA28-6EF4-4E41-97D3-8CBA4ED7EAA1}" srcId="{1AAC4899-B627-4FFA-9A0D-DA77946C76B9}" destId="{0309F422-2EA2-4903-8755-7DB78CE97AAD}" srcOrd="1" destOrd="0" parTransId="{25FF4E03-2891-4F58-8E4B-EB6B37A35D21}" sibTransId="{1F6E74B5-C880-4B37-9BCD-225BE6182FDD}"/>
    <dgm:cxn modelId="{F7A1C91F-FFC7-404E-8C91-C2144BCB4DD6}" srcId="{1AAC4899-B627-4FFA-9A0D-DA77946C76B9}" destId="{CF8FA548-4577-4264-AE81-52748B7CD2C0}" srcOrd="4" destOrd="0" parTransId="{7FA34EA4-FDE4-44DA-886E-C3297864F70D}" sibTransId="{4FF7A1B4-795C-470E-85FB-DD92E015A10F}"/>
    <dgm:cxn modelId="{873FA946-362E-4CA6-B3A0-2EB7982218E5}" srcId="{1AAC4899-B627-4FFA-9A0D-DA77946C76B9}" destId="{F40517A9-52F8-45B8-9B6A-711C825F28D9}" srcOrd="0" destOrd="0" parTransId="{4E9C5740-3173-48F2-879B-B3CBDFECC1B6}" sibTransId="{F31DED95-DB63-40E3-A7BC-A3DCA00A9770}"/>
    <dgm:cxn modelId="{96F04F52-EAF1-4848-96BC-CE712558786A}" type="presOf" srcId="{F40517A9-52F8-45B8-9B6A-711C825F28D9}" destId="{444D2CA5-4B7C-4078-ACDE-A6B0DBE2C969}" srcOrd="0" destOrd="0" presId="urn:microsoft.com/office/officeart/2005/8/layout/vList3"/>
    <dgm:cxn modelId="{680A8691-4CA9-4D91-B403-BED68CC38668}" type="presOf" srcId="{0309F422-2EA2-4903-8755-7DB78CE97AAD}" destId="{52512C52-BC71-4006-BFA8-1B722E398677}" srcOrd="0" destOrd="0" presId="urn:microsoft.com/office/officeart/2005/8/layout/vList3"/>
    <dgm:cxn modelId="{86CF07A2-9CC2-4284-872B-093DFB64DDB0}" type="presOf" srcId="{8F1E7F2E-3639-43B1-811B-0BC29193F991}" destId="{4813B7E6-2D88-4162-9ECA-529860E34A2B}" srcOrd="0" destOrd="0" presId="urn:microsoft.com/office/officeart/2005/8/layout/vList3"/>
    <dgm:cxn modelId="{5C72604C-5737-40C7-8318-43CB9275D346}" type="presOf" srcId="{CF8FA548-4577-4264-AE81-52748B7CD2C0}" destId="{1D239ED0-D855-42C9-9B5A-39460B8E1507}" srcOrd="0" destOrd="0" presId="urn:microsoft.com/office/officeart/2005/8/layout/vList3"/>
    <dgm:cxn modelId="{68C08C7F-BEF9-4432-A175-D2CF661FA96C}" type="presOf" srcId="{EB43BAEB-DD7E-4BA2-B57D-3CE9A759934F}" destId="{09055BA3-6D53-4EE1-84C6-A5DD75B132A3}" srcOrd="0" destOrd="0" presId="urn:microsoft.com/office/officeart/2005/8/layout/vList3"/>
    <dgm:cxn modelId="{55D5BF7B-59D0-492D-8ECB-AEE7A79C4CC6}" type="presOf" srcId="{1AAC4899-B627-4FFA-9A0D-DA77946C76B9}" destId="{7D8EC4F7-2309-4002-A1E6-14DC99F65735}" srcOrd="0" destOrd="0" presId="urn:microsoft.com/office/officeart/2005/8/layout/vList3"/>
    <dgm:cxn modelId="{129B8991-507A-4AC1-8A51-EF362CF0CA2C}" type="presParOf" srcId="{7D8EC4F7-2309-4002-A1E6-14DC99F65735}" destId="{44AD61E3-BC6B-48AC-B6F8-3000A187570B}" srcOrd="0" destOrd="0" presId="urn:microsoft.com/office/officeart/2005/8/layout/vList3"/>
    <dgm:cxn modelId="{C4051FBB-3B7B-455E-9B5B-AF4903B49D94}" type="presParOf" srcId="{44AD61E3-BC6B-48AC-B6F8-3000A187570B}" destId="{446B1362-5C2C-4D52-9A5A-DD13F4C126CB}" srcOrd="0" destOrd="0" presId="urn:microsoft.com/office/officeart/2005/8/layout/vList3"/>
    <dgm:cxn modelId="{E14E1CEF-BDCA-40F2-A4DC-4C741856201E}" type="presParOf" srcId="{44AD61E3-BC6B-48AC-B6F8-3000A187570B}" destId="{444D2CA5-4B7C-4078-ACDE-A6B0DBE2C969}" srcOrd="1" destOrd="0" presId="urn:microsoft.com/office/officeart/2005/8/layout/vList3"/>
    <dgm:cxn modelId="{9932FF3D-4768-41B9-B9CD-018EE81FC73E}" type="presParOf" srcId="{7D8EC4F7-2309-4002-A1E6-14DC99F65735}" destId="{B8409A2D-C964-4E81-9C45-364ADE66C9DA}" srcOrd="1" destOrd="0" presId="urn:microsoft.com/office/officeart/2005/8/layout/vList3"/>
    <dgm:cxn modelId="{007A6346-1141-4F0D-B080-D11DCD8C14A8}" type="presParOf" srcId="{7D8EC4F7-2309-4002-A1E6-14DC99F65735}" destId="{57DA3AFA-DB76-4269-A3A7-D09F7E3CF135}" srcOrd="2" destOrd="0" presId="urn:microsoft.com/office/officeart/2005/8/layout/vList3"/>
    <dgm:cxn modelId="{A6668321-EACD-47AE-A7E4-24E15ED265F2}" type="presParOf" srcId="{57DA3AFA-DB76-4269-A3A7-D09F7E3CF135}" destId="{A41DE6B1-E7FB-4A45-9A36-5571EC86E1D6}" srcOrd="0" destOrd="0" presId="urn:microsoft.com/office/officeart/2005/8/layout/vList3"/>
    <dgm:cxn modelId="{8ADDEC7E-D4C3-483D-805B-72B3DEDC65FE}" type="presParOf" srcId="{57DA3AFA-DB76-4269-A3A7-D09F7E3CF135}" destId="{52512C52-BC71-4006-BFA8-1B722E398677}" srcOrd="1" destOrd="0" presId="urn:microsoft.com/office/officeart/2005/8/layout/vList3"/>
    <dgm:cxn modelId="{CC943602-2827-4753-8B72-5ABAE48F5735}" type="presParOf" srcId="{7D8EC4F7-2309-4002-A1E6-14DC99F65735}" destId="{63D13DEB-897C-4B50-B6B8-63264205D5E9}" srcOrd="3" destOrd="0" presId="urn:microsoft.com/office/officeart/2005/8/layout/vList3"/>
    <dgm:cxn modelId="{85CBDBB6-E71E-4D12-85D8-B46E0BA6E02E}" type="presParOf" srcId="{7D8EC4F7-2309-4002-A1E6-14DC99F65735}" destId="{001E1853-3E32-4254-8052-488AFF99314B}" srcOrd="4" destOrd="0" presId="urn:microsoft.com/office/officeart/2005/8/layout/vList3"/>
    <dgm:cxn modelId="{0AC214BB-1CC5-4545-8ABD-6EB0A29F49FD}" type="presParOf" srcId="{001E1853-3E32-4254-8052-488AFF99314B}" destId="{97025935-D6B8-41B4-B340-9706133788F3}" srcOrd="0" destOrd="0" presId="urn:microsoft.com/office/officeart/2005/8/layout/vList3"/>
    <dgm:cxn modelId="{C0309C58-727F-4364-AA31-7C964AFDA70B}" type="presParOf" srcId="{001E1853-3E32-4254-8052-488AFF99314B}" destId="{4813B7E6-2D88-4162-9ECA-529860E34A2B}" srcOrd="1" destOrd="0" presId="urn:microsoft.com/office/officeart/2005/8/layout/vList3"/>
    <dgm:cxn modelId="{8EDA29B4-1593-4FCB-AADF-2A3C856ADD43}" type="presParOf" srcId="{7D8EC4F7-2309-4002-A1E6-14DC99F65735}" destId="{5773312A-3BF3-41B7-8DF6-93224495B4DC}" srcOrd="5" destOrd="0" presId="urn:microsoft.com/office/officeart/2005/8/layout/vList3"/>
    <dgm:cxn modelId="{42F0D44A-4313-4ADF-8683-04BBD02D377F}" type="presParOf" srcId="{7D8EC4F7-2309-4002-A1E6-14DC99F65735}" destId="{6DA947E2-A33B-4ED9-B2FF-8A14B78C2EBB}" srcOrd="6" destOrd="0" presId="urn:microsoft.com/office/officeart/2005/8/layout/vList3"/>
    <dgm:cxn modelId="{87E8DB9D-078C-4A1B-ABB2-2D006C016924}" type="presParOf" srcId="{6DA947E2-A33B-4ED9-B2FF-8A14B78C2EBB}" destId="{340051D2-B964-4141-97E7-D9714C57DD07}" srcOrd="0" destOrd="0" presId="urn:microsoft.com/office/officeart/2005/8/layout/vList3"/>
    <dgm:cxn modelId="{25E51B74-25B9-4099-AB97-8CD3258C74CC}" type="presParOf" srcId="{6DA947E2-A33B-4ED9-B2FF-8A14B78C2EBB}" destId="{09055BA3-6D53-4EE1-84C6-A5DD75B132A3}" srcOrd="1" destOrd="0" presId="urn:microsoft.com/office/officeart/2005/8/layout/vList3"/>
    <dgm:cxn modelId="{DF08F82B-2096-4040-8259-0AA2ED3A5CC9}" type="presParOf" srcId="{7D8EC4F7-2309-4002-A1E6-14DC99F65735}" destId="{0A4BA121-EE35-40EB-AC72-2074EF2E16D8}" srcOrd="7" destOrd="0" presId="urn:microsoft.com/office/officeart/2005/8/layout/vList3"/>
    <dgm:cxn modelId="{B20F2B0B-F274-47B3-8736-AAE3568853C0}" type="presParOf" srcId="{7D8EC4F7-2309-4002-A1E6-14DC99F65735}" destId="{6DE0299F-4589-4190-A77E-DE67E5D8799D}" srcOrd="8" destOrd="0" presId="urn:microsoft.com/office/officeart/2005/8/layout/vList3"/>
    <dgm:cxn modelId="{BE612D63-FBB6-4183-A239-C2D68D48860D}" type="presParOf" srcId="{6DE0299F-4589-4190-A77E-DE67E5D8799D}" destId="{1037A44D-11A0-4D06-9741-FD3B4608D98C}" srcOrd="0" destOrd="0" presId="urn:microsoft.com/office/officeart/2005/8/layout/vList3"/>
    <dgm:cxn modelId="{45EEC551-E295-4EB3-9017-ACAC4E44D7F6}" type="presParOf" srcId="{6DE0299F-4589-4190-A77E-DE67E5D8799D}" destId="{1D239ED0-D855-42C9-9B5A-39460B8E150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AC4899-B627-4FFA-9A0D-DA77946C76B9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40517A9-52F8-45B8-9B6A-711C825F28D9}">
      <dgm:prSet phldrT="[Текст]" custT="1"/>
      <dgm:spPr/>
      <dgm:t>
        <a:bodyPr/>
        <a:lstStyle/>
        <a:p>
          <a:r>
            <a:rPr lang="ru-RU" sz="2000" dirty="0" smtClean="0"/>
            <a:t>Природа родного края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9C5740-3173-48F2-879B-B3CBDFECC1B6}" type="parTrans" cxnId="{873FA946-362E-4CA6-B3A0-2EB7982218E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1DED95-DB63-40E3-A7BC-A3DCA00A9770}" type="sibTrans" cxnId="{873FA946-362E-4CA6-B3A0-2EB7982218E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09F422-2EA2-4903-8755-7DB78CE97AAD}">
      <dgm:prSet phldrT="[Текст]"/>
      <dgm:spPr/>
      <dgm:t>
        <a:bodyPr/>
        <a:lstStyle/>
        <a:p>
          <a:r>
            <a:rPr lang="ru-RU" dirty="0" smtClean="0"/>
            <a:t>Природоохранная деятельность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FF4E03-2891-4F58-8E4B-EB6B37A35D21}" type="parTrans" cxnId="{1041BA28-6EF4-4E41-97D3-8CBA4ED7EAA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6E74B5-C880-4B37-9BCD-225BE6182FDD}" type="sibTrans" cxnId="{1041BA28-6EF4-4E41-97D3-8CBA4ED7EAA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BB6367-45C6-4143-BACC-3AD4E855CC7E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Школьные лесничества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8EFA36-0CEF-4A77-865B-ACBB49F195FA}" type="parTrans" cxnId="{5356253B-8445-4296-8733-D190B24E702B}">
      <dgm:prSet/>
      <dgm:spPr/>
      <dgm:t>
        <a:bodyPr/>
        <a:lstStyle/>
        <a:p>
          <a:endParaRPr lang="ru-RU"/>
        </a:p>
      </dgm:t>
    </dgm:pt>
    <dgm:pt modelId="{E3101AA0-4FAE-49A6-8AD8-E73E38C19539}" type="sibTrans" cxnId="{5356253B-8445-4296-8733-D190B24E702B}">
      <dgm:prSet/>
      <dgm:spPr/>
      <dgm:t>
        <a:bodyPr/>
        <a:lstStyle/>
        <a:p>
          <a:endParaRPr lang="ru-RU"/>
        </a:p>
      </dgm:t>
    </dgm:pt>
    <dgm:pt modelId="{7D8EC4F7-2309-4002-A1E6-14DC99F65735}" type="pres">
      <dgm:prSet presAssocID="{1AAC4899-B627-4FFA-9A0D-DA77946C76B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AD61E3-BC6B-48AC-B6F8-3000A187570B}" type="pres">
      <dgm:prSet presAssocID="{F40517A9-52F8-45B8-9B6A-711C825F28D9}" presName="composite" presStyleCnt="0"/>
      <dgm:spPr/>
    </dgm:pt>
    <dgm:pt modelId="{446B1362-5C2C-4D52-9A5A-DD13F4C126CB}" type="pres">
      <dgm:prSet presAssocID="{F40517A9-52F8-45B8-9B6A-711C825F28D9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ru-RU"/>
        </a:p>
      </dgm:t>
    </dgm:pt>
    <dgm:pt modelId="{444D2CA5-4B7C-4078-ACDE-A6B0DBE2C969}" type="pres">
      <dgm:prSet presAssocID="{F40517A9-52F8-45B8-9B6A-711C825F28D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09A2D-C964-4E81-9C45-364ADE66C9DA}" type="pres">
      <dgm:prSet presAssocID="{F31DED95-DB63-40E3-A7BC-A3DCA00A9770}" presName="spacing" presStyleCnt="0"/>
      <dgm:spPr/>
    </dgm:pt>
    <dgm:pt modelId="{6409CBC7-29B2-467E-AF15-9848A0D61DAD}" type="pres">
      <dgm:prSet presAssocID="{0EBB6367-45C6-4143-BACC-3AD4E855CC7E}" presName="composite" presStyleCnt="0"/>
      <dgm:spPr/>
    </dgm:pt>
    <dgm:pt modelId="{52BE8344-D71C-47E8-8E17-E03BF07A8A32}" type="pres">
      <dgm:prSet presAssocID="{0EBB6367-45C6-4143-BACC-3AD4E855CC7E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9E99618C-2037-4188-970D-8C916BE9610E}" type="pres">
      <dgm:prSet presAssocID="{0EBB6367-45C6-4143-BACC-3AD4E855CC7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981B1-9EFD-4AF5-AE70-690882F3DF11}" type="pres">
      <dgm:prSet presAssocID="{E3101AA0-4FAE-49A6-8AD8-E73E38C19539}" presName="spacing" presStyleCnt="0"/>
      <dgm:spPr/>
    </dgm:pt>
    <dgm:pt modelId="{57DA3AFA-DB76-4269-A3A7-D09F7E3CF135}" type="pres">
      <dgm:prSet presAssocID="{0309F422-2EA2-4903-8755-7DB78CE97AAD}" presName="composite" presStyleCnt="0"/>
      <dgm:spPr/>
    </dgm:pt>
    <dgm:pt modelId="{A41DE6B1-E7FB-4A45-9A36-5571EC86E1D6}" type="pres">
      <dgm:prSet presAssocID="{0309F422-2EA2-4903-8755-7DB78CE97AAD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ru-RU"/>
        </a:p>
      </dgm:t>
    </dgm:pt>
    <dgm:pt modelId="{52512C52-BC71-4006-BFA8-1B722E398677}" type="pres">
      <dgm:prSet presAssocID="{0309F422-2EA2-4903-8755-7DB78CE97AA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56253B-8445-4296-8733-D190B24E702B}" srcId="{1AAC4899-B627-4FFA-9A0D-DA77946C76B9}" destId="{0EBB6367-45C6-4143-BACC-3AD4E855CC7E}" srcOrd="1" destOrd="0" parTransId="{528EFA36-0CEF-4A77-865B-ACBB49F195FA}" sibTransId="{E3101AA0-4FAE-49A6-8AD8-E73E38C19539}"/>
    <dgm:cxn modelId="{1041BA28-6EF4-4E41-97D3-8CBA4ED7EAA1}" srcId="{1AAC4899-B627-4FFA-9A0D-DA77946C76B9}" destId="{0309F422-2EA2-4903-8755-7DB78CE97AAD}" srcOrd="2" destOrd="0" parTransId="{25FF4E03-2891-4F58-8E4B-EB6B37A35D21}" sibTransId="{1F6E74B5-C880-4B37-9BCD-225BE6182FDD}"/>
    <dgm:cxn modelId="{848D1EEB-F372-43B7-A3EF-52189AA2271A}" type="presOf" srcId="{0EBB6367-45C6-4143-BACC-3AD4E855CC7E}" destId="{9E99618C-2037-4188-970D-8C916BE9610E}" srcOrd="0" destOrd="0" presId="urn:microsoft.com/office/officeart/2005/8/layout/vList3"/>
    <dgm:cxn modelId="{917A7A84-39E1-4939-B7AA-A6F48FA36292}" type="presOf" srcId="{F40517A9-52F8-45B8-9B6A-711C825F28D9}" destId="{444D2CA5-4B7C-4078-ACDE-A6B0DBE2C969}" srcOrd="0" destOrd="0" presId="urn:microsoft.com/office/officeart/2005/8/layout/vList3"/>
    <dgm:cxn modelId="{873FA946-362E-4CA6-B3A0-2EB7982218E5}" srcId="{1AAC4899-B627-4FFA-9A0D-DA77946C76B9}" destId="{F40517A9-52F8-45B8-9B6A-711C825F28D9}" srcOrd="0" destOrd="0" parTransId="{4E9C5740-3173-48F2-879B-B3CBDFECC1B6}" sibTransId="{F31DED95-DB63-40E3-A7BC-A3DCA00A9770}"/>
    <dgm:cxn modelId="{89AB0BDF-6D24-41BC-A5C3-8F61DC749954}" type="presOf" srcId="{0309F422-2EA2-4903-8755-7DB78CE97AAD}" destId="{52512C52-BC71-4006-BFA8-1B722E398677}" srcOrd="0" destOrd="0" presId="urn:microsoft.com/office/officeart/2005/8/layout/vList3"/>
    <dgm:cxn modelId="{0B5B5857-B33E-4E24-A7E1-AA2D9150A75A}" type="presOf" srcId="{1AAC4899-B627-4FFA-9A0D-DA77946C76B9}" destId="{7D8EC4F7-2309-4002-A1E6-14DC99F65735}" srcOrd="0" destOrd="0" presId="urn:microsoft.com/office/officeart/2005/8/layout/vList3"/>
    <dgm:cxn modelId="{B20A6CB5-8A89-41A8-913B-A75068FB0503}" type="presParOf" srcId="{7D8EC4F7-2309-4002-A1E6-14DC99F65735}" destId="{44AD61E3-BC6B-48AC-B6F8-3000A187570B}" srcOrd="0" destOrd="0" presId="urn:microsoft.com/office/officeart/2005/8/layout/vList3"/>
    <dgm:cxn modelId="{0CFF7E2C-708C-4CB8-A20E-6D15965C07D8}" type="presParOf" srcId="{44AD61E3-BC6B-48AC-B6F8-3000A187570B}" destId="{446B1362-5C2C-4D52-9A5A-DD13F4C126CB}" srcOrd="0" destOrd="0" presId="urn:microsoft.com/office/officeart/2005/8/layout/vList3"/>
    <dgm:cxn modelId="{BEDF8CD8-C887-4D47-BC74-91BDB9027DE8}" type="presParOf" srcId="{44AD61E3-BC6B-48AC-B6F8-3000A187570B}" destId="{444D2CA5-4B7C-4078-ACDE-A6B0DBE2C969}" srcOrd="1" destOrd="0" presId="urn:microsoft.com/office/officeart/2005/8/layout/vList3"/>
    <dgm:cxn modelId="{4AAC930A-CE45-45BD-9287-0B8F4AFAD0A9}" type="presParOf" srcId="{7D8EC4F7-2309-4002-A1E6-14DC99F65735}" destId="{B8409A2D-C964-4E81-9C45-364ADE66C9DA}" srcOrd="1" destOrd="0" presId="urn:microsoft.com/office/officeart/2005/8/layout/vList3"/>
    <dgm:cxn modelId="{16D589AC-86E8-40BE-8B20-34383C5E5D3C}" type="presParOf" srcId="{7D8EC4F7-2309-4002-A1E6-14DC99F65735}" destId="{6409CBC7-29B2-467E-AF15-9848A0D61DAD}" srcOrd="2" destOrd="0" presId="urn:microsoft.com/office/officeart/2005/8/layout/vList3"/>
    <dgm:cxn modelId="{F43ADD10-9396-4781-984F-E07CE4F0EC2C}" type="presParOf" srcId="{6409CBC7-29B2-467E-AF15-9848A0D61DAD}" destId="{52BE8344-D71C-47E8-8E17-E03BF07A8A32}" srcOrd="0" destOrd="0" presId="urn:microsoft.com/office/officeart/2005/8/layout/vList3"/>
    <dgm:cxn modelId="{9759EB07-C90E-49D3-8482-364DB01928CB}" type="presParOf" srcId="{6409CBC7-29B2-467E-AF15-9848A0D61DAD}" destId="{9E99618C-2037-4188-970D-8C916BE9610E}" srcOrd="1" destOrd="0" presId="urn:microsoft.com/office/officeart/2005/8/layout/vList3"/>
    <dgm:cxn modelId="{6262D056-1F9C-4604-90F0-8A4BDF196C56}" type="presParOf" srcId="{7D8EC4F7-2309-4002-A1E6-14DC99F65735}" destId="{6C1981B1-9EFD-4AF5-AE70-690882F3DF11}" srcOrd="3" destOrd="0" presId="urn:microsoft.com/office/officeart/2005/8/layout/vList3"/>
    <dgm:cxn modelId="{A3D43362-416D-4F03-A1F0-F1A756DEAAC9}" type="presParOf" srcId="{7D8EC4F7-2309-4002-A1E6-14DC99F65735}" destId="{57DA3AFA-DB76-4269-A3A7-D09F7E3CF135}" srcOrd="4" destOrd="0" presId="urn:microsoft.com/office/officeart/2005/8/layout/vList3"/>
    <dgm:cxn modelId="{78C7DBEA-CABC-4FA9-83E2-5D053B1B81CA}" type="presParOf" srcId="{57DA3AFA-DB76-4269-A3A7-D09F7E3CF135}" destId="{A41DE6B1-E7FB-4A45-9A36-5571EC86E1D6}" srcOrd="0" destOrd="0" presId="urn:microsoft.com/office/officeart/2005/8/layout/vList3"/>
    <dgm:cxn modelId="{BC41314B-ABB7-4FA4-AE94-39111D2E3231}" type="presParOf" srcId="{57DA3AFA-DB76-4269-A3A7-D09F7E3CF135}" destId="{52512C52-BC71-4006-BFA8-1B722E39867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F7DB5-24D6-42EE-ADA3-0B45E453732B}">
      <dsp:nvSpPr>
        <dsp:cNvPr id="0" name=""/>
        <dsp:cNvSpPr/>
      </dsp:nvSpPr>
      <dsp:spPr>
        <a:xfrm>
          <a:off x="17207" y="-1"/>
          <a:ext cx="2560874" cy="58838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3175" cap="flat" cmpd="sng" algn="ctr">
          <a:solidFill>
            <a:srgbClr val="32B5D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</a:rPr>
            <a:t>Клубы и центры финансовой грамотности</a:t>
          </a:r>
        </a:p>
      </dsp:txBody>
      <dsp:txXfrm>
        <a:off x="17207" y="-1"/>
        <a:ext cx="2560874" cy="588380"/>
      </dsp:txXfrm>
    </dsp:sp>
    <dsp:sp modelId="{5E225E95-CF74-46C2-AA22-5A383E96CD7F}">
      <dsp:nvSpPr>
        <dsp:cNvPr id="0" name=""/>
        <dsp:cNvSpPr/>
      </dsp:nvSpPr>
      <dsp:spPr>
        <a:xfrm>
          <a:off x="33060" y="545697"/>
          <a:ext cx="2555998" cy="1622981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rgbClr val="002060"/>
              </a:solidFill>
            </a:rPr>
            <a:t>клубы в организациях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rgbClr val="002060"/>
              </a:solidFill>
            </a:rPr>
            <a:t>объединения по финансовой грамотности</a:t>
          </a:r>
        </a:p>
      </dsp:txBody>
      <dsp:txXfrm>
        <a:off x="33060" y="545697"/>
        <a:ext cx="2555998" cy="1622981"/>
      </dsp:txXfrm>
    </dsp:sp>
    <dsp:sp modelId="{B98928C6-7461-4E33-A089-00B7BBFB36E4}">
      <dsp:nvSpPr>
        <dsp:cNvPr id="0" name=""/>
        <dsp:cNvSpPr/>
      </dsp:nvSpPr>
      <dsp:spPr>
        <a:xfrm>
          <a:off x="2705126" y="0"/>
          <a:ext cx="1685691" cy="58838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3175" cap="flat" cmpd="sng" algn="ctr">
          <a:solidFill>
            <a:srgbClr val="32B5D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</a:rPr>
            <a:t>Финансовые смены</a:t>
          </a:r>
        </a:p>
      </dsp:txBody>
      <dsp:txXfrm>
        <a:off x="2705126" y="0"/>
        <a:ext cx="1685691" cy="588380"/>
      </dsp:txXfrm>
    </dsp:sp>
    <dsp:sp modelId="{E04264EB-7606-4721-B710-1D6825E369EB}">
      <dsp:nvSpPr>
        <dsp:cNvPr id="0" name=""/>
        <dsp:cNvSpPr/>
      </dsp:nvSpPr>
      <dsp:spPr>
        <a:xfrm>
          <a:off x="2705126" y="588380"/>
          <a:ext cx="1685691" cy="1571859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rgbClr val="002060"/>
              </a:solidFill>
            </a:rPr>
            <a:t>в пришкольных лагерях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rgbClr val="002060"/>
              </a:solidFill>
            </a:rPr>
            <a:t>в детских оздоровительных лагерях</a:t>
          </a:r>
        </a:p>
      </dsp:txBody>
      <dsp:txXfrm>
        <a:off x="2705126" y="588380"/>
        <a:ext cx="1685691" cy="1571859"/>
      </dsp:txXfrm>
    </dsp:sp>
    <dsp:sp modelId="{9871CD4E-5016-4DFD-9BF5-684709A79223}">
      <dsp:nvSpPr>
        <dsp:cNvPr id="0" name=""/>
        <dsp:cNvSpPr/>
      </dsp:nvSpPr>
      <dsp:spPr>
        <a:xfrm>
          <a:off x="4505326" y="-1"/>
          <a:ext cx="2051804" cy="58838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3175" cap="flat" cmpd="sng" algn="ctr">
          <a:solidFill>
            <a:srgbClr val="32B5D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</a:rPr>
            <a:t>Финансовое </a:t>
          </a:r>
          <a:r>
            <a:rPr lang="ru-RU" sz="1600" b="1" kern="1200" dirty="0" err="1">
              <a:solidFill>
                <a:schemeClr val="tx1"/>
              </a:solidFill>
            </a:rPr>
            <a:t>волонтерство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505326" y="-1"/>
        <a:ext cx="2051804" cy="588380"/>
      </dsp:txXfrm>
    </dsp:sp>
    <dsp:sp modelId="{EBD01223-0517-4EF3-AEAB-0CEE0B5DD02F}">
      <dsp:nvSpPr>
        <dsp:cNvPr id="0" name=""/>
        <dsp:cNvSpPr/>
      </dsp:nvSpPr>
      <dsp:spPr>
        <a:xfrm>
          <a:off x="4505318" y="562819"/>
          <a:ext cx="2049998" cy="1622981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rgbClr val="002060"/>
              </a:solidFill>
            </a:rPr>
            <a:t>расширение деятельности волонтерских организаций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rgbClr val="002060"/>
              </a:solidFill>
            </a:rPr>
            <a:t>обучение </a:t>
          </a:r>
          <a:r>
            <a:rPr lang="ru-RU" sz="1400" kern="1200" dirty="0" err="1">
              <a:solidFill>
                <a:srgbClr val="002060"/>
              </a:solidFill>
            </a:rPr>
            <a:t>волонтеров-игротехников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4505318" y="562819"/>
        <a:ext cx="2049998" cy="1622981"/>
      </dsp:txXfrm>
    </dsp:sp>
    <dsp:sp modelId="{9128376D-76D3-47A7-8CEE-4AB4C80AB51B}">
      <dsp:nvSpPr>
        <dsp:cNvPr id="0" name=""/>
        <dsp:cNvSpPr/>
      </dsp:nvSpPr>
      <dsp:spPr>
        <a:xfrm>
          <a:off x="6737583" y="0"/>
          <a:ext cx="1685691" cy="58838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3175" cap="flat" cmpd="sng" algn="ctr">
          <a:solidFill>
            <a:srgbClr val="32B5D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</a:rPr>
            <a:t>Летняя школа</a:t>
          </a:r>
        </a:p>
      </dsp:txBody>
      <dsp:txXfrm>
        <a:off x="6737583" y="0"/>
        <a:ext cx="1685691" cy="588380"/>
      </dsp:txXfrm>
    </dsp:sp>
    <dsp:sp modelId="{2B182DA3-5CBF-48EB-A997-B837EC052B1A}">
      <dsp:nvSpPr>
        <dsp:cNvPr id="0" name=""/>
        <dsp:cNvSpPr/>
      </dsp:nvSpPr>
      <dsp:spPr>
        <a:xfrm>
          <a:off x="6744478" y="558686"/>
          <a:ext cx="1685691" cy="1571859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rgbClr val="002060"/>
              </a:solidFill>
            </a:rPr>
            <a:t>летние финансовые школы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6744478" y="558686"/>
        <a:ext cx="1685691" cy="1571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D2CA5-4B7C-4078-ACDE-A6B0DBE2C969}">
      <dsp:nvSpPr>
        <dsp:cNvPr id="0" name=""/>
        <dsp:cNvSpPr/>
      </dsp:nvSpPr>
      <dsp:spPr>
        <a:xfrm rot="10800000">
          <a:off x="1579815" y="4084"/>
          <a:ext cx="5405120" cy="87350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9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Центр военно-патриотического воспитания детей «Авангард</a:t>
          </a:r>
          <a:r>
            <a:rPr lang="ru-RU" sz="1800" b="1" kern="1200" dirty="0" smtClean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»</a:t>
          </a:r>
          <a:r>
            <a:rPr lang="en-US" sz="1800" b="1" kern="1200" dirty="0" smtClean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ru-RU" sz="1800" b="1" kern="1200" dirty="0" smtClean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(</a:t>
          </a:r>
          <a:r>
            <a:rPr lang="ru-RU" sz="1800" b="1" kern="1200" dirty="0" smtClean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круглогодичного действия)</a:t>
          </a:r>
          <a:endParaRPr lang="ru-RU" sz="1800" b="1" kern="12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sp:txBody>
      <dsp:txXfrm rot="10800000">
        <a:off x="1798190" y="4084"/>
        <a:ext cx="5186745" cy="873502"/>
      </dsp:txXfrm>
    </dsp:sp>
    <dsp:sp modelId="{446B1362-5C2C-4D52-9A5A-DD13F4C126CB}">
      <dsp:nvSpPr>
        <dsp:cNvPr id="0" name=""/>
        <dsp:cNvSpPr/>
      </dsp:nvSpPr>
      <dsp:spPr>
        <a:xfrm>
          <a:off x="1143064" y="4084"/>
          <a:ext cx="873502" cy="87350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12C52-BC71-4006-BFA8-1B722E398677}">
      <dsp:nvSpPr>
        <dsp:cNvPr id="0" name=""/>
        <dsp:cNvSpPr/>
      </dsp:nvSpPr>
      <dsp:spPr>
        <a:xfrm rot="10800000">
          <a:off x="1579815" y="1138333"/>
          <a:ext cx="5405120" cy="873502"/>
        </a:xfrm>
        <a:prstGeom prst="homePlat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90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Муниципальные центры патриотического воспитания</a:t>
          </a:r>
          <a:endParaRPr lang="ru-RU" sz="2200" b="1" kern="12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sp:txBody>
      <dsp:txXfrm rot="10800000">
        <a:off x="1798190" y="1138333"/>
        <a:ext cx="5186745" cy="873502"/>
      </dsp:txXfrm>
    </dsp:sp>
    <dsp:sp modelId="{A41DE6B1-E7FB-4A45-9A36-5571EC86E1D6}">
      <dsp:nvSpPr>
        <dsp:cNvPr id="0" name=""/>
        <dsp:cNvSpPr/>
      </dsp:nvSpPr>
      <dsp:spPr>
        <a:xfrm>
          <a:off x="1143064" y="1138333"/>
          <a:ext cx="873502" cy="87350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13B7E6-2D88-4162-9ECA-529860E34A2B}">
      <dsp:nvSpPr>
        <dsp:cNvPr id="0" name=""/>
        <dsp:cNvSpPr/>
      </dsp:nvSpPr>
      <dsp:spPr>
        <a:xfrm rot="10800000">
          <a:off x="1579815" y="2272582"/>
          <a:ext cx="5405120" cy="873502"/>
        </a:xfrm>
        <a:prstGeom prst="homePlat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90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Военно-спортивные игры</a:t>
          </a:r>
          <a:endParaRPr lang="ru-RU" sz="2200" b="1" kern="12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sp:txBody>
      <dsp:txXfrm rot="10800000">
        <a:off x="1798190" y="2272582"/>
        <a:ext cx="5186745" cy="873502"/>
      </dsp:txXfrm>
    </dsp:sp>
    <dsp:sp modelId="{97025935-D6B8-41B4-B340-9706133788F3}">
      <dsp:nvSpPr>
        <dsp:cNvPr id="0" name=""/>
        <dsp:cNvSpPr/>
      </dsp:nvSpPr>
      <dsp:spPr>
        <a:xfrm>
          <a:off x="1143064" y="2272582"/>
          <a:ext cx="873502" cy="87350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55BA3-6D53-4EE1-84C6-A5DD75B132A3}">
      <dsp:nvSpPr>
        <dsp:cNvPr id="0" name=""/>
        <dsp:cNvSpPr/>
      </dsp:nvSpPr>
      <dsp:spPr>
        <a:xfrm rot="10800000">
          <a:off x="1579815" y="3406831"/>
          <a:ext cx="5405120" cy="873502"/>
        </a:xfrm>
        <a:prstGeom prst="homePlate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90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Кадетское образование. Классы казачьей направленности</a:t>
          </a:r>
          <a:endParaRPr lang="ru-RU" sz="2200" b="1" kern="12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sp:txBody>
      <dsp:txXfrm rot="10800000">
        <a:off x="1798190" y="3406831"/>
        <a:ext cx="5186745" cy="873502"/>
      </dsp:txXfrm>
    </dsp:sp>
    <dsp:sp modelId="{340051D2-B964-4141-97E7-D9714C57DD07}">
      <dsp:nvSpPr>
        <dsp:cNvPr id="0" name=""/>
        <dsp:cNvSpPr/>
      </dsp:nvSpPr>
      <dsp:spPr>
        <a:xfrm>
          <a:off x="1143064" y="3406831"/>
          <a:ext cx="873502" cy="87350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E366CF-5499-4C63-9852-0E2192BD751C}">
      <dsp:nvSpPr>
        <dsp:cNvPr id="0" name=""/>
        <dsp:cNvSpPr/>
      </dsp:nvSpPr>
      <dsp:spPr>
        <a:xfrm rot="10800000">
          <a:off x="1579815" y="4541080"/>
          <a:ext cx="5405120" cy="873502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90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Поисковые и тимуровские отряды. Волонтерское движение школьников</a:t>
          </a:r>
          <a:endParaRPr lang="ru-RU" sz="2200" b="1" kern="12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sp:txBody>
      <dsp:txXfrm rot="10800000">
        <a:off x="1798190" y="4541080"/>
        <a:ext cx="5186745" cy="873502"/>
      </dsp:txXfrm>
    </dsp:sp>
    <dsp:sp modelId="{2C707E80-8BF6-4D89-B153-A9F3113131C7}">
      <dsp:nvSpPr>
        <dsp:cNvPr id="0" name=""/>
        <dsp:cNvSpPr/>
      </dsp:nvSpPr>
      <dsp:spPr>
        <a:xfrm>
          <a:off x="1143064" y="4541080"/>
          <a:ext cx="873502" cy="87350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D2CA5-4B7C-4078-ACDE-A6B0DBE2C969}">
      <dsp:nvSpPr>
        <dsp:cNvPr id="0" name=""/>
        <dsp:cNvSpPr/>
      </dsp:nvSpPr>
      <dsp:spPr>
        <a:xfrm rot="10800000">
          <a:off x="1637982" y="1693"/>
          <a:ext cx="5405120" cy="110616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79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Реализация проекта «Самбо в школу»</a:t>
          </a:r>
          <a:endParaRPr lang="ru-RU" sz="2400" b="1" kern="12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sp:txBody>
      <dsp:txXfrm rot="10800000">
        <a:off x="1914524" y="1693"/>
        <a:ext cx="5128578" cy="1106169"/>
      </dsp:txXfrm>
    </dsp:sp>
    <dsp:sp modelId="{446B1362-5C2C-4D52-9A5A-DD13F4C126CB}">
      <dsp:nvSpPr>
        <dsp:cNvPr id="0" name=""/>
        <dsp:cNvSpPr/>
      </dsp:nvSpPr>
      <dsp:spPr>
        <a:xfrm>
          <a:off x="1084897" y="1693"/>
          <a:ext cx="1106169" cy="11061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12C52-BC71-4006-BFA8-1B722E398677}">
      <dsp:nvSpPr>
        <dsp:cNvPr id="0" name=""/>
        <dsp:cNvSpPr/>
      </dsp:nvSpPr>
      <dsp:spPr>
        <a:xfrm rot="10800000">
          <a:off x="1637982" y="1438063"/>
          <a:ext cx="5405120" cy="1106169"/>
        </a:xfrm>
        <a:prstGeom prst="homePlat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790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+mn-lt"/>
            </a:rPr>
            <a:t>Национальные виды спорта</a:t>
          </a:r>
          <a:endParaRPr lang="ru-RU" sz="2800" b="1" kern="1200" dirty="0">
            <a:latin typeface="+mn-lt"/>
            <a:cs typeface="Arial" panose="020B0604020202020204" pitchFamily="34" charset="0"/>
          </a:endParaRPr>
        </a:p>
      </dsp:txBody>
      <dsp:txXfrm rot="10800000">
        <a:off x="1914524" y="1438063"/>
        <a:ext cx="5128578" cy="1106169"/>
      </dsp:txXfrm>
    </dsp:sp>
    <dsp:sp modelId="{A41DE6B1-E7FB-4A45-9A36-5571EC86E1D6}">
      <dsp:nvSpPr>
        <dsp:cNvPr id="0" name=""/>
        <dsp:cNvSpPr/>
      </dsp:nvSpPr>
      <dsp:spPr>
        <a:xfrm>
          <a:off x="1084897" y="1438063"/>
          <a:ext cx="1106169" cy="110616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13B7E6-2D88-4162-9ECA-529860E34A2B}">
      <dsp:nvSpPr>
        <dsp:cNvPr id="0" name=""/>
        <dsp:cNvSpPr/>
      </dsp:nvSpPr>
      <dsp:spPr>
        <a:xfrm rot="10800000">
          <a:off x="1637982" y="2874433"/>
          <a:ext cx="5405120" cy="1106169"/>
        </a:xfrm>
        <a:prstGeom prst="homePlat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79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n-lt"/>
              <a:cs typeface="Arial" panose="020B0604020202020204" pitchFamily="34" charset="0"/>
            </a:rPr>
            <a:t>Президентские состязания и Президентские спортивные игры</a:t>
          </a:r>
          <a:endParaRPr lang="ru-RU" sz="2400" b="1" kern="1200" dirty="0">
            <a:latin typeface="+mn-lt"/>
            <a:cs typeface="Arial" panose="020B0604020202020204" pitchFamily="34" charset="0"/>
          </a:endParaRPr>
        </a:p>
      </dsp:txBody>
      <dsp:txXfrm rot="10800000">
        <a:off x="1914524" y="2874433"/>
        <a:ext cx="5128578" cy="1106169"/>
      </dsp:txXfrm>
    </dsp:sp>
    <dsp:sp modelId="{97025935-D6B8-41B4-B340-9706133788F3}">
      <dsp:nvSpPr>
        <dsp:cNvPr id="0" name=""/>
        <dsp:cNvSpPr/>
      </dsp:nvSpPr>
      <dsp:spPr>
        <a:xfrm>
          <a:off x="1084897" y="2874433"/>
          <a:ext cx="1106169" cy="110616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55BA3-6D53-4EE1-84C6-A5DD75B132A3}">
      <dsp:nvSpPr>
        <dsp:cNvPr id="0" name=""/>
        <dsp:cNvSpPr/>
      </dsp:nvSpPr>
      <dsp:spPr>
        <a:xfrm rot="10800000">
          <a:off x="1637982" y="4310803"/>
          <a:ext cx="5405120" cy="1106169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79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latin typeface="+mn-lt"/>
            </a:rPr>
            <a:t>Региональная спартакиада обучающихся</a:t>
          </a:r>
          <a:endParaRPr lang="ru-RU" sz="2400" b="1" kern="1200" dirty="0">
            <a:latin typeface="+mn-lt"/>
            <a:cs typeface="Arial" panose="020B0604020202020204" pitchFamily="34" charset="0"/>
          </a:endParaRPr>
        </a:p>
      </dsp:txBody>
      <dsp:txXfrm rot="10800000">
        <a:off x="1914524" y="4310803"/>
        <a:ext cx="5128578" cy="1106169"/>
      </dsp:txXfrm>
    </dsp:sp>
    <dsp:sp modelId="{340051D2-B964-4141-97E7-D9714C57DD07}">
      <dsp:nvSpPr>
        <dsp:cNvPr id="0" name=""/>
        <dsp:cNvSpPr/>
      </dsp:nvSpPr>
      <dsp:spPr>
        <a:xfrm>
          <a:off x="1084897" y="4310803"/>
          <a:ext cx="1106169" cy="110616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D2CA5-4B7C-4078-ACDE-A6B0DBE2C969}">
      <dsp:nvSpPr>
        <dsp:cNvPr id="0" name=""/>
        <dsp:cNvSpPr/>
      </dsp:nvSpPr>
      <dsp:spPr>
        <a:xfrm rot="10800000">
          <a:off x="1579815" y="4084"/>
          <a:ext cx="5405120" cy="87350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90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+mn-lt"/>
            </a:rPr>
            <a:t>Школьный туризм</a:t>
          </a:r>
          <a:endParaRPr lang="ru-RU" sz="2800" b="1" kern="1200" dirty="0">
            <a:latin typeface="+mn-lt"/>
            <a:cs typeface="Arial" panose="020B0604020202020204" pitchFamily="34" charset="0"/>
          </a:endParaRPr>
        </a:p>
      </dsp:txBody>
      <dsp:txXfrm rot="10800000">
        <a:off x="1798190" y="4084"/>
        <a:ext cx="5186745" cy="873502"/>
      </dsp:txXfrm>
    </dsp:sp>
    <dsp:sp modelId="{446B1362-5C2C-4D52-9A5A-DD13F4C126CB}">
      <dsp:nvSpPr>
        <dsp:cNvPr id="0" name=""/>
        <dsp:cNvSpPr/>
      </dsp:nvSpPr>
      <dsp:spPr>
        <a:xfrm>
          <a:off x="1143064" y="4084"/>
          <a:ext cx="873502" cy="87350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12C52-BC71-4006-BFA8-1B722E398677}">
      <dsp:nvSpPr>
        <dsp:cNvPr id="0" name=""/>
        <dsp:cNvSpPr/>
      </dsp:nvSpPr>
      <dsp:spPr>
        <a:xfrm rot="10800000">
          <a:off x="1579815" y="1138333"/>
          <a:ext cx="5405120" cy="873502"/>
        </a:xfrm>
        <a:prstGeom prst="homePlat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90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+mn-lt"/>
            </a:rPr>
            <a:t>Школьные музеи</a:t>
          </a:r>
          <a:endParaRPr lang="ru-RU" sz="3200" b="1" kern="1200" dirty="0">
            <a:latin typeface="+mn-lt"/>
            <a:cs typeface="Arial" panose="020B0604020202020204" pitchFamily="34" charset="0"/>
          </a:endParaRPr>
        </a:p>
      </dsp:txBody>
      <dsp:txXfrm rot="10800000">
        <a:off x="1798190" y="1138333"/>
        <a:ext cx="5186745" cy="873502"/>
      </dsp:txXfrm>
    </dsp:sp>
    <dsp:sp modelId="{A41DE6B1-E7FB-4A45-9A36-5571EC86E1D6}">
      <dsp:nvSpPr>
        <dsp:cNvPr id="0" name=""/>
        <dsp:cNvSpPr/>
      </dsp:nvSpPr>
      <dsp:spPr>
        <a:xfrm>
          <a:off x="1143064" y="1138333"/>
          <a:ext cx="873502" cy="87350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13B7E6-2D88-4162-9ECA-529860E34A2B}">
      <dsp:nvSpPr>
        <dsp:cNvPr id="0" name=""/>
        <dsp:cNvSpPr/>
      </dsp:nvSpPr>
      <dsp:spPr>
        <a:xfrm rot="10800000">
          <a:off x="1579815" y="2272582"/>
          <a:ext cx="5405120" cy="873502"/>
        </a:xfrm>
        <a:prstGeom prst="homePlat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9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n-lt"/>
              <a:cs typeface="Arial" panose="020B0604020202020204" pitchFamily="34" charset="0"/>
            </a:rPr>
            <a:t>Проект «Дорогами томских дивизий»</a:t>
          </a:r>
          <a:endParaRPr lang="ru-RU" sz="2400" b="1" kern="1200" dirty="0">
            <a:latin typeface="+mn-lt"/>
            <a:cs typeface="Arial" panose="020B0604020202020204" pitchFamily="34" charset="0"/>
          </a:endParaRPr>
        </a:p>
      </dsp:txBody>
      <dsp:txXfrm rot="10800000">
        <a:off x="1798190" y="2272582"/>
        <a:ext cx="5186745" cy="873502"/>
      </dsp:txXfrm>
    </dsp:sp>
    <dsp:sp modelId="{97025935-D6B8-41B4-B340-9706133788F3}">
      <dsp:nvSpPr>
        <dsp:cNvPr id="0" name=""/>
        <dsp:cNvSpPr/>
      </dsp:nvSpPr>
      <dsp:spPr>
        <a:xfrm>
          <a:off x="1143064" y="2272582"/>
          <a:ext cx="873502" cy="87350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55BA3-6D53-4EE1-84C6-A5DD75B132A3}">
      <dsp:nvSpPr>
        <dsp:cNvPr id="0" name=""/>
        <dsp:cNvSpPr/>
      </dsp:nvSpPr>
      <dsp:spPr>
        <a:xfrm rot="10800000">
          <a:off x="1579815" y="3406831"/>
          <a:ext cx="5405120" cy="873502"/>
        </a:xfrm>
        <a:prstGeom prst="homePlate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90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+mn-lt"/>
            </a:rPr>
            <a:t>Проект «Познай свой край»</a:t>
          </a:r>
          <a:endParaRPr lang="ru-RU" sz="2800" b="1" kern="1200" dirty="0">
            <a:latin typeface="+mn-lt"/>
            <a:cs typeface="Arial" panose="020B0604020202020204" pitchFamily="34" charset="0"/>
          </a:endParaRPr>
        </a:p>
      </dsp:txBody>
      <dsp:txXfrm rot="10800000">
        <a:off x="1798190" y="3406831"/>
        <a:ext cx="5186745" cy="873502"/>
      </dsp:txXfrm>
    </dsp:sp>
    <dsp:sp modelId="{340051D2-B964-4141-97E7-D9714C57DD07}">
      <dsp:nvSpPr>
        <dsp:cNvPr id="0" name=""/>
        <dsp:cNvSpPr/>
      </dsp:nvSpPr>
      <dsp:spPr>
        <a:xfrm>
          <a:off x="1080119" y="3388942"/>
          <a:ext cx="873502" cy="87350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39ED0-D855-42C9-9B5A-39460B8E1507}">
      <dsp:nvSpPr>
        <dsp:cNvPr id="0" name=""/>
        <dsp:cNvSpPr/>
      </dsp:nvSpPr>
      <dsp:spPr>
        <a:xfrm rot="10800000">
          <a:off x="1579815" y="4541080"/>
          <a:ext cx="5405120" cy="873502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9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n-lt"/>
              <a:cs typeface="Arial" panose="020B0604020202020204" pitchFamily="34" charset="0"/>
            </a:rPr>
            <a:t>Конференция «Сохраним историческую память о героических подвигах сибирских дивизий и тружеников тыла</a:t>
          </a:r>
          <a:endParaRPr lang="ru-RU" sz="2000" b="1" kern="1200" dirty="0">
            <a:latin typeface="+mn-lt"/>
            <a:cs typeface="Arial" panose="020B0604020202020204" pitchFamily="34" charset="0"/>
          </a:endParaRPr>
        </a:p>
      </dsp:txBody>
      <dsp:txXfrm rot="10800000">
        <a:off x="1798190" y="4541080"/>
        <a:ext cx="5186745" cy="873502"/>
      </dsp:txXfrm>
    </dsp:sp>
    <dsp:sp modelId="{1037A44D-11A0-4D06-9741-FD3B4608D98C}">
      <dsp:nvSpPr>
        <dsp:cNvPr id="0" name=""/>
        <dsp:cNvSpPr/>
      </dsp:nvSpPr>
      <dsp:spPr>
        <a:xfrm>
          <a:off x="1143064" y="4541080"/>
          <a:ext cx="873502" cy="87350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D2CA5-4B7C-4078-ACDE-A6B0DBE2C969}">
      <dsp:nvSpPr>
        <dsp:cNvPr id="0" name=""/>
        <dsp:cNvSpPr/>
      </dsp:nvSpPr>
      <dsp:spPr>
        <a:xfrm rot="10800000">
          <a:off x="1304114" y="569"/>
          <a:ext cx="4222850" cy="96185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15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Природа родного края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544578" y="569"/>
        <a:ext cx="3982386" cy="961855"/>
      </dsp:txXfrm>
    </dsp:sp>
    <dsp:sp modelId="{446B1362-5C2C-4D52-9A5A-DD13F4C126CB}">
      <dsp:nvSpPr>
        <dsp:cNvPr id="0" name=""/>
        <dsp:cNvSpPr/>
      </dsp:nvSpPr>
      <dsp:spPr>
        <a:xfrm>
          <a:off x="823186" y="569"/>
          <a:ext cx="961855" cy="96185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99618C-2037-4188-970D-8C916BE9610E}">
      <dsp:nvSpPr>
        <dsp:cNvPr id="0" name=""/>
        <dsp:cNvSpPr/>
      </dsp:nvSpPr>
      <dsp:spPr>
        <a:xfrm rot="10800000">
          <a:off x="1304114" y="1249546"/>
          <a:ext cx="4222850" cy="961855"/>
        </a:xfrm>
        <a:prstGeom prst="homePlat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15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Школьные лесничества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544578" y="1249546"/>
        <a:ext cx="3982386" cy="961855"/>
      </dsp:txXfrm>
    </dsp:sp>
    <dsp:sp modelId="{52BE8344-D71C-47E8-8E17-E03BF07A8A32}">
      <dsp:nvSpPr>
        <dsp:cNvPr id="0" name=""/>
        <dsp:cNvSpPr/>
      </dsp:nvSpPr>
      <dsp:spPr>
        <a:xfrm>
          <a:off x="823186" y="1249546"/>
          <a:ext cx="961855" cy="96185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12C52-BC71-4006-BFA8-1B722E398677}">
      <dsp:nvSpPr>
        <dsp:cNvPr id="0" name=""/>
        <dsp:cNvSpPr/>
      </dsp:nvSpPr>
      <dsp:spPr>
        <a:xfrm rot="10800000">
          <a:off x="1304114" y="2498522"/>
          <a:ext cx="4222850" cy="961855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152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Природоохранная деятельность</a:t>
          </a:r>
          <a:endParaRPr lang="ru-RU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544578" y="2498522"/>
        <a:ext cx="3982386" cy="961855"/>
      </dsp:txXfrm>
    </dsp:sp>
    <dsp:sp modelId="{A41DE6B1-E7FB-4A45-9A36-5571EC86E1D6}">
      <dsp:nvSpPr>
        <dsp:cNvPr id="0" name=""/>
        <dsp:cNvSpPr/>
      </dsp:nvSpPr>
      <dsp:spPr>
        <a:xfrm>
          <a:off x="823186" y="2498522"/>
          <a:ext cx="961855" cy="96185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9EF76-DF09-4FDB-BD53-C663390EFA9A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B19D9-0DEB-4B0C-BD9B-92F217B8B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9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9488-3952-4D16-8356-96C6E42433E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690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822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815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822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9926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4259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0870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5084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4897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532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7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2013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8763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499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5264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829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14158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02581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0082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2220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46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20761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1017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30760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854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3289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5563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6503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0863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98841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50194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939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2112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397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698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10374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7178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1415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1645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63381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47339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52146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801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3168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7545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75894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7613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4990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38007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4648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4452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0012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5022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85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11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6290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73906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12292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67739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6562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47857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22482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2408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55380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18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5976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31180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2959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96301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494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5623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51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29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633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6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26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16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8558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02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8910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5028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76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5394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313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218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574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2753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805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980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821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9906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5529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436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71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860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888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478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420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6286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957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21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8897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8303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4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331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8944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137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1530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9081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786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9427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962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532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1055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216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9118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56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465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344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7275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4555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92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31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7475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337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2068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802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8885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0078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191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789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025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43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290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0011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9967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137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461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901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9827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4511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6690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6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213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000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187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7612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84331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802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1544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031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075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33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32FF8-D0E4-4772-A26C-CC0F6406C9C7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97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4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52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9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52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98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7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06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2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35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63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32FF8-D0E4-4772-A26C-CC0F6406C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61EAB-7C07-4281-AEE8-30B9734690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hyperlink" Target="http://form.instrao.ru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openxmlformats.org/officeDocument/2006/relationships/hyperlink" Target="https://fgosreestr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orm.instrao.ru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13" Type="http://schemas.openxmlformats.org/officeDocument/2006/relationships/image" Target="../media/image49.jpeg"/><Relationship Id="rId18" Type="http://schemas.openxmlformats.org/officeDocument/2006/relationships/image" Target="../media/image54.jpe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jpeg"/><Relationship Id="rId2" Type="http://schemas.openxmlformats.org/officeDocument/2006/relationships/image" Target="../media/image2.jpeg"/><Relationship Id="rId16" Type="http://schemas.openxmlformats.org/officeDocument/2006/relationships/image" Target="../media/image52.jpg"/><Relationship Id="rId1" Type="http://schemas.openxmlformats.org/officeDocument/2006/relationships/slideLayout" Target="../slideLayouts/slideLayout145.xml"/><Relationship Id="rId6" Type="http://schemas.openxmlformats.org/officeDocument/2006/relationships/image" Target="../media/image42.png"/><Relationship Id="rId11" Type="http://schemas.openxmlformats.org/officeDocument/2006/relationships/image" Target="../media/image47.jpeg"/><Relationship Id="rId5" Type="http://schemas.openxmlformats.org/officeDocument/2006/relationships/image" Target="../media/image41.png"/><Relationship Id="rId15" Type="http://schemas.openxmlformats.org/officeDocument/2006/relationships/image" Target="../media/image51.jpg"/><Relationship Id="rId10" Type="http://schemas.openxmlformats.org/officeDocument/2006/relationships/image" Target="../media/image46.jpg"/><Relationship Id="rId19" Type="http://schemas.openxmlformats.org/officeDocument/2006/relationships/image" Target="../media/image55.gif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gosreestr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1384" y="1556792"/>
            <a:ext cx="7272808" cy="2088234"/>
          </a:xfrm>
        </p:spPr>
        <p:txBody>
          <a:bodyPr>
            <a:noAutofit/>
          </a:bodyPr>
          <a:lstStyle/>
          <a:p>
            <a:pPr algn="l"/>
            <a:r>
              <a:rPr lang="ru-RU" sz="4800" b="1" dirty="0"/>
              <a:t>Обновление содержания общего образования в </a:t>
            </a:r>
            <a:r>
              <a:rPr lang="ru-RU" sz="4800" b="1" dirty="0" smtClean="0"/>
              <a:t>2020-2021 </a:t>
            </a:r>
            <a:r>
              <a:rPr lang="ru-RU" sz="4800" b="1" dirty="0"/>
              <a:t>учебном году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1384" y="4653136"/>
            <a:ext cx="734481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ВТОРИНА ЕЛЕНА ВЕНИАМИНОВНА</a:t>
            </a:r>
          </a:p>
          <a:p>
            <a:r>
              <a:rPr lang="ru-RU" dirty="0" err="1"/>
              <a:t>к.п.н</a:t>
            </a:r>
            <a:r>
              <a:rPr lang="ru-RU" dirty="0"/>
              <a:t>., заместитель начальника Департамента общего образования Томской области</a:t>
            </a:r>
          </a:p>
          <a:p>
            <a:endParaRPr lang="ru-RU" sz="800" b="1" dirty="0" smtClean="0"/>
          </a:p>
        </p:txBody>
      </p:sp>
    </p:spTree>
    <p:extLst>
      <p:ext uri="{BB962C8B-B14F-4D97-AF65-F5344CB8AC3E}">
        <p14:creationId xmlns:p14="http://schemas.microsoft.com/office/powerpoint/2010/main" val="300822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그룹 7">
            <a:extLst>
              <a:ext uri="{FF2B5EF4-FFF2-40B4-BE49-F238E27FC236}">
                <a16:creationId xmlns:a16="http://schemas.microsoft.com/office/drawing/2014/main" id="{E2BBF66E-AB4A-455E-937D-4BEEE9061393}"/>
              </a:ext>
            </a:extLst>
          </p:cNvPr>
          <p:cNvGrpSpPr/>
          <p:nvPr/>
        </p:nvGrpSpPr>
        <p:grpSpPr>
          <a:xfrm>
            <a:off x="2613298" y="1729053"/>
            <a:ext cx="1704867" cy="455477"/>
            <a:chOff x="5134372" y="3131004"/>
            <a:chExt cx="1431908" cy="315692"/>
          </a:xfrm>
        </p:grpSpPr>
        <p:sp>
          <p:nvSpPr>
            <p:cNvPr id="51" name="직사각형 6">
              <a:extLst>
                <a:ext uri="{FF2B5EF4-FFF2-40B4-BE49-F238E27FC236}">
                  <a16:creationId xmlns:a16="http://schemas.microsoft.com/office/drawing/2014/main" id="{176449A1-948D-44AB-909F-DE912196310B}"/>
                </a:ext>
              </a:extLst>
            </p:cNvPr>
            <p:cNvSpPr/>
            <p:nvPr/>
          </p:nvSpPr>
          <p:spPr>
            <a:xfrm>
              <a:off x="5208323" y="3177330"/>
              <a:ext cx="1258310" cy="223041"/>
            </a:xfrm>
            <a:custGeom>
              <a:avLst/>
              <a:gdLst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310" h="199384">
                  <a:moveTo>
                    <a:pt x="0" y="0"/>
                  </a:moveTo>
                  <a:lnTo>
                    <a:pt x="1258310" y="0"/>
                  </a:lnTo>
                  <a:cubicBezTo>
                    <a:pt x="1210685" y="75986"/>
                    <a:pt x="1213065" y="130541"/>
                    <a:pt x="1258310" y="199384"/>
                  </a:cubicBezTo>
                  <a:lnTo>
                    <a:pt x="0" y="199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32B5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" name="자유형: 도형 32">
              <a:extLst>
                <a:ext uri="{FF2B5EF4-FFF2-40B4-BE49-F238E27FC236}">
                  <a16:creationId xmlns:a16="http://schemas.microsoft.com/office/drawing/2014/main" id="{F161A49F-9870-4CC9-898D-4C4313F3CFCC}"/>
                </a:ext>
              </a:extLst>
            </p:cNvPr>
            <p:cNvSpPr/>
            <p:nvPr/>
          </p:nvSpPr>
          <p:spPr>
            <a:xfrm>
              <a:off x="5134372" y="3131004"/>
              <a:ext cx="1431908" cy="315692"/>
            </a:xfrm>
            <a:custGeom>
              <a:avLst/>
              <a:gdLst>
                <a:gd name="connsiteX0" fmla="*/ 62289 w 1431908"/>
                <a:gd name="connsiteY0" fmla="*/ 0 h 315692"/>
                <a:gd name="connsiteX1" fmla="*/ 1371331 w 1431908"/>
                <a:gd name="connsiteY1" fmla="*/ 0 h 315692"/>
                <a:gd name="connsiteX2" fmla="*/ 1415376 w 1431908"/>
                <a:gd name="connsiteY2" fmla="*/ 18244 h 315692"/>
                <a:gd name="connsiteX3" fmla="*/ 1431908 w 1431908"/>
                <a:gd name="connsiteY3" fmla="*/ 58155 h 315692"/>
                <a:gd name="connsiteX4" fmla="*/ 100375 w 1431908"/>
                <a:gd name="connsiteY4" fmla="*/ 58155 h 315692"/>
                <a:gd name="connsiteX5" fmla="*/ 73951 w 1431908"/>
                <a:gd name="connsiteY5" fmla="*/ 84579 h 315692"/>
                <a:gd name="connsiteX6" fmla="*/ 73951 w 1431908"/>
                <a:gd name="connsiteY6" fmla="*/ 231114 h 315692"/>
                <a:gd name="connsiteX7" fmla="*/ 100375 w 1431908"/>
                <a:gd name="connsiteY7" fmla="*/ 257538 h 315692"/>
                <a:gd name="connsiteX8" fmla="*/ 1431907 w 1431908"/>
                <a:gd name="connsiteY8" fmla="*/ 257538 h 315692"/>
                <a:gd name="connsiteX9" fmla="*/ 1415376 w 1431908"/>
                <a:gd name="connsiteY9" fmla="*/ 297448 h 315692"/>
                <a:gd name="connsiteX10" fmla="*/ 1371331 w 1431908"/>
                <a:gd name="connsiteY10" fmla="*/ 315692 h 315692"/>
                <a:gd name="connsiteX11" fmla="*/ 62289 w 1431908"/>
                <a:gd name="connsiteY11" fmla="*/ 315692 h 315692"/>
                <a:gd name="connsiteX12" fmla="*/ 0 w 1431908"/>
                <a:gd name="connsiteY12" fmla="*/ 253403 h 315692"/>
                <a:gd name="connsiteX13" fmla="*/ 0 w 1431908"/>
                <a:gd name="connsiteY13" fmla="*/ 62289 h 315692"/>
                <a:gd name="connsiteX14" fmla="*/ 62289 w 1431908"/>
                <a:gd name="connsiteY14" fmla="*/ 0 h 3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908" h="315692">
                  <a:moveTo>
                    <a:pt x="62289" y="0"/>
                  </a:moveTo>
                  <a:lnTo>
                    <a:pt x="1371331" y="0"/>
                  </a:lnTo>
                  <a:cubicBezTo>
                    <a:pt x="1388532" y="0"/>
                    <a:pt x="1404104" y="6972"/>
                    <a:pt x="1415376" y="18244"/>
                  </a:cubicBezTo>
                  <a:lnTo>
                    <a:pt x="1431908" y="58155"/>
                  </a:lnTo>
                  <a:lnTo>
                    <a:pt x="100375" y="58155"/>
                  </a:lnTo>
                  <a:cubicBezTo>
                    <a:pt x="85781" y="58155"/>
                    <a:pt x="73951" y="69985"/>
                    <a:pt x="73951" y="84579"/>
                  </a:cubicBezTo>
                  <a:lnTo>
                    <a:pt x="73951" y="231114"/>
                  </a:lnTo>
                  <a:cubicBezTo>
                    <a:pt x="73951" y="245708"/>
                    <a:pt x="85781" y="257538"/>
                    <a:pt x="100375" y="257538"/>
                  </a:cubicBezTo>
                  <a:lnTo>
                    <a:pt x="1431907" y="257538"/>
                  </a:lnTo>
                  <a:lnTo>
                    <a:pt x="1415376" y="297448"/>
                  </a:lnTo>
                  <a:cubicBezTo>
                    <a:pt x="1404104" y="308720"/>
                    <a:pt x="1388532" y="315692"/>
                    <a:pt x="1371331" y="315692"/>
                  </a:cubicBezTo>
                  <a:lnTo>
                    <a:pt x="62289" y="315692"/>
                  </a:lnTo>
                  <a:cubicBezTo>
                    <a:pt x="27888" y="315692"/>
                    <a:pt x="0" y="287804"/>
                    <a:pt x="0" y="253403"/>
                  </a:cubicBezTo>
                  <a:lnTo>
                    <a:pt x="0" y="62289"/>
                  </a:lnTo>
                  <a:cubicBezTo>
                    <a:pt x="0" y="27888"/>
                    <a:pt x="27888" y="0"/>
                    <a:pt x="62289" y="0"/>
                  </a:cubicBezTo>
                  <a:close/>
                </a:path>
              </a:pathLst>
            </a:custGeom>
            <a:solidFill>
              <a:srgbClr val="32B5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55" name="그룹 34">
            <a:extLst>
              <a:ext uri="{FF2B5EF4-FFF2-40B4-BE49-F238E27FC236}">
                <a16:creationId xmlns:a16="http://schemas.microsoft.com/office/drawing/2014/main" id="{35E95096-8BB7-44E7-9E71-C69E3575DE38}"/>
              </a:ext>
            </a:extLst>
          </p:cNvPr>
          <p:cNvGrpSpPr/>
          <p:nvPr/>
        </p:nvGrpSpPr>
        <p:grpSpPr>
          <a:xfrm>
            <a:off x="2751737" y="2229687"/>
            <a:ext cx="1704867" cy="455477"/>
            <a:chOff x="5134372" y="3131004"/>
            <a:chExt cx="1431908" cy="315692"/>
          </a:xfrm>
        </p:grpSpPr>
        <p:sp>
          <p:nvSpPr>
            <p:cNvPr id="56" name="직사각형 6">
              <a:extLst>
                <a:ext uri="{FF2B5EF4-FFF2-40B4-BE49-F238E27FC236}">
                  <a16:creationId xmlns:a16="http://schemas.microsoft.com/office/drawing/2014/main" id="{371A2AF0-E748-4D94-8A8C-009AA4FE201B}"/>
                </a:ext>
              </a:extLst>
            </p:cNvPr>
            <p:cNvSpPr/>
            <p:nvPr/>
          </p:nvSpPr>
          <p:spPr>
            <a:xfrm>
              <a:off x="5208323" y="3177330"/>
              <a:ext cx="1258310" cy="223041"/>
            </a:xfrm>
            <a:custGeom>
              <a:avLst/>
              <a:gdLst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310" h="199384">
                  <a:moveTo>
                    <a:pt x="0" y="0"/>
                  </a:moveTo>
                  <a:lnTo>
                    <a:pt x="1258310" y="0"/>
                  </a:lnTo>
                  <a:cubicBezTo>
                    <a:pt x="1210685" y="75986"/>
                    <a:pt x="1213065" y="130541"/>
                    <a:pt x="1258310" y="199384"/>
                  </a:cubicBezTo>
                  <a:lnTo>
                    <a:pt x="0" y="199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A0C8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" name="자유형: 도형 36">
              <a:extLst>
                <a:ext uri="{FF2B5EF4-FFF2-40B4-BE49-F238E27FC236}">
                  <a16:creationId xmlns:a16="http://schemas.microsoft.com/office/drawing/2014/main" id="{A56A59F9-E40F-4E2B-9E22-213A2987B1F6}"/>
                </a:ext>
              </a:extLst>
            </p:cNvPr>
            <p:cNvSpPr/>
            <p:nvPr/>
          </p:nvSpPr>
          <p:spPr>
            <a:xfrm>
              <a:off x="5134372" y="3131004"/>
              <a:ext cx="1431908" cy="315692"/>
            </a:xfrm>
            <a:custGeom>
              <a:avLst/>
              <a:gdLst>
                <a:gd name="connsiteX0" fmla="*/ 62289 w 1431908"/>
                <a:gd name="connsiteY0" fmla="*/ 0 h 315692"/>
                <a:gd name="connsiteX1" fmla="*/ 1371331 w 1431908"/>
                <a:gd name="connsiteY1" fmla="*/ 0 h 315692"/>
                <a:gd name="connsiteX2" fmla="*/ 1415376 w 1431908"/>
                <a:gd name="connsiteY2" fmla="*/ 18244 h 315692"/>
                <a:gd name="connsiteX3" fmla="*/ 1431908 w 1431908"/>
                <a:gd name="connsiteY3" fmla="*/ 58155 h 315692"/>
                <a:gd name="connsiteX4" fmla="*/ 100375 w 1431908"/>
                <a:gd name="connsiteY4" fmla="*/ 58155 h 315692"/>
                <a:gd name="connsiteX5" fmla="*/ 73951 w 1431908"/>
                <a:gd name="connsiteY5" fmla="*/ 84579 h 315692"/>
                <a:gd name="connsiteX6" fmla="*/ 73951 w 1431908"/>
                <a:gd name="connsiteY6" fmla="*/ 231114 h 315692"/>
                <a:gd name="connsiteX7" fmla="*/ 100375 w 1431908"/>
                <a:gd name="connsiteY7" fmla="*/ 257538 h 315692"/>
                <a:gd name="connsiteX8" fmla="*/ 1431907 w 1431908"/>
                <a:gd name="connsiteY8" fmla="*/ 257538 h 315692"/>
                <a:gd name="connsiteX9" fmla="*/ 1415376 w 1431908"/>
                <a:gd name="connsiteY9" fmla="*/ 297448 h 315692"/>
                <a:gd name="connsiteX10" fmla="*/ 1371331 w 1431908"/>
                <a:gd name="connsiteY10" fmla="*/ 315692 h 315692"/>
                <a:gd name="connsiteX11" fmla="*/ 62289 w 1431908"/>
                <a:gd name="connsiteY11" fmla="*/ 315692 h 315692"/>
                <a:gd name="connsiteX12" fmla="*/ 0 w 1431908"/>
                <a:gd name="connsiteY12" fmla="*/ 253403 h 315692"/>
                <a:gd name="connsiteX13" fmla="*/ 0 w 1431908"/>
                <a:gd name="connsiteY13" fmla="*/ 62289 h 315692"/>
                <a:gd name="connsiteX14" fmla="*/ 62289 w 1431908"/>
                <a:gd name="connsiteY14" fmla="*/ 0 h 3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908" h="315692">
                  <a:moveTo>
                    <a:pt x="62289" y="0"/>
                  </a:moveTo>
                  <a:lnTo>
                    <a:pt x="1371331" y="0"/>
                  </a:lnTo>
                  <a:cubicBezTo>
                    <a:pt x="1388532" y="0"/>
                    <a:pt x="1404104" y="6972"/>
                    <a:pt x="1415376" y="18244"/>
                  </a:cubicBezTo>
                  <a:lnTo>
                    <a:pt x="1431908" y="58155"/>
                  </a:lnTo>
                  <a:lnTo>
                    <a:pt x="100375" y="58155"/>
                  </a:lnTo>
                  <a:cubicBezTo>
                    <a:pt x="85781" y="58155"/>
                    <a:pt x="73951" y="69985"/>
                    <a:pt x="73951" y="84579"/>
                  </a:cubicBezTo>
                  <a:lnTo>
                    <a:pt x="73951" y="231114"/>
                  </a:lnTo>
                  <a:cubicBezTo>
                    <a:pt x="73951" y="245708"/>
                    <a:pt x="85781" y="257538"/>
                    <a:pt x="100375" y="257538"/>
                  </a:cubicBezTo>
                  <a:lnTo>
                    <a:pt x="1431907" y="257538"/>
                  </a:lnTo>
                  <a:lnTo>
                    <a:pt x="1415376" y="297448"/>
                  </a:lnTo>
                  <a:cubicBezTo>
                    <a:pt x="1404104" y="308720"/>
                    <a:pt x="1388532" y="315692"/>
                    <a:pt x="1371331" y="315692"/>
                  </a:cubicBezTo>
                  <a:lnTo>
                    <a:pt x="62289" y="315692"/>
                  </a:lnTo>
                  <a:cubicBezTo>
                    <a:pt x="27888" y="315692"/>
                    <a:pt x="0" y="287804"/>
                    <a:pt x="0" y="253403"/>
                  </a:cubicBezTo>
                  <a:lnTo>
                    <a:pt x="0" y="62289"/>
                  </a:lnTo>
                  <a:cubicBezTo>
                    <a:pt x="0" y="27888"/>
                    <a:pt x="27888" y="0"/>
                    <a:pt x="62289" y="0"/>
                  </a:cubicBezTo>
                  <a:close/>
                </a:path>
              </a:pathLst>
            </a:custGeom>
            <a:solidFill>
              <a:srgbClr val="A0C82F"/>
            </a:solidFill>
            <a:ln>
              <a:solidFill>
                <a:srgbClr val="A0C8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58" name="그룹 37">
            <a:extLst>
              <a:ext uri="{FF2B5EF4-FFF2-40B4-BE49-F238E27FC236}">
                <a16:creationId xmlns:a16="http://schemas.microsoft.com/office/drawing/2014/main" id="{6C4F61BB-FD85-491A-BEF1-8ACEF118B187}"/>
              </a:ext>
            </a:extLst>
          </p:cNvPr>
          <p:cNvGrpSpPr/>
          <p:nvPr/>
        </p:nvGrpSpPr>
        <p:grpSpPr>
          <a:xfrm>
            <a:off x="2613298" y="2730321"/>
            <a:ext cx="1704867" cy="455477"/>
            <a:chOff x="5134372" y="3131004"/>
            <a:chExt cx="1431908" cy="315692"/>
          </a:xfrm>
        </p:grpSpPr>
        <p:sp>
          <p:nvSpPr>
            <p:cNvPr id="59" name="직사각형 6">
              <a:extLst>
                <a:ext uri="{FF2B5EF4-FFF2-40B4-BE49-F238E27FC236}">
                  <a16:creationId xmlns:a16="http://schemas.microsoft.com/office/drawing/2014/main" id="{4804638B-6B06-410B-AF46-ADE26E9261F6}"/>
                </a:ext>
              </a:extLst>
            </p:cNvPr>
            <p:cNvSpPr/>
            <p:nvPr/>
          </p:nvSpPr>
          <p:spPr>
            <a:xfrm>
              <a:off x="5208323" y="3177330"/>
              <a:ext cx="1258310" cy="223041"/>
            </a:xfrm>
            <a:custGeom>
              <a:avLst/>
              <a:gdLst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310" h="199384">
                  <a:moveTo>
                    <a:pt x="0" y="0"/>
                  </a:moveTo>
                  <a:lnTo>
                    <a:pt x="1258310" y="0"/>
                  </a:lnTo>
                  <a:cubicBezTo>
                    <a:pt x="1210685" y="75986"/>
                    <a:pt x="1213065" y="130541"/>
                    <a:pt x="1258310" y="199384"/>
                  </a:cubicBezTo>
                  <a:lnTo>
                    <a:pt x="0" y="199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ED7D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" name="자유형: 도형 39">
              <a:extLst>
                <a:ext uri="{FF2B5EF4-FFF2-40B4-BE49-F238E27FC236}">
                  <a16:creationId xmlns:a16="http://schemas.microsoft.com/office/drawing/2014/main" id="{C15F90BE-0020-44E0-8D23-AF028F1F6A73}"/>
                </a:ext>
              </a:extLst>
            </p:cNvPr>
            <p:cNvSpPr/>
            <p:nvPr/>
          </p:nvSpPr>
          <p:spPr>
            <a:xfrm>
              <a:off x="5134372" y="3131004"/>
              <a:ext cx="1431908" cy="315692"/>
            </a:xfrm>
            <a:custGeom>
              <a:avLst/>
              <a:gdLst>
                <a:gd name="connsiteX0" fmla="*/ 62289 w 1431908"/>
                <a:gd name="connsiteY0" fmla="*/ 0 h 315692"/>
                <a:gd name="connsiteX1" fmla="*/ 1371331 w 1431908"/>
                <a:gd name="connsiteY1" fmla="*/ 0 h 315692"/>
                <a:gd name="connsiteX2" fmla="*/ 1415376 w 1431908"/>
                <a:gd name="connsiteY2" fmla="*/ 18244 h 315692"/>
                <a:gd name="connsiteX3" fmla="*/ 1431908 w 1431908"/>
                <a:gd name="connsiteY3" fmla="*/ 58155 h 315692"/>
                <a:gd name="connsiteX4" fmla="*/ 100375 w 1431908"/>
                <a:gd name="connsiteY4" fmla="*/ 58155 h 315692"/>
                <a:gd name="connsiteX5" fmla="*/ 73951 w 1431908"/>
                <a:gd name="connsiteY5" fmla="*/ 84579 h 315692"/>
                <a:gd name="connsiteX6" fmla="*/ 73951 w 1431908"/>
                <a:gd name="connsiteY6" fmla="*/ 231114 h 315692"/>
                <a:gd name="connsiteX7" fmla="*/ 100375 w 1431908"/>
                <a:gd name="connsiteY7" fmla="*/ 257538 h 315692"/>
                <a:gd name="connsiteX8" fmla="*/ 1431907 w 1431908"/>
                <a:gd name="connsiteY8" fmla="*/ 257538 h 315692"/>
                <a:gd name="connsiteX9" fmla="*/ 1415376 w 1431908"/>
                <a:gd name="connsiteY9" fmla="*/ 297448 h 315692"/>
                <a:gd name="connsiteX10" fmla="*/ 1371331 w 1431908"/>
                <a:gd name="connsiteY10" fmla="*/ 315692 h 315692"/>
                <a:gd name="connsiteX11" fmla="*/ 62289 w 1431908"/>
                <a:gd name="connsiteY11" fmla="*/ 315692 h 315692"/>
                <a:gd name="connsiteX12" fmla="*/ 0 w 1431908"/>
                <a:gd name="connsiteY12" fmla="*/ 253403 h 315692"/>
                <a:gd name="connsiteX13" fmla="*/ 0 w 1431908"/>
                <a:gd name="connsiteY13" fmla="*/ 62289 h 315692"/>
                <a:gd name="connsiteX14" fmla="*/ 62289 w 1431908"/>
                <a:gd name="connsiteY14" fmla="*/ 0 h 3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908" h="315692">
                  <a:moveTo>
                    <a:pt x="62289" y="0"/>
                  </a:moveTo>
                  <a:lnTo>
                    <a:pt x="1371331" y="0"/>
                  </a:lnTo>
                  <a:cubicBezTo>
                    <a:pt x="1388532" y="0"/>
                    <a:pt x="1404104" y="6972"/>
                    <a:pt x="1415376" y="18244"/>
                  </a:cubicBezTo>
                  <a:lnTo>
                    <a:pt x="1431908" y="58155"/>
                  </a:lnTo>
                  <a:lnTo>
                    <a:pt x="100375" y="58155"/>
                  </a:lnTo>
                  <a:cubicBezTo>
                    <a:pt x="85781" y="58155"/>
                    <a:pt x="73951" y="69985"/>
                    <a:pt x="73951" y="84579"/>
                  </a:cubicBezTo>
                  <a:lnTo>
                    <a:pt x="73951" y="231114"/>
                  </a:lnTo>
                  <a:cubicBezTo>
                    <a:pt x="73951" y="245708"/>
                    <a:pt x="85781" y="257538"/>
                    <a:pt x="100375" y="257538"/>
                  </a:cubicBezTo>
                  <a:lnTo>
                    <a:pt x="1431907" y="257538"/>
                  </a:lnTo>
                  <a:lnTo>
                    <a:pt x="1415376" y="297448"/>
                  </a:lnTo>
                  <a:cubicBezTo>
                    <a:pt x="1404104" y="308720"/>
                    <a:pt x="1388532" y="315692"/>
                    <a:pt x="1371331" y="315692"/>
                  </a:cubicBezTo>
                  <a:lnTo>
                    <a:pt x="62289" y="315692"/>
                  </a:lnTo>
                  <a:cubicBezTo>
                    <a:pt x="27888" y="315692"/>
                    <a:pt x="0" y="287804"/>
                    <a:pt x="0" y="253403"/>
                  </a:cubicBezTo>
                  <a:lnTo>
                    <a:pt x="0" y="62289"/>
                  </a:lnTo>
                  <a:cubicBezTo>
                    <a:pt x="0" y="27888"/>
                    <a:pt x="27888" y="0"/>
                    <a:pt x="62289" y="0"/>
                  </a:cubicBezTo>
                  <a:close/>
                </a:path>
              </a:pathLst>
            </a:custGeom>
            <a:solidFill>
              <a:srgbClr val="ED7D1F"/>
            </a:solidFill>
            <a:ln>
              <a:solidFill>
                <a:srgbClr val="ED7D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61" name="그룹 40">
            <a:extLst>
              <a:ext uri="{FF2B5EF4-FFF2-40B4-BE49-F238E27FC236}">
                <a16:creationId xmlns:a16="http://schemas.microsoft.com/office/drawing/2014/main" id="{F65A0495-47B3-4735-8C84-8264C01518C4}"/>
              </a:ext>
            </a:extLst>
          </p:cNvPr>
          <p:cNvGrpSpPr/>
          <p:nvPr/>
        </p:nvGrpSpPr>
        <p:grpSpPr>
          <a:xfrm>
            <a:off x="2751737" y="3230955"/>
            <a:ext cx="1704867" cy="455477"/>
            <a:chOff x="5134372" y="3131004"/>
            <a:chExt cx="1431908" cy="315692"/>
          </a:xfrm>
        </p:grpSpPr>
        <p:sp>
          <p:nvSpPr>
            <p:cNvPr id="62" name="직사각형 6">
              <a:extLst>
                <a:ext uri="{FF2B5EF4-FFF2-40B4-BE49-F238E27FC236}">
                  <a16:creationId xmlns:a16="http://schemas.microsoft.com/office/drawing/2014/main" id="{DB456664-FA35-4BC1-9E48-CDAA7823709A}"/>
                </a:ext>
              </a:extLst>
            </p:cNvPr>
            <p:cNvSpPr/>
            <p:nvPr/>
          </p:nvSpPr>
          <p:spPr>
            <a:xfrm>
              <a:off x="5208323" y="3177330"/>
              <a:ext cx="1258310" cy="223041"/>
            </a:xfrm>
            <a:custGeom>
              <a:avLst/>
              <a:gdLst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310" h="199384">
                  <a:moveTo>
                    <a:pt x="0" y="0"/>
                  </a:moveTo>
                  <a:lnTo>
                    <a:pt x="1258310" y="0"/>
                  </a:lnTo>
                  <a:cubicBezTo>
                    <a:pt x="1210685" y="75986"/>
                    <a:pt x="1213065" y="130541"/>
                    <a:pt x="1258310" y="199384"/>
                  </a:cubicBezTo>
                  <a:lnTo>
                    <a:pt x="0" y="199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E613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" name="자유형: 도형 46">
              <a:extLst>
                <a:ext uri="{FF2B5EF4-FFF2-40B4-BE49-F238E27FC236}">
                  <a16:creationId xmlns:a16="http://schemas.microsoft.com/office/drawing/2014/main" id="{4BCABB26-A64B-4E19-B1BE-B11F25562ACF}"/>
                </a:ext>
              </a:extLst>
            </p:cNvPr>
            <p:cNvSpPr/>
            <p:nvPr/>
          </p:nvSpPr>
          <p:spPr>
            <a:xfrm>
              <a:off x="5134372" y="3131004"/>
              <a:ext cx="1431908" cy="315692"/>
            </a:xfrm>
            <a:custGeom>
              <a:avLst/>
              <a:gdLst>
                <a:gd name="connsiteX0" fmla="*/ 62289 w 1431908"/>
                <a:gd name="connsiteY0" fmla="*/ 0 h 315692"/>
                <a:gd name="connsiteX1" fmla="*/ 1371331 w 1431908"/>
                <a:gd name="connsiteY1" fmla="*/ 0 h 315692"/>
                <a:gd name="connsiteX2" fmla="*/ 1415376 w 1431908"/>
                <a:gd name="connsiteY2" fmla="*/ 18244 h 315692"/>
                <a:gd name="connsiteX3" fmla="*/ 1431908 w 1431908"/>
                <a:gd name="connsiteY3" fmla="*/ 58155 h 315692"/>
                <a:gd name="connsiteX4" fmla="*/ 100375 w 1431908"/>
                <a:gd name="connsiteY4" fmla="*/ 58155 h 315692"/>
                <a:gd name="connsiteX5" fmla="*/ 73951 w 1431908"/>
                <a:gd name="connsiteY5" fmla="*/ 84579 h 315692"/>
                <a:gd name="connsiteX6" fmla="*/ 73951 w 1431908"/>
                <a:gd name="connsiteY6" fmla="*/ 231114 h 315692"/>
                <a:gd name="connsiteX7" fmla="*/ 100375 w 1431908"/>
                <a:gd name="connsiteY7" fmla="*/ 257538 h 315692"/>
                <a:gd name="connsiteX8" fmla="*/ 1431907 w 1431908"/>
                <a:gd name="connsiteY8" fmla="*/ 257538 h 315692"/>
                <a:gd name="connsiteX9" fmla="*/ 1415376 w 1431908"/>
                <a:gd name="connsiteY9" fmla="*/ 297448 h 315692"/>
                <a:gd name="connsiteX10" fmla="*/ 1371331 w 1431908"/>
                <a:gd name="connsiteY10" fmla="*/ 315692 h 315692"/>
                <a:gd name="connsiteX11" fmla="*/ 62289 w 1431908"/>
                <a:gd name="connsiteY11" fmla="*/ 315692 h 315692"/>
                <a:gd name="connsiteX12" fmla="*/ 0 w 1431908"/>
                <a:gd name="connsiteY12" fmla="*/ 253403 h 315692"/>
                <a:gd name="connsiteX13" fmla="*/ 0 w 1431908"/>
                <a:gd name="connsiteY13" fmla="*/ 62289 h 315692"/>
                <a:gd name="connsiteX14" fmla="*/ 62289 w 1431908"/>
                <a:gd name="connsiteY14" fmla="*/ 0 h 3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908" h="315692">
                  <a:moveTo>
                    <a:pt x="62289" y="0"/>
                  </a:moveTo>
                  <a:lnTo>
                    <a:pt x="1371331" y="0"/>
                  </a:lnTo>
                  <a:cubicBezTo>
                    <a:pt x="1388532" y="0"/>
                    <a:pt x="1404104" y="6972"/>
                    <a:pt x="1415376" y="18244"/>
                  </a:cubicBezTo>
                  <a:lnTo>
                    <a:pt x="1431908" y="58155"/>
                  </a:lnTo>
                  <a:lnTo>
                    <a:pt x="100375" y="58155"/>
                  </a:lnTo>
                  <a:cubicBezTo>
                    <a:pt x="85781" y="58155"/>
                    <a:pt x="73951" y="69985"/>
                    <a:pt x="73951" y="84579"/>
                  </a:cubicBezTo>
                  <a:lnTo>
                    <a:pt x="73951" y="231114"/>
                  </a:lnTo>
                  <a:cubicBezTo>
                    <a:pt x="73951" y="245708"/>
                    <a:pt x="85781" y="257538"/>
                    <a:pt x="100375" y="257538"/>
                  </a:cubicBezTo>
                  <a:lnTo>
                    <a:pt x="1431907" y="257538"/>
                  </a:lnTo>
                  <a:lnTo>
                    <a:pt x="1415376" y="297448"/>
                  </a:lnTo>
                  <a:cubicBezTo>
                    <a:pt x="1404104" y="308720"/>
                    <a:pt x="1388532" y="315692"/>
                    <a:pt x="1371331" y="315692"/>
                  </a:cubicBezTo>
                  <a:lnTo>
                    <a:pt x="62289" y="315692"/>
                  </a:lnTo>
                  <a:cubicBezTo>
                    <a:pt x="27888" y="315692"/>
                    <a:pt x="0" y="287804"/>
                    <a:pt x="0" y="253403"/>
                  </a:cubicBezTo>
                  <a:lnTo>
                    <a:pt x="0" y="62289"/>
                  </a:lnTo>
                  <a:cubicBezTo>
                    <a:pt x="0" y="27888"/>
                    <a:pt x="27888" y="0"/>
                    <a:pt x="62289" y="0"/>
                  </a:cubicBezTo>
                  <a:close/>
                </a:path>
              </a:pathLst>
            </a:custGeom>
            <a:solidFill>
              <a:srgbClr val="E61358"/>
            </a:solidFill>
            <a:ln>
              <a:solidFill>
                <a:srgbClr val="E613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67" name="Freeform 1">
            <a:extLst>
              <a:ext uri="{FF2B5EF4-FFF2-40B4-BE49-F238E27FC236}">
                <a16:creationId xmlns:a16="http://schemas.microsoft.com/office/drawing/2014/main" id="{D228C695-FC13-4B93-ABFD-AA197B3EB88A}"/>
              </a:ext>
            </a:extLst>
          </p:cNvPr>
          <p:cNvSpPr/>
          <p:nvPr/>
        </p:nvSpPr>
        <p:spPr>
          <a:xfrm>
            <a:off x="1389072" y="1703427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32B5D3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8" name="Freeform 43">
            <a:extLst>
              <a:ext uri="{FF2B5EF4-FFF2-40B4-BE49-F238E27FC236}">
                <a16:creationId xmlns:a16="http://schemas.microsoft.com/office/drawing/2014/main" id="{985AD521-70EE-4B66-8FD9-37E3F71F07CE}"/>
              </a:ext>
            </a:extLst>
          </p:cNvPr>
          <p:cNvSpPr/>
          <p:nvPr/>
        </p:nvSpPr>
        <p:spPr>
          <a:xfrm flipH="1">
            <a:off x="3986195" y="2641120"/>
            <a:ext cx="1215023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ED7D1F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0" name="Freeform 45">
            <a:extLst>
              <a:ext uri="{FF2B5EF4-FFF2-40B4-BE49-F238E27FC236}">
                <a16:creationId xmlns:a16="http://schemas.microsoft.com/office/drawing/2014/main" id="{9055CD85-DF47-48AD-B7B0-059A099E47EA}"/>
              </a:ext>
            </a:extLst>
          </p:cNvPr>
          <p:cNvSpPr/>
          <p:nvPr/>
        </p:nvSpPr>
        <p:spPr>
          <a:xfrm flipH="1">
            <a:off x="4146504" y="864699"/>
            <a:ext cx="530345" cy="1606920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A0C82F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78" name="Group 41">
            <a:extLst>
              <a:ext uri="{FF2B5EF4-FFF2-40B4-BE49-F238E27FC236}">
                <a16:creationId xmlns:a16="http://schemas.microsoft.com/office/drawing/2014/main" id="{A2BDA43C-7485-451E-AD3D-6B4EB1027455}"/>
              </a:ext>
            </a:extLst>
          </p:cNvPr>
          <p:cNvGrpSpPr/>
          <p:nvPr/>
        </p:nvGrpSpPr>
        <p:grpSpPr>
          <a:xfrm>
            <a:off x="4464879" y="450540"/>
            <a:ext cx="7312355" cy="1343421"/>
            <a:chOff x="2556092" y="1707401"/>
            <a:chExt cx="3116715" cy="1343421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20C9A92-8285-4013-B168-954263265A46}"/>
                </a:ext>
              </a:extLst>
            </p:cNvPr>
            <p:cNvSpPr txBox="1"/>
            <p:nvPr/>
          </p:nvSpPr>
          <p:spPr>
            <a:xfrm>
              <a:off x="2571465" y="2127492"/>
              <a:ext cx="3044286" cy="92333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ru-RU" altLang="ko-KR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одобрена решением федерального учебно-методического объединения по </a:t>
              </a:r>
              <a:r>
                <a:rPr lang="ru-RU" altLang="ko-KR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общему образованию (протокол </a:t>
              </a:r>
              <a:r>
                <a:rPr lang="ru-RU" altLang="ko-KR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от 2 июня 2020 г. № 2/20</a:t>
              </a:r>
              <a:r>
                <a:rPr lang="ru-RU" altLang="ko-KR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)</a:t>
              </a:r>
              <a:endParaRPr lang="ru-RU" altLang="ko-KR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35ACFF7-6ACF-41D7-8C71-16548A461344}"/>
                </a:ext>
              </a:extLst>
            </p:cNvPr>
            <p:cNvSpPr txBox="1"/>
            <p:nvPr/>
          </p:nvSpPr>
          <p:spPr>
            <a:xfrm>
              <a:off x="2556092" y="1707401"/>
              <a:ext cx="3116715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ru-RU" altLang="ko-KR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ПРОГРАММА </a:t>
              </a:r>
              <a:endParaRPr lang="ko-KR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1" name="그룹 14">
            <a:extLst>
              <a:ext uri="{FF2B5EF4-FFF2-40B4-BE49-F238E27FC236}">
                <a16:creationId xmlns:a16="http://schemas.microsoft.com/office/drawing/2014/main" id="{4A3C8142-0B52-4D99-BED7-DBDF3308A30A}"/>
              </a:ext>
            </a:extLst>
          </p:cNvPr>
          <p:cNvGrpSpPr/>
          <p:nvPr/>
        </p:nvGrpSpPr>
        <p:grpSpPr>
          <a:xfrm>
            <a:off x="3107493" y="436677"/>
            <a:ext cx="854909" cy="1343933"/>
            <a:chOff x="6163612" y="1966761"/>
            <a:chExt cx="2991257" cy="4702319"/>
          </a:xfrm>
        </p:grpSpPr>
        <p:sp>
          <p:nvSpPr>
            <p:cNvPr id="82" name="자유형: 도형 69">
              <a:extLst>
                <a:ext uri="{FF2B5EF4-FFF2-40B4-BE49-F238E27FC236}">
                  <a16:creationId xmlns:a16="http://schemas.microsoft.com/office/drawing/2014/main" id="{0E080DFD-AE08-4000-8737-7C6F40338C7D}"/>
                </a:ext>
              </a:extLst>
            </p:cNvPr>
            <p:cNvSpPr/>
            <p:nvPr/>
          </p:nvSpPr>
          <p:spPr>
            <a:xfrm>
              <a:off x="6316187" y="2135206"/>
              <a:ext cx="2653352" cy="2896349"/>
            </a:xfrm>
            <a:custGeom>
              <a:avLst/>
              <a:gdLst>
                <a:gd name="connsiteX0" fmla="*/ 1146409 w 2292818"/>
                <a:gd name="connsiteY0" fmla="*/ 0 h 2502797"/>
                <a:gd name="connsiteX1" fmla="*/ 2292818 w 2292818"/>
                <a:gd name="connsiteY1" fmla="*/ 1146409 h 2502797"/>
                <a:gd name="connsiteX2" fmla="*/ 1692856 w 2292818"/>
                <a:gd name="connsiteY2" fmla="*/ 2154453 h 2502797"/>
                <a:gd name="connsiteX3" fmla="*/ 1686333 w 2292818"/>
                <a:gd name="connsiteY3" fmla="*/ 2157595 h 2502797"/>
                <a:gd name="connsiteX4" fmla="*/ 1625204 w 2292818"/>
                <a:gd name="connsiteY4" fmla="*/ 2502797 h 2502797"/>
                <a:gd name="connsiteX5" fmla="*/ 690116 w 2292818"/>
                <a:gd name="connsiteY5" fmla="*/ 2502797 h 2502797"/>
                <a:gd name="connsiteX6" fmla="*/ 631086 w 2292818"/>
                <a:gd name="connsiteY6" fmla="*/ 2169446 h 2502797"/>
                <a:gd name="connsiteX7" fmla="*/ 599963 w 2292818"/>
                <a:gd name="connsiteY7" fmla="*/ 2154453 h 2502797"/>
                <a:gd name="connsiteX8" fmla="*/ 0 w 2292818"/>
                <a:gd name="connsiteY8" fmla="*/ 1146409 h 2502797"/>
                <a:gd name="connsiteX9" fmla="*/ 1146409 w 2292818"/>
                <a:gd name="connsiteY9" fmla="*/ 0 h 250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818" h="2502797">
                  <a:moveTo>
                    <a:pt x="1146409" y="0"/>
                  </a:moveTo>
                  <a:cubicBezTo>
                    <a:pt x="1779553" y="0"/>
                    <a:pt x="2292818" y="513265"/>
                    <a:pt x="2292818" y="1146409"/>
                  </a:cubicBezTo>
                  <a:cubicBezTo>
                    <a:pt x="2292818" y="1581696"/>
                    <a:pt x="2050220" y="1960321"/>
                    <a:pt x="1692856" y="2154453"/>
                  </a:cubicBezTo>
                  <a:lnTo>
                    <a:pt x="1686333" y="2157595"/>
                  </a:lnTo>
                  <a:lnTo>
                    <a:pt x="1625204" y="2502797"/>
                  </a:lnTo>
                  <a:lnTo>
                    <a:pt x="690116" y="2502797"/>
                  </a:lnTo>
                  <a:lnTo>
                    <a:pt x="631086" y="2169446"/>
                  </a:lnTo>
                  <a:lnTo>
                    <a:pt x="599963" y="2154453"/>
                  </a:lnTo>
                  <a:cubicBezTo>
                    <a:pt x="242598" y="1960321"/>
                    <a:pt x="0" y="1581696"/>
                    <a:pt x="0" y="1146409"/>
                  </a:cubicBezTo>
                  <a:cubicBezTo>
                    <a:pt x="0" y="513265"/>
                    <a:pt x="513265" y="0"/>
                    <a:pt x="1146409" y="0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3" name="자유형: 도형 79">
              <a:extLst>
                <a:ext uri="{FF2B5EF4-FFF2-40B4-BE49-F238E27FC236}">
                  <a16:creationId xmlns:a16="http://schemas.microsoft.com/office/drawing/2014/main" id="{08F38E15-A2EE-48FC-B1DA-1F3ACFFF87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3612" y="1966761"/>
              <a:ext cx="2991257" cy="4702319"/>
            </a:xfrm>
            <a:custGeom>
              <a:avLst/>
              <a:gdLst>
                <a:gd name="connsiteX0" fmla="*/ 951056 w 2991257"/>
                <a:gd name="connsiteY0" fmla="*/ 4310393 h 4702319"/>
                <a:gd name="connsiteX1" fmla="*/ 2052826 w 2991257"/>
                <a:gd name="connsiteY1" fmla="*/ 4310393 h 4702319"/>
                <a:gd name="connsiteX2" fmla="*/ 2052826 w 2991257"/>
                <a:gd name="connsiteY2" fmla="*/ 4506356 h 4702319"/>
                <a:gd name="connsiteX3" fmla="*/ 1501941 w 2991257"/>
                <a:gd name="connsiteY3" fmla="*/ 4702319 h 4702319"/>
                <a:gd name="connsiteX4" fmla="*/ 951056 w 2991257"/>
                <a:gd name="connsiteY4" fmla="*/ 4506356 h 4702319"/>
                <a:gd name="connsiteX5" fmla="*/ 953472 w 2991257"/>
                <a:gd name="connsiteY5" fmla="*/ 3978828 h 4702319"/>
                <a:gd name="connsiteX6" fmla="*/ 2050412 w 2991257"/>
                <a:gd name="connsiteY6" fmla="*/ 3978828 h 4702319"/>
                <a:gd name="connsiteX7" fmla="*/ 2152988 w 2991257"/>
                <a:gd name="connsiteY7" fmla="*/ 4079172 h 4702319"/>
                <a:gd name="connsiteX8" fmla="*/ 2152988 w 2991257"/>
                <a:gd name="connsiteY8" fmla="*/ 4123466 h 4702319"/>
                <a:gd name="connsiteX9" fmla="*/ 2050412 w 2991257"/>
                <a:gd name="connsiteY9" fmla="*/ 4223810 h 4702319"/>
                <a:gd name="connsiteX10" fmla="*/ 953472 w 2991257"/>
                <a:gd name="connsiteY10" fmla="*/ 4223810 h 4702319"/>
                <a:gd name="connsiteX11" fmla="*/ 850896 w 2991257"/>
                <a:gd name="connsiteY11" fmla="*/ 4123466 h 4702319"/>
                <a:gd name="connsiteX12" fmla="*/ 850896 w 2991257"/>
                <a:gd name="connsiteY12" fmla="*/ 4079172 h 4702319"/>
                <a:gd name="connsiteX13" fmla="*/ 953472 w 2991257"/>
                <a:gd name="connsiteY13" fmla="*/ 3978828 h 4702319"/>
                <a:gd name="connsiteX14" fmla="*/ 903390 w 2991257"/>
                <a:gd name="connsiteY14" fmla="*/ 3647264 h 4702319"/>
                <a:gd name="connsiteX15" fmla="*/ 2100491 w 2991257"/>
                <a:gd name="connsiteY15" fmla="*/ 3647264 h 4702319"/>
                <a:gd name="connsiteX16" fmla="*/ 2203068 w 2991257"/>
                <a:gd name="connsiteY16" fmla="*/ 3747607 h 4702319"/>
                <a:gd name="connsiteX17" fmla="*/ 2203068 w 2991257"/>
                <a:gd name="connsiteY17" fmla="*/ 3791900 h 4702319"/>
                <a:gd name="connsiteX18" fmla="*/ 2100491 w 2991257"/>
                <a:gd name="connsiteY18" fmla="*/ 3892244 h 4702319"/>
                <a:gd name="connsiteX19" fmla="*/ 903390 w 2991257"/>
                <a:gd name="connsiteY19" fmla="*/ 3892244 h 4702319"/>
                <a:gd name="connsiteX20" fmla="*/ 800815 w 2991257"/>
                <a:gd name="connsiteY20" fmla="*/ 3791900 h 4702319"/>
                <a:gd name="connsiteX21" fmla="*/ 800815 w 2991257"/>
                <a:gd name="connsiteY21" fmla="*/ 3747607 h 4702319"/>
                <a:gd name="connsiteX22" fmla="*/ 903390 w 2991257"/>
                <a:gd name="connsiteY22" fmla="*/ 3647264 h 4702319"/>
                <a:gd name="connsiteX23" fmla="*/ 853310 w 2991257"/>
                <a:gd name="connsiteY23" fmla="*/ 3315698 h 4702319"/>
                <a:gd name="connsiteX24" fmla="*/ 2150572 w 2991257"/>
                <a:gd name="connsiteY24" fmla="*/ 3315698 h 4702319"/>
                <a:gd name="connsiteX25" fmla="*/ 2253147 w 2991257"/>
                <a:gd name="connsiteY25" fmla="*/ 3416042 h 4702319"/>
                <a:gd name="connsiteX26" fmla="*/ 2253147 w 2991257"/>
                <a:gd name="connsiteY26" fmla="*/ 3460336 h 4702319"/>
                <a:gd name="connsiteX27" fmla="*/ 2150572 w 2991257"/>
                <a:gd name="connsiteY27" fmla="*/ 3560680 h 4702319"/>
                <a:gd name="connsiteX28" fmla="*/ 853310 w 2991257"/>
                <a:gd name="connsiteY28" fmla="*/ 3560680 h 4702319"/>
                <a:gd name="connsiteX29" fmla="*/ 750733 w 2991257"/>
                <a:gd name="connsiteY29" fmla="*/ 3460336 h 4702319"/>
                <a:gd name="connsiteX30" fmla="*/ 750733 w 2991257"/>
                <a:gd name="connsiteY30" fmla="*/ 3416042 h 4702319"/>
                <a:gd name="connsiteX31" fmla="*/ 853310 w 2991257"/>
                <a:gd name="connsiteY31" fmla="*/ 3315698 h 4702319"/>
                <a:gd name="connsiteX32" fmla="*/ 1386722 w 2991257"/>
                <a:gd name="connsiteY32" fmla="*/ 1558904 h 4702319"/>
                <a:gd name="connsiteX33" fmla="*/ 1267488 w 2991257"/>
                <a:gd name="connsiteY33" fmla="*/ 1609721 h 4702319"/>
                <a:gd name="connsiteX34" fmla="*/ 1167563 w 2991257"/>
                <a:gd name="connsiteY34" fmla="*/ 1572653 h 4702319"/>
                <a:gd name="connsiteX35" fmla="*/ 1400707 w 2991257"/>
                <a:gd name="connsiteY35" fmla="*/ 3012633 h 4702319"/>
                <a:gd name="connsiteX36" fmla="*/ 1492336 w 2991257"/>
                <a:gd name="connsiteY36" fmla="*/ 3011914 h 4702319"/>
                <a:gd name="connsiteX37" fmla="*/ 1492336 w 2991257"/>
                <a:gd name="connsiteY37" fmla="*/ 3011864 h 4702319"/>
                <a:gd name="connsiteX38" fmla="*/ 1495631 w 2991257"/>
                <a:gd name="connsiteY38" fmla="*/ 3011889 h 4702319"/>
                <a:gd name="connsiteX39" fmla="*/ 1498923 w 2991257"/>
                <a:gd name="connsiteY39" fmla="*/ 3011864 h 4702319"/>
                <a:gd name="connsiteX40" fmla="*/ 1498923 w 2991257"/>
                <a:gd name="connsiteY40" fmla="*/ 3011914 h 4702319"/>
                <a:gd name="connsiteX41" fmla="*/ 1589466 w 2991257"/>
                <a:gd name="connsiteY41" fmla="*/ 3012625 h 4702319"/>
                <a:gd name="connsiteX42" fmla="*/ 1819775 w 2991257"/>
                <a:gd name="connsiteY42" fmla="*/ 1590148 h 4702319"/>
                <a:gd name="connsiteX43" fmla="*/ 1744424 w 2991257"/>
                <a:gd name="connsiteY43" fmla="*/ 1609721 h 4702319"/>
                <a:gd name="connsiteX44" fmla="*/ 1625191 w 2991257"/>
                <a:gd name="connsiteY44" fmla="*/ 1558904 h 4702319"/>
                <a:gd name="connsiteX45" fmla="*/ 1505957 w 2991257"/>
                <a:gd name="connsiteY45" fmla="*/ 1609721 h 4702319"/>
                <a:gd name="connsiteX46" fmla="*/ 1386722 w 2991257"/>
                <a:gd name="connsiteY46" fmla="*/ 1558904 h 4702319"/>
                <a:gd name="connsiteX47" fmla="*/ 1492336 w 2991257"/>
                <a:gd name="connsiteY47" fmla="*/ 296022 h 4702319"/>
                <a:gd name="connsiteX48" fmla="*/ 274831 w 2991257"/>
                <a:gd name="connsiteY48" fmla="*/ 1488534 h 4702319"/>
                <a:gd name="connsiteX49" fmla="*/ 855798 w 2991257"/>
                <a:gd name="connsiteY49" fmla="*/ 2574654 h 4702319"/>
                <a:gd name="connsiteX50" fmla="*/ 1010657 w 2991257"/>
                <a:gd name="connsiteY50" fmla="*/ 2878465 h 4702319"/>
                <a:gd name="connsiteX51" fmla="*/ 1099844 w 2991257"/>
                <a:gd name="connsiteY51" fmla="*/ 3014995 h 4702319"/>
                <a:gd name="connsiteX52" fmla="*/ 1178890 w 2991257"/>
                <a:gd name="connsiteY52" fmla="*/ 3014374 h 4702319"/>
                <a:gd name="connsiteX53" fmla="*/ 912952 w 2991257"/>
                <a:gd name="connsiteY53" fmla="*/ 1371837 h 4702319"/>
                <a:gd name="connsiteX54" fmla="*/ 1002548 w 2991257"/>
                <a:gd name="connsiteY54" fmla="*/ 1251201 h 4702319"/>
                <a:gd name="connsiteX55" fmla="*/ 1006296 w 2991257"/>
                <a:gd name="connsiteY55" fmla="*/ 1250621 h 4702319"/>
                <a:gd name="connsiteX56" fmla="*/ 1124040 w 2991257"/>
                <a:gd name="connsiteY56" fmla="*/ 1323612 h 4702319"/>
                <a:gd name="connsiteX57" fmla="*/ 1267488 w 2991257"/>
                <a:gd name="connsiteY57" fmla="*/ 1239026 h 4702319"/>
                <a:gd name="connsiteX58" fmla="*/ 1386722 w 2991257"/>
                <a:gd name="connsiteY58" fmla="*/ 1289845 h 4702319"/>
                <a:gd name="connsiteX59" fmla="*/ 1505957 w 2991257"/>
                <a:gd name="connsiteY59" fmla="*/ 1239026 h 4702319"/>
                <a:gd name="connsiteX60" fmla="*/ 1625191 w 2991257"/>
                <a:gd name="connsiteY60" fmla="*/ 1289845 h 4702319"/>
                <a:gd name="connsiteX61" fmla="*/ 1744424 w 2991257"/>
                <a:gd name="connsiteY61" fmla="*/ 1239026 h 4702319"/>
                <a:gd name="connsiteX62" fmla="*/ 1873330 w 2991257"/>
                <a:gd name="connsiteY62" fmla="*/ 1300835 h 4702319"/>
                <a:gd name="connsiteX63" fmla="*/ 1984961 w 2991257"/>
                <a:gd name="connsiteY63" fmla="*/ 1243910 h 4702319"/>
                <a:gd name="connsiteX64" fmla="*/ 1988709 w 2991257"/>
                <a:gd name="connsiteY64" fmla="*/ 1244491 h 4702319"/>
                <a:gd name="connsiteX65" fmla="*/ 2078307 w 2991257"/>
                <a:gd name="connsiteY65" fmla="*/ 1365125 h 4702319"/>
                <a:gd name="connsiteX66" fmla="*/ 1811283 w 2991257"/>
                <a:gd name="connsiteY66" fmla="*/ 3014366 h 4702319"/>
                <a:gd name="connsiteX67" fmla="*/ 1891413 w 2991257"/>
                <a:gd name="connsiteY67" fmla="*/ 3014995 h 4702319"/>
                <a:gd name="connsiteX68" fmla="*/ 1980600 w 2991257"/>
                <a:gd name="connsiteY68" fmla="*/ 2878465 h 4702319"/>
                <a:gd name="connsiteX69" fmla="*/ 2135459 w 2991257"/>
                <a:gd name="connsiteY69" fmla="*/ 2574654 h 4702319"/>
                <a:gd name="connsiteX70" fmla="*/ 2716427 w 2991257"/>
                <a:gd name="connsiteY70" fmla="*/ 1488534 h 4702319"/>
                <a:gd name="connsiteX71" fmla="*/ 1498923 w 2991257"/>
                <a:gd name="connsiteY71" fmla="*/ 296022 h 4702319"/>
                <a:gd name="connsiteX72" fmla="*/ 1498923 w 2991257"/>
                <a:gd name="connsiteY72" fmla="*/ 296319 h 4702319"/>
                <a:gd name="connsiteX73" fmla="*/ 1495631 w 2991257"/>
                <a:gd name="connsiteY73" fmla="*/ 296070 h 4702319"/>
                <a:gd name="connsiteX74" fmla="*/ 1492336 w 2991257"/>
                <a:gd name="connsiteY74" fmla="*/ 296319 h 4702319"/>
                <a:gd name="connsiteX75" fmla="*/ 1492826 w 2991257"/>
                <a:gd name="connsiteY75" fmla="*/ 0 h 4702319"/>
                <a:gd name="connsiteX76" fmla="*/ 1495631 w 2991257"/>
                <a:gd name="connsiteY76" fmla="*/ 211 h 4702319"/>
                <a:gd name="connsiteX77" fmla="*/ 1498432 w 2991257"/>
                <a:gd name="connsiteY77" fmla="*/ 0 h 4702319"/>
                <a:gd name="connsiteX78" fmla="*/ 2991257 w 2991257"/>
                <a:gd name="connsiteY78" fmla="*/ 1460348 h 4702319"/>
                <a:gd name="connsiteX79" fmla="*/ 2279478 w 2991257"/>
                <a:gd name="connsiteY79" fmla="*/ 2790647 h 4702319"/>
                <a:gd name="connsiteX80" fmla="*/ 2207246 w 2991257"/>
                <a:gd name="connsiteY80" fmla="*/ 3088369 h 4702319"/>
                <a:gd name="connsiteX81" fmla="*/ 2016213 w 2991257"/>
                <a:gd name="connsiteY81" fmla="*/ 3228140 h 4702319"/>
                <a:gd name="connsiteX82" fmla="*/ 1495631 w 2991257"/>
                <a:gd name="connsiteY82" fmla="*/ 3226317 h 4702319"/>
                <a:gd name="connsiteX83" fmla="*/ 975044 w 2991257"/>
                <a:gd name="connsiteY83" fmla="*/ 3228140 h 4702319"/>
                <a:gd name="connsiteX84" fmla="*/ 784011 w 2991257"/>
                <a:gd name="connsiteY84" fmla="*/ 3088369 h 4702319"/>
                <a:gd name="connsiteX85" fmla="*/ 711780 w 2991257"/>
                <a:gd name="connsiteY85" fmla="*/ 2790647 h 4702319"/>
                <a:gd name="connsiteX86" fmla="*/ 0 w 2991257"/>
                <a:gd name="connsiteY86" fmla="*/ 1460348 h 4702319"/>
                <a:gd name="connsiteX87" fmla="*/ 1492826 w 2991257"/>
                <a:gd name="connsiteY87" fmla="*/ 0 h 470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991257" h="4702319">
                  <a:moveTo>
                    <a:pt x="951056" y="4310393"/>
                  </a:moveTo>
                  <a:lnTo>
                    <a:pt x="2052826" y="4310393"/>
                  </a:lnTo>
                  <a:lnTo>
                    <a:pt x="2052826" y="4506356"/>
                  </a:lnTo>
                  <a:cubicBezTo>
                    <a:pt x="2052826" y="4614583"/>
                    <a:pt x="1806188" y="4702319"/>
                    <a:pt x="1501941" y="4702319"/>
                  </a:cubicBezTo>
                  <a:cubicBezTo>
                    <a:pt x="1197696" y="4702319"/>
                    <a:pt x="951056" y="4614583"/>
                    <a:pt x="951056" y="4506356"/>
                  </a:cubicBezTo>
                  <a:close/>
                  <a:moveTo>
                    <a:pt x="953472" y="3978828"/>
                  </a:moveTo>
                  <a:lnTo>
                    <a:pt x="2050412" y="3978828"/>
                  </a:lnTo>
                  <a:cubicBezTo>
                    <a:pt x="2107063" y="3978828"/>
                    <a:pt x="2152988" y="4023754"/>
                    <a:pt x="2152988" y="4079172"/>
                  </a:cubicBezTo>
                  <a:lnTo>
                    <a:pt x="2152988" y="4123466"/>
                  </a:lnTo>
                  <a:cubicBezTo>
                    <a:pt x="2152988" y="4178882"/>
                    <a:pt x="2107063" y="4223810"/>
                    <a:pt x="2050412" y="4223810"/>
                  </a:cubicBezTo>
                  <a:lnTo>
                    <a:pt x="953472" y="4223810"/>
                  </a:lnTo>
                  <a:cubicBezTo>
                    <a:pt x="896821" y="4223810"/>
                    <a:pt x="850896" y="4178882"/>
                    <a:pt x="850896" y="4123466"/>
                  </a:cubicBezTo>
                  <a:lnTo>
                    <a:pt x="850896" y="4079172"/>
                  </a:lnTo>
                  <a:cubicBezTo>
                    <a:pt x="850896" y="4023754"/>
                    <a:pt x="896821" y="3978828"/>
                    <a:pt x="953472" y="3978828"/>
                  </a:cubicBezTo>
                  <a:close/>
                  <a:moveTo>
                    <a:pt x="903390" y="3647264"/>
                  </a:moveTo>
                  <a:lnTo>
                    <a:pt x="2100491" y="3647264"/>
                  </a:lnTo>
                  <a:cubicBezTo>
                    <a:pt x="2157143" y="3647264"/>
                    <a:pt x="2203068" y="3692189"/>
                    <a:pt x="2203068" y="3747607"/>
                  </a:cubicBezTo>
                  <a:lnTo>
                    <a:pt x="2203068" y="3791900"/>
                  </a:lnTo>
                  <a:cubicBezTo>
                    <a:pt x="2203068" y="3847318"/>
                    <a:pt x="2157143" y="3892244"/>
                    <a:pt x="2100491" y="3892244"/>
                  </a:cubicBezTo>
                  <a:lnTo>
                    <a:pt x="903390" y="3892244"/>
                  </a:lnTo>
                  <a:cubicBezTo>
                    <a:pt x="846740" y="3892244"/>
                    <a:pt x="800815" y="3847318"/>
                    <a:pt x="800815" y="3791900"/>
                  </a:cubicBezTo>
                  <a:lnTo>
                    <a:pt x="800815" y="3747607"/>
                  </a:lnTo>
                  <a:cubicBezTo>
                    <a:pt x="800815" y="3692189"/>
                    <a:pt x="846740" y="3647264"/>
                    <a:pt x="903390" y="3647264"/>
                  </a:cubicBezTo>
                  <a:close/>
                  <a:moveTo>
                    <a:pt x="853310" y="3315698"/>
                  </a:moveTo>
                  <a:lnTo>
                    <a:pt x="2150572" y="3315698"/>
                  </a:lnTo>
                  <a:cubicBezTo>
                    <a:pt x="2207223" y="3315698"/>
                    <a:pt x="2253147" y="3360624"/>
                    <a:pt x="2253147" y="3416042"/>
                  </a:cubicBezTo>
                  <a:lnTo>
                    <a:pt x="2253147" y="3460336"/>
                  </a:lnTo>
                  <a:cubicBezTo>
                    <a:pt x="2253147" y="3515753"/>
                    <a:pt x="2207223" y="3560680"/>
                    <a:pt x="2150572" y="3560680"/>
                  </a:cubicBezTo>
                  <a:lnTo>
                    <a:pt x="853310" y="3560680"/>
                  </a:lnTo>
                  <a:cubicBezTo>
                    <a:pt x="796658" y="3560680"/>
                    <a:pt x="750733" y="3515753"/>
                    <a:pt x="750733" y="3460336"/>
                  </a:cubicBezTo>
                  <a:lnTo>
                    <a:pt x="750733" y="3416042"/>
                  </a:lnTo>
                  <a:cubicBezTo>
                    <a:pt x="750733" y="3360624"/>
                    <a:pt x="796658" y="3315698"/>
                    <a:pt x="853310" y="3315698"/>
                  </a:cubicBezTo>
                  <a:close/>
                  <a:moveTo>
                    <a:pt x="1386722" y="1558904"/>
                  </a:moveTo>
                  <a:cubicBezTo>
                    <a:pt x="1356097" y="1590701"/>
                    <a:pt x="1313897" y="1609721"/>
                    <a:pt x="1267488" y="1609721"/>
                  </a:cubicBezTo>
                  <a:cubicBezTo>
                    <a:pt x="1229461" y="1609721"/>
                    <a:pt x="1194258" y="1596950"/>
                    <a:pt x="1167563" y="1572653"/>
                  </a:cubicBezTo>
                  <a:lnTo>
                    <a:pt x="1400707" y="3012633"/>
                  </a:lnTo>
                  <a:lnTo>
                    <a:pt x="1492336" y="3011914"/>
                  </a:lnTo>
                  <a:lnTo>
                    <a:pt x="1492336" y="3011864"/>
                  </a:lnTo>
                  <a:lnTo>
                    <a:pt x="1495631" y="3011889"/>
                  </a:lnTo>
                  <a:lnTo>
                    <a:pt x="1498923" y="3011864"/>
                  </a:lnTo>
                  <a:lnTo>
                    <a:pt x="1498923" y="3011914"/>
                  </a:lnTo>
                  <a:lnTo>
                    <a:pt x="1589466" y="3012625"/>
                  </a:lnTo>
                  <a:lnTo>
                    <a:pt x="1819775" y="1590148"/>
                  </a:lnTo>
                  <a:cubicBezTo>
                    <a:pt x="1797467" y="1603167"/>
                    <a:pt x="1771670" y="1609721"/>
                    <a:pt x="1744424" y="1609721"/>
                  </a:cubicBezTo>
                  <a:cubicBezTo>
                    <a:pt x="1698015" y="1609721"/>
                    <a:pt x="1655815" y="1590701"/>
                    <a:pt x="1625191" y="1558904"/>
                  </a:cubicBezTo>
                  <a:cubicBezTo>
                    <a:pt x="1594564" y="1590701"/>
                    <a:pt x="1552364" y="1609721"/>
                    <a:pt x="1505957" y="1609721"/>
                  </a:cubicBezTo>
                  <a:cubicBezTo>
                    <a:pt x="1459548" y="1609721"/>
                    <a:pt x="1417348" y="1590701"/>
                    <a:pt x="1386722" y="1558904"/>
                  </a:cubicBezTo>
                  <a:close/>
                  <a:moveTo>
                    <a:pt x="1492336" y="296022"/>
                  </a:moveTo>
                  <a:cubicBezTo>
                    <a:pt x="819777" y="296795"/>
                    <a:pt x="274831" y="830410"/>
                    <a:pt x="274831" y="1488534"/>
                  </a:cubicBezTo>
                  <a:cubicBezTo>
                    <a:pt x="274831" y="1934058"/>
                    <a:pt x="599874" y="2373770"/>
                    <a:pt x="855798" y="2574654"/>
                  </a:cubicBezTo>
                  <a:cubicBezTo>
                    <a:pt x="972489" y="2706724"/>
                    <a:pt x="963238" y="2709431"/>
                    <a:pt x="1010657" y="2878465"/>
                  </a:cubicBezTo>
                  <a:cubicBezTo>
                    <a:pt x="1029549" y="2996988"/>
                    <a:pt x="991277" y="3008834"/>
                    <a:pt x="1099844" y="3014995"/>
                  </a:cubicBezTo>
                  <a:lnTo>
                    <a:pt x="1178890" y="3014374"/>
                  </a:lnTo>
                  <a:lnTo>
                    <a:pt x="912952" y="1371837"/>
                  </a:lnTo>
                  <a:cubicBezTo>
                    <a:pt x="903639" y="1314321"/>
                    <a:pt x="943753" y="1260311"/>
                    <a:pt x="1002548" y="1251201"/>
                  </a:cubicBezTo>
                  <a:lnTo>
                    <a:pt x="1006296" y="1250621"/>
                  </a:lnTo>
                  <a:cubicBezTo>
                    <a:pt x="1059733" y="1242341"/>
                    <a:pt x="1110210" y="1274002"/>
                    <a:pt x="1124040" y="1323612"/>
                  </a:cubicBezTo>
                  <a:cubicBezTo>
                    <a:pt x="1152654" y="1271953"/>
                    <a:pt x="1206429" y="1239026"/>
                    <a:pt x="1267488" y="1239026"/>
                  </a:cubicBezTo>
                  <a:cubicBezTo>
                    <a:pt x="1313897" y="1239026"/>
                    <a:pt x="1356097" y="1258048"/>
                    <a:pt x="1386722" y="1289845"/>
                  </a:cubicBezTo>
                  <a:cubicBezTo>
                    <a:pt x="1417348" y="1258048"/>
                    <a:pt x="1459548" y="1239026"/>
                    <a:pt x="1505957" y="1239026"/>
                  </a:cubicBezTo>
                  <a:cubicBezTo>
                    <a:pt x="1552364" y="1239026"/>
                    <a:pt x="1594564" y="1258048"/>
                    <a:pt x="1625191" y="1289845"/>
                  </a:cubicBezTo>
                  <a:cubicBezTo>
                    <a:pt x="1655815" y="1258048"/>
                    <a:pt x="1698015" y="1239026"/>
                    <a:pt x="1744424" y="1239026"/>
                  </a:cubicBezTo>
                  <a:cubicBezTo>
                    <a:pt x="1795987" y="1239026"/>
                    <a:pt x="1842359" y="1262509"/>
                    <a:pt x="1873330" y="1300835"/>
                  </a:cubicBezTo>
                  <a:cubicBezTo>
                    <a:pt x="1892646" y="1260564"/>
                    <a:pt x="1937643" y="1236578"/>
                    <a:pt x="1984961" y="1243910"/>
                  </a:cubicBezTo>
                  <a:lnTo>
                    <a:pt x="1988709" y="1244491"/>
                  </a:lnTo>
                  <a:cubicBezTo>
                    <a:pt x="2047506" y="1253600"/>
                    <a:pt x="2087618" y="1307610"/>
                    <a:pt x="2078307" y="1365125"/>
                  </a:cubicBezTo>
                  <a:lnTo>
                    <a:pt x="1811283" y="3014366"/>
                  </a:lnTo>
                  <a:lnTo>
                    <a:pt x="1891413" y="3014995"/>
                  </a:lnTo>
                  <a:cubicBezTo>
                    <a:pt x="1999980" y="3008834"/>
                    <a:pt x="1961709" y="2996988"/>
                    <a:pt x="1980600" y="2878465"/>
                  </a:cubicBezTo>
                  <a:cubicBezTo>
                    <a:pt x="2028019" y="2709431"/>
                    <a:pt x="2018769" y="2706724"/>
                    <a:pt x="2135459" y="2574654"/>
                  </a:cubicBezTo>
                  <a:cubicBezTo>
                    <a:pt x="2391383" y="2373770"/>
                    <a:pt x="2716427" y="1934058"/>
                    <a:pt x="2716427" y="1488534"/>
                  </a:cubicBezTo>
                  <a:cubicBezTo>
                    <a:pt x="2716427" y="830410"/>
                    <a:pt x="2171481" y="296795"/>
                    <a:pt x="1498923" y="296022"/>
                  </a:cubicBezTo>
                  <a:lnTo>
                    <a:pt x="1498923" y="296319"/>
                  </a:lnTo>
                  <a:lnTo>
                    <a:pt x="1495631" y="296070"/>
                  </a:lnTo>
                  <a:lnTo>
                    <a:pt x="1492336" y="296319"/>
                  </a:lnTo>
                  <a:close/>
                  <a:moveTo>
                    <a:pt x="1492826" y="0"/>
                  </a:moveTo>
                  <a:lnTo>
                    <a:pt x="1495631" y="211"/>
                  </a:lnTo>
                  <a:lnTo>
                    <a:pt x="1498432" y="0"/>
                  </a:lnTo>
                  <a:cubicBezTo>
                    <a:pt x="2322897" y="0"/>
                    <a:pt x="2991257" y="653819"/>
                    <a:pt x="2991257" y="1460348"/>
                  </a:cubicBezTo>
                  <a:cubicBezTo>
                    <a:pt x="2991257" y="2006129"/>
                    <a:pt x="2592903" y="2544781"/>
                    <a:pt x="2279478" y="2790647"/>
                  </a:cubicBezTo>
                  <a:cubicBezTo>
                    <a:pt x="2186103" y="2895884"/>
                    <a:pt x="2227311" y="2951181"/>
                    <a:pt x="2207246" y="3088369"/>
                  </a:cubicBezTo>
                  <a:cubicBezTo>
                    <a:pt x="2155081" y="3194275"/>
                    <a:pt x="2108422" y="3228140"/>
                    <a:pt x="2016213" y="3228140"/>
                  </a:cubicBezTo>
                  <a:lnTo>
                    <a:pt x="1495631" y="3226317"/>
                  </a:lnTo>
                  <a:lnTo>
                    <a:pt x="975044" y="3228140"/>
                  </a:lnTo>
                  <a:cubicBezTo>
                    <a:pt x="882838" y="3228140"/>
                    <a:pt x="836177" y="3194275"/>
                    <a:pt x="784011" y="3088369"/>
                  </a:cubicBezTo>
                  <a:cubicBezTo>
                    <a:pt x="763946" y="2951181"/>
                    <a:pt x="805155" y="2895884"/>
                    <a:pt x="711780" y="2790647"/>
                  </a:cubicBezTo>
                  <a:cubicBezTo>
                    <a:pt x="398354" y="2544781"/>
                    <a:pt x="0" y="2006129"/>
                    <a:pt x="0" y="1460348"/>
                  </a:cubicBezTo>
                  <a:cubicBezTo>
                    <a:pt x="0" y="653819"/>
                    <a:pt x="668362" y="0"/>
                    <a:pt x="1492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38" name="Группа 31"/>
          <p:cNvGrpSpPr/>
          <p:nvPr/>
        </p:nvGrpSpPr>
        <p:grpSpPr>
          <a:xfrm>
            <a:off x="392342" y="525013"/>
            <a:ext cx="1726150" cy="2325319"/>
            <a:chOff x="684213" y="839788"/>
            <a:chExt cx="1165225" cy="1416049"/>
          </a:xfrm>
        </p:grpSpPr>
        <p:sp>
          <p:nvSpPr>
            <p:cNvPr id="42" name="Freeform 4502"/>
            <p:cNvSpPr>
              <a:spLocks/>
            </p:cNvSpPr>
            <p:nvPr/>
          </p:nvSpPr>
          <p:spPr bwMode="auto">
            <a:xfrm>
              <a:off x="874713" y="839788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8FD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4503"/>
            <p:cNvSpPr>
              <a:spLocks/>
            </p:cNvSpPr>
            <p:nvPr/>
          </p:nvSpPr>
          <p:spPr bwMode="auto">
            <a:xfrm>
              <a:off x="1658938" y="839788"/>
              <a:ext cx="190500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504"/>
            <p:cNvSpPr>
              <a:spLocks/>
            </p:cNvSpPr>
            <p:nvPr/>
          </p:nvSpPr>
          <p:spPr bwMode="auto">
            <a:xfrm>
              <a:off x="684213" y="1031875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F2F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505"/>
            <p:cNvSpPr>
              <a:spLocks/>
            </p:cNvSpPr>
            <p:nvPr/>
          </p:nvSpPr>
          <p:spPr bwMode="auto">
            <a:xfrm>
              <a:off x="1466851" y="1031875"/>
              <a:ext cx="192088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3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9" name="Picture 450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7413" y="1333500"/>
              <a:ext cx="563563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83790" y="2779041"/>
            <a:ext cx="219801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/>
              <a:t>ПРИМЕРНАЯ ПРОГРАММА ВОСПИТАНИЯ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25902" y="2267337"/>
            <a:ext cx="3271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4"/>
              </a:rPr>
              <a:t>https://fgosreestr.ru/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67126" y="3579669"/>
            <a:ext cx="138439" cy="540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994485" y="3777736"/>
            <a:ext cx="591146" cy="1125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Picture 2" descr="https://imageog.flaticon.com/icons/png/512/266/266126.png?size=1200x630f&amp;pad=10,10,10,10&amp;ext=png&amp;bg=FFFFFFFF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1667" r="91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780" y="2124072"/>
            <a:ext cx="596457" cy="31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2146" y="2342394"/>
            <a:ext cx="644305" cy="680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312753" y="1661310"/>
            <a:ext cx="36006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7"/>
              </a:rPr>
              <a:t>http://form.instrao.ru</a:t>
            </a:r>
            <a:r>
              <a:rPr lang="en-US" sz="2800" dirty="0" smtClean="0">
                <a:hlinkClick r:id="rId7"/>
              </a:rPr>
              <a:t>/</a:t>
            </a:r>
            <a:r>
              <a:rPr lang="en-US" sz="2800" dirty="0" smtClean="0"/>
              <a:t> </a:t>
            </a:r>
            <a:endParaRPr lang="ru-RU" sz="2800" dirty="0"/>
          </a:p>
        </p:txBody>
      </p:sp>
      <p:pic>
        <p:nvPicPr>
          <p:cNvPr id="53" name="Picture 2" descr="https://imageog.flaticon.com/icons/png/512/266/266126.png?size=1200x630f&amp;pad=10,10,10,10&amp;ext=png&amp;bg=FFFFFFFF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1667" r="91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502" y="2631020"/>
            <a:ext cx="596457" cy="31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2">
            <a:extLst>
              <a:ext uri="{FF2B5EF4-FFF2-40B4-BE49-F238E27FC236}">
                <a16:creationId xmlns:a16="http://schemas.microsoft.com/office/drawing/2014/main" id="{B8F4A13C-49BC-4CFC-B4E1-2A0B4E9F201A}"/>
              </a:ext>
            </a:extLst>
          </p:cNvPr>
          <p:cNvSpPr/>
          <p:nvPr/>
        </p:nvSpPr>
        <p:spPr>
          <a:xfrm>
            <a:off x="1985670" y="4253820"/>
            <a:ext cx="4376335" cy="1914499"/>
          </a:xfrm>
          <a:prstGeom prst="rect">
            <a:avLst/>
          </a:prstGeom>
          <a:solidFill>
            <a:srgbClr val="32B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2" name="Rectangle 3">
            <a:extLst>
              <a:ext uri="{FF2B5EF4-FFF2-40B4-BE49-F238E27FC236}">
                <a16:creationId xmlns:a16="http://schemas.microsoft.com/office/drawing/2014/main" id="{D101AB1C-D707-4480-948A-9C11B31684D6}"/>
              </a:ext>
            </a:extLst>
          </p:cNvPr>
          <p:cNvSpPr/>
          <p:nvPr/>
        </p:nvSpPr>
        <p:spPr>
          <a:xfrm>
            <a:off x="6582461" y="3219459"/>
            <a:ext cx="4436407" cy="2971011"/>
          </a:xfrm>
          <a:prstGeom prst="rect">
            <a:avLst/>
          </a:prstGeom>
          <a:solidFill>
            <a:srgbClr val="A0C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3" name="Group 6">
            <a:extLst>
              <a:ext uri="{FF2B5EF4-FFF2-40B4-BE49-F238E27FC236}">
                <a16:creationId xmlns:a16="http://schemas.microsoft.com/office/drawing/2014/main" id="{9FF194CC-4B8C-4F03-B7CB-983AFB0FF6D2}"/>
              </a:ext>
            </a:extLst>
          </p:cNvPr>
          <p:cNvGrpSpPr/>
          <p:nvPr/>
        </p:nvGrpSpPr>
        <p:grpSpPr>
          <a:xfrm>
            <a:off x="7154027" y="3322227"/>
            <a:ext cx="3973440" cy="2203227"/>
            <a:chOff x="270023" y="1671304"/>
            <a:chExt cx="1709688" cy="1250345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057DF71-E5BA-4FD3-9EF3-1E98A7BF86BE}"/>
                </a:ext>
              </a:extLst>
            </p:cNvPr>
            <p:cNvSpPr txBox="1"/>
            <p:nvPr/>
          </p:nvSpPr>
          <p:spPr>
            <a:xfrm>
              <a:off x="270023" y="2100723"/>
              <a:ext cx="1496716" cy="820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2200" b="1" dirty="0" smtClean="0">
                  <a:solidFill>
                    <a:schemeClr val="bg1"/>
                  </a:solidFill>
                  <a:cs typeface="Arial" pitchFamily="34" charset="0"/>
                </a:rPr>
                <a:t>100 </a:t>
              </a:r>
              <a:r>
                <a:rPr lang="en-US" altLang="ko-KR" sz="2200" b="1" dirty="0" smtClean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r>
                <a:rPr lang="en-US" altLang="ko-KR" sz="2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ru-RU" altLang="ko-KR" sz="2200" dirty="0" smtClean="0">
                  <a:solidFill>
                    <a:schemeClr val="bg1"/>
                  </a:solidFill>
                  <a:cs typeface="Arial" pitchFamily="34" charset="0"/>
                </a:rPr>
                <a:t>школ Томской области внедрят примерные программы воспитания</a:t>
              </a:r>
              <a:endParaRPr lang="ko-KR" altLang="en-US" sz="2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64B1F0F-1570-44D5-8679-A9C5C39D7A2E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96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2800" b="1" dirty="0" smtClean="0">
                  <a:solidFill>
                    <a:schemeClr val="bg1"/>
                  </a:solidFill>
                  <a:cs typeface="Arial" pitchFamily="34" charset="0"/>
                </a:rPr>
                <a:t>1 СЕНТЯБРЯ 2021 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7" name="Group 15">
            <a:extLst>
              <a:ext uri="{FF2B5EF4-FFF2-40B4-BE49-F238E27FC236}">
                <a16:creationId xmlns:a16="http://schemas.microsoft.com/office/drawing/2014/main" id="{2E4EA1FD-F9DE-4E52-94A1-19F26E8B952A}"/>
              </a:ext>
            </a:extLst>
          </p:cNvPr>
          <p:cNvGrpSpPr/>
          <p:nvPr/>
        </p:nvGrpSpPr>
        <p:grpSpPr>
          <a:xfrm>
            <a:off x="2354999" y="4293442"/>
            <a:ext cx="3802121" cy="1767473"/>
            <a:chOff x="266887" y="1646117"/>
            <a:chExt cx="1718231" cy="1003053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303FDF0-94B9-44FF-8833-E48FF49B69DE}"/>
                </a:ext>
              </a:extLst>
            </p:cNvPr>
            <p:cNvSpPr txBox="1"/>
            <p:nvPr/>
          </p:nvSpPr>
          <p:spPr>
            <a:xfrm>
              <a:off x="266887" y="1967975"/>
              <a:ext cx="1709688" cy="681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dirty="0" smtClean="0">
                  <a:solidFill>
                    <a:schemeClr val="bg1"/>
                  </a:solidFill>
                  <a:cs typeface="Arial" pitchFamily="34" charset="0"/>
                </a:rPr>
                <a:t>Не менее </a:t>
              </a:r>
              <a:r>
                <a:rPr lang="ru-RU" altLang="ko-KR" b="1" dirty="0" smtClean="0">
                  <a:solidFill>
                    <a:schemeClr val="bg1"/>
                  </a:solidFill>
                  <a:cs typeface="Arial" pitchFamily="34" charset="0"/>
                </a:rPr>
                <a:t>40 </a:t>
              </a:r>
              <a:r>
                <a:rPr lang="en-US" altLang="ko-KR" b="1" dirty="0" smtClean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ru-RU" altLang="ko-KR" dirty="0" smtClean="0">
                  <a:solidFill>
                    <a:schemeClr val="bg1"/>
                  </a:solidFill>
                  <a:cs typeface="Arial" pitchFamily="34" charset="0"/>
                </a:rPr>
                <a:t>школ Томской области начнут </a:t>
              </a:r>
              <a:r>
                <a:rPr lang="ru-RU" altLang="ko-KR" dirty="0">
                  <a:solidFill>
                    <a:schemeClr val="bg1"/>
                  </a:solidFill>
                  <a:cs typeface="Arial" pitchFamily="34" charset="0"/>
                </a:rPr>
                <a:t>работу по разработке и </a:t>
              </a:r>
              <a:r>
                <a:rPr lang="ru-RU" altLang="ko-KR" dirty="0" smtClean="0">
                  <a:solidFill>
                    <a:schemeClr val="bg1"/>
                  </a:solidFill>
                  <a:cs typeface="Arial" pitchFamily="34" charset="0"/>
                </a:rPr>
                <a:t>внедрению </a:t>
              </a:r>
              <a:r>
                <a:rPr lang="ru-RU" altLang="ko-KR" dirty="0">
                  <a:solidFill>
                    <a:schemeClr val="bg1"/>
                  </a:solidFill>
                  <a:cs typeface="Arial" pitchFamily="34" charset="0"/>
                </a:rPr>
                <a:t>рабочих программ воспитания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24C12E0-7E88-4624-A8CE-BF3CB7136CFD}"/>
                </a:ext>
              </a:extLst>
            </p:cNvPr>
            <p:cNvSpPr txBox="1"/>
            <p:nvPr/>
          </p:nvSpPr>
          <p:spPr>
            <a:xfrm>
              <a:off x="275430" y="1646117"/>
              <a:ext cx="1709688" cy="261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2400" b="1" dirty="0" smtClean="0">
                  <a:solidFill>
                    <a:schemeClr val="bg1"/>
                  </a:solidFill>
                  <a:cs typeface="Arial" pitchFamily="34" charset="0"/>
                </a:rPr>
                <a:t>СЕНТЯБРЬ 2020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7" name="Donut 24">
            <a:extLst>
              <a:ext uri="{FF2B5EF4-FFF2-40B4-BE49-F238E27FC236}">
                <a16:creationId xmlns:a16="http://schemas.microsoft.com/office/drawing/2014/main" id="{6E6CA79D-BDD3-476A-8DE1-3296CF683DF9}"/>
              </a:ext>
            </a:extLst>
          </p:cNvPr>
          <p:cNvSpPr/>
          <p:nvPr/>
        </p:nvSpPr>
        <p:spPr>
          <a:xfrm>
            <a:off x="10362667" y="3308091"/>
            <a:ext cx="578091" cy="59374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>
            <a:off x="2487831" y="4745249"/>
            <a:ext cx="22040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7256576" y="3881344"/>
            <a:ext cx="28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Группа 89"/>
          <p:cNvGrpSpPr/>
          <p:nvPr/>
        </p:nvGrpSpPr>
        <p:grpSpPr>
          <a:xfrm>
            <a:off x="1603067" y="3847029"/>
            <a:ext cx="671171" cy="2343441"/>
            <a:chOff x="410690" y="2801451"/>
            <a:chExt cx="820387" cy="2791565"/>
          </a:xfrm>
        </p:grpSpPr>
        <p:grpSp>
          <p:nvGrpSpPr>
            <p:cNvPr id="91" name="그룹 6">
              <a:extLst>
                <a:ext uri="{FF2B5EF4-FFF2-40B4-BE49-F238E27FC236}">
                  <a16:creationId xmlns:a16="http://schemas.microsoft.com/office/drawing/2014/main" id="{15652E4D-DD1F-436E-9EB1-CC4EFA84F5EA}"/>
                </a:ext>
              </a:extLst>
            </p:cNvPr>
            <p:cNvGrpSpPr/>
            <p:nvPr/>
          </p:nvGrpSpPr>
          <p:grpSpPr>
            <a:xfrm rot="10800000">
              <a:off x="410690" y="2801451"/>
              <a:ext cx="820387" cy="2489121"/>
              <a:chOff x="856030" y="4258998"/>
              <a:chExt cx="820144" cy="2128320"/>
            </a:xfrm>
          </p:grpSpPr>
          <p:grpSp>
            <p:nvGrpSpPr>
              <p:cNvPr id="95" name="Group 19">
                <a:extLst>
                  <a:ext uri="{FF2B5EF4-FFF2-40B4-BE49-F238E27FC236}">
                    <a16:creationId xmlns:a16="http://schemas.microsoft.com/office/drawing/2014/main" id="{10FD1120-F756-4A5E-B695-BE2CF2D631CD}"/>
                  </a:ext>
                </a:extLst>
              </p:cNvPr>
              <p:cNvGrpSpPr/>
              <p:nvPr/>
            </p:nvGrpSpPr>
            <p:grpSpPr>
              <a:xfrm>
                <a:off x="856030" y="4371763"/>
                <a:ext cx="820144" cy="2015555"/>
                <a:chOff x="611560" y="3939777"/>
                <a:chExt cx="998939" cy="2454955"/>
              </a:xfrm>
            </p:grpSpPr>
            <p:grpSp>
              <p:nvGrpSpPr>
                <p:cNvPr id="97" name="Group 30">
                  <a:extLst>
                    <a:ext uri="{FF2B5EF4-FFF2-40B4-BE49-F238E27FC236}">
                      <a16:creationId xmlns:a16="http://schemas.microsoft.com/office/drawing/2014/main" id="{EAD8473E-68D2-47B6-B9E8-FEF660C3393C}"/>
                    </a:ext>
                  </a:extLst>
                </p:cNvPr>
                <p:cNvGrpSpPr/>
                <p:nvPr/>
              </p:nvGrpSpPr>
              <p:grpSpPr>
                <a:xfrm>
                  <a:off x="611560" y="6019700"/>
                  <a:ext cx="998939" cy="375032"/>
                  <a:chOff x="1950157" y="5792396"/>
                  <a:chExt cx="1396179" cy="524168"/>
                </a:xfrm>
              </p:grpSpPr>
              <p:sp>
                <p:nvSpPr>
                  <p:cNvPr id="102" name="Oval 35">
                    <a:extLst>
                      <a:ext uri="{FF2B5EF4-FFF2-40B4-BE49-F238E27FC236}">
                        <a16:creationId xmlns:a16="http://schemas.microsoft.com/office/drawing/2014/main" id="{117063D5-96D1-4B4C-853B-9BF0CA071769}"/>
                      </a:ext>
                    </a:extLst>
                  </p:cNvPr>
                  <p:cNvSpPr/>
                  <p:nvPr/>
                </p:nvSpPr>
                <p:spPr>
                  <a:xfrm flipV="1">
                    <a:off x="1950157" y="5792396"/>
                    <a:ext cx="1387404" cy="444916"/>
                  </a:xfrm>
                  <a:prstGeom prst="ellipse">
                    <a:avLst/>
                  </a:prstGeom>
                  <a:solidFill>
                    <a:schemeClr val="tx1">
                      <a:alpha val="27000"/>
                    </a:schemeClr>
                  </a:solidFill>
                  <a:ln>
                    <a:noFill/>
                  </a:ln>
                  <a:effectLst>
                    <a:softEdge rad="1651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0"/>
                  </a:p>
                </p:txBody>
              </p:sp>
              <p:sp>
                <p:nvSpPr>
                  <p:cNvPr id="103" name="Oval 36">
                    <a:extLst>
                      <a:ext uri="{FF2B5EF4-FFF2-40B4-BE49-F238E27FC236}">
                        <a16:creationId xmlns:a16="http://schemas.microsoft.com/office/drawing/2014/main" id="{3F761888-5BD2-48EE-854B-0FA0BFB94255}"/>
                      </a:ext>
                    </a:extLst>
                  </p:cNvPr>
                  <p:cNvSpPr/>
                  <p:nvPr/>
                </p:nvSpPr>
                <p:spPr>
                  <a:xfrm flipV="1">
                    <a:off x="1955961" y="5859544"/>
                    <a:ext cx="1390375" cy="457020"/>
                  </a:xfrm>
                  <a:prstGeom prst="ellipse">
                    <a:avLst/>
                  </a:prstGeom>
                  <a:solidFill>
                    <a:schemeClr val="tx1">
                      <a:alpha val="81000"/>
                    </a:schemeClr>
                  </a:solidFill>
                  <a:ln>
                    <a:noFill/>
                  </a:ln>
                  <a:effectLst>
                    <a:softEdge rad="1651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0"/>
                  </a:p>
                </p:txBody>
              </p:sp>
            </p:grpSp>
            <p:sp>
              <p:nvSpPr>
                <p:cNvPr id="98" name="Rectangle 8">
                  <a:extLst>
                    <a:ext uri="{FF2B5EF4-FFF2-40B4-BE49-F238E27FC236}">
                      <a16:creationId xmlns:a16="http://schemas.microsoft.com/office/drawing/2014/main" id="{88E414DA-1230-4303-BF41-5A74EC2371D8}"/>
                    </a:ext>
                  </a:extLst>
                </p:cNvPr>
                <p:cNvSpPr/>
                <p:nvPr/>
              </p:nvSpPr>
              <p:spPr>
                <a:xfrm>
                  <a:off x="787266" y="5539463"/>
                  <a:ext cx="644784" cy="64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084" h="77914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388409" y="0"/>
                      </a:lnTo>
                      <a:lnTo>
                        <a:pt x="588206" y="0"/>
                      </a:lnTo>
                      <a:lnTo>
                        <a:pt x="780084" y="0"/>
                      </a:lnTo>
                      <a:lnTo>
                        <a:pt x="780084" y="125396"/>
                      </a:lnTo>
                      <a:lnTo>
                        <a:pt x="779646" y="125396"/>
                      </a:lnTo>
                      <a:lnTo>
                        <a:pt x="390042" y="779141"/>
                      </a:lnTo>
                      <a:lnTo>
                        <a:pt x="438" y="125397"/>
                      </a:lnTo>
                      <a:lnTo>
                        <a:pt x="1" y="125397"/>
                      </a:lnTo>
                      <a:lnTo>
                        <a:pt x="1" y="125396"/>
                      </a:lnTo>
                      <a:lnTo>
                        <a:pt x="0" y="125396"/>
                      </a:lnTo>
                      <a:lnTo>
                        <a:pt x="0" y="124662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30000"/>
                        <a:lumOff val="70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99" name="Rectangle 8">
                  <a:extLst>
                    <a:ext uri="{FF2B5EF4-FFF2-40B4-BE49-F238E27FC236}">
                      <a16:creationId xmlns:a16="http://schemas.microsoft.com/office/drawing/2014/main" id="{17BAF7BD-EE90-46D5-803E-2EFCEA574FDE}"/>
                    </a:ext>
                  </a:extLst>
                </p:cNvPr>
                <p:cNvSpPr/>
                <p:nvPr/>
              </p:nvSpPr>
              <p:spPr>
                <a:xfrm>
                  <a:off x="787266" y="5539463"/>
                  <a:ext cx="320624" cy="641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246" h="1791906">
                      <a:moveTo>
                        <a:pt x="0" y="0"/>
                      </a:moveTo>
                      <a:lnTo>
                        <a:pt x="440115" y="0"/>
                      </a:lnTo>
                      <a:lnTo>
                        <a:pt x="452263" y="212596"/>
                      </a:lnTo>
                      <a:lnTo>
                        <a:pt x="896246" y="1791906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00" name="Rectangle 8">
                  <a:extLst>
                    <a:ext uri="{FF2B5EF4-FFF2-40B4-BE49-F238E27FC236}">
                      <a16:creationId xmlns:a16="http://schemas.microsoft.com/office/drawing/2014/main" id="{2B6787D3-E76B-484B-98E9-076CFEC25907}"/>
                    </a:ext>
                  </a:extLst>
                </p:cNvPr>
                <p:cNvSpPr/>
                <p:nvPr/>
              </p:nvSpPr>
              <p:spPr>
                <a:xfrm>
                  <a:off x="1035311" y="6036161"/>
                  <a:ext cx="145662" cy="146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810" h="1800199">
                      <a:moveTo>
                        <a:pt x="229620" y="140779"/>
                      </a:moveTo>
                      <a:cubicBezTo>
                        <a:pt x="334730" y="140779"/>
                        <a:pt x="422984" y="212958"/>
                        <a:pt x="445844" y="310765"/>
                      </a:cubicBezTo>
                      <a:lnTo>
                        <a:pt x="454300" y="310765"/>
                      </a:lnTo>
                      <a:lnTo>
                        <a:pt x="462757" y="310765"/>
                      </a:lnTo>
                      <a:cubicBezTo>
                        <a:pt x="485617" y="212958"/>
                        <a:pt x="573869" y="140779"/>
                        <a:pt x="678980" y="140779"/>
                      </a:cubicBezTo>
                      <a:cubicBezTo>
                        <a:pt x="784090" y="140779"/>
                        <a:pt x="872344" y="212958"/>
                        <a:pt x="895204" y="310765"/>
                      </a:cubicBezTo>
                      <a:lnTo>
                        <a:pt x="903659" y="310765"/>
                      </a:lnTo>
                      <a:lnTo>
                        <a:pt x="903660" y="310765"/>
                      </a:lnTo>
                      <a:lnTo>
                        <a:pt x="912116" y="310765"/>
                      </a:lnTo>
                      <a:cubicBezTo>
                        <a:pt x="934976" y="212958"/>
                        <a:pt x="1023228" y="140779"/>
                        <a:pt x="1128339" y="140779"/>
                      </a:cubicBezTo>
                      <a:cubicBezTo>
                        <a:pt x="1233450" y="140779"/>
                        <a:pt x="1321703" y="212958"/>
                        <a:pt x="1344563" y="310765"/>
                      </a:cubicBezTo>
                      <a:lnTo>
                        <a:pt x="1353019" y="310765"/>
                      </a:lnTo>
                      <a:lnTo>
                        <a:pt x="1361476" y="310765"/>
                      </a:lnTo>
                      <a:cubicBezTo>
                        <a:pt x="1384336" y="212958"/>
                        <a:pt x="1472588" y="140779"/>
                        <a:pt x="1577699" y="140779"/>
                      </a:cubicBezTo>
                      <a:cubicBezTo>
                        <a:pt x="1680932" y="140779"/>
                        <a:pt x="1767904" y="210402"/>
                        <a:pt x="1791810" y="305762"/>
                      </a:cubicBezTo>
                      <a:lnTo>
                        <a:pt x="901188" y="1800199"/>
                      </a:lnTo>
                      <a:lnTo>
                        <a:pt x="13460" y="310615"/>
                      </a:lnTo>
                      <a:cubicBezTo>
                        <a:pt x="36351" y="212881"/>
                        <a:pt x="124565" y="140779"/>
                        <a:pt x="229620" y="140779"/>
                      </a:cubicBezTo>
                      <a:close/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940" y="0"/>
                      </a:lnTo>
                      <a:lnTo>
                        <a:pt x="4940" y="296318"/>
                      </a:lnTo>
                      <a:lnTo>
                        <a:pt x="1012" y="289727"/>
                      </a:lnTo>
                      <a:lnTo>
                        <a:pt x="1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15000">
                      <a:schemeClr val="tx1">
                        <a:lumMod val="72000"/>
                        <a:lumOff val="28000"/>
                      </a:schemeClr>
                    </a:gs>
                    <a:gs pos="100000">
                      <a:schemeClr val="tx1">
                        <a:lumMod val="31000"/>
                        <a:lumOff val="69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01" name="Rectangle 2">
                  <a:extLst>
                    <a:ext uri="{FF2B5EF4-FFF2-40B4-BE49-F238E27FC236}">
                      <a16:creationId xmlns:a16="http://schemas.microsoft.com/office/drawing/2014/main" id="{8DB74441-03E6-4D35-BC3A-39321470FD06}"/>
                    </a:ext>
                  </a:extLst>
                </p:cNvPr>
                <p:cNvSpPr/>
                <p:nvPr/>
              </p:nvSpPr>
              <p:spPr>
                <a:xfrm>
                  <a:off x="784128" y="3939777"/>
                  <a:ext cx="643021" cy="1675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949" h="1837378">
                      <a:moveTo>
                        <a:pt x="680702" y="710729"/>
                      </a:moveTo>
                      <a:lnTo>
                        <a:pt x="668322" y="715415"/>
                      </a:lnTo>
                      <a:lnTo>
                        <a:pt x="693083" y="715415"/>
                      </a:lnTo>
                      <a:cubicBezTo>
                        <a:pt x="689585" y="711399"/>
                        <a:pt x="685179" y="710729"/>
                        <a:pt x="680702" y="710729"/>
                      </a:cubicBezTo>
                      <a:close/>
                      <a:moveTo>
                        <a:pt x="486216" y="710729"/>
                      </a:moveTo>
                      <a:lnTo>
                        <a:pt x="473836" y="715415"/>
                      </a:lnTo>
                      <a:lnTo>
                        <a:pt x="498597" y="715415"/>
                      </a:lnTo>
                      <a:cubicBezTo>
                        <a:pt x="495099" y="711399"/>
                        <a:pt x="490693" y="710729"/>
                        <a:pt x="486216" y="710729"/>
                      </a:cubicBezTo>
                      <a:close/>
                      <a:moveTo>
                        <a:pt x="291729" y="710729"/>
                      </a:moveTo>
                      <a:lnTo>
                        <a:pt x="279349" y="715415"/>
                      </a:lnTo>
                      <a:lnTo>
                        <a:pt x="304109" y="715415"/>
                      </a:lnTo>
                      <a:cubicBezTo>
                        <a:pt x="300611" y="711399"/>
                        <a:pt x="296205" y="710729"/>
                        <a:pt x="291729" y="710729"/>
                      </a:cubicBezTo>
                      <a:close/>
                      <a:moveTo>
                        <a:pt x="97243" y="710729"/>
                      </a:moveTo>
                      <a:lnTo>
                        <a:pt x="84863" y="715415"/>
                      </a:lnTo>
                      <a:lnTo>
                        <a:pt x="109623" y="715415"/>
                      </a:lnTo>
                      <a:cubicBezTo>
                        <a:pt x="106125" y="711399"/>
                        <a:pt x="101719" y="710729"/>
                        <a:pt x="97243" y="710729"/>
                      </a:cubicBezTo>
                      <a:close/>
                      <a:moveTo>
                        <a:pt x="0" y="0"/>
                      </a:moveTo>
                      <a:lnTo>
                        <a:pt x="388972" y="0"/>
                      </a:lnTo>
                      <a:lnTo>
                        <a:pt x="388972" y="715415"/>
                      </a:lnTo>
                      <a:lnTo>
                        <a:pt x="388973" y="715415"/>
                      </a:lnTo>
                      <a:lnTo>
                        <a:pt x="388973" y="0"/>
                      </a:lnTo>
                      <a:lnTo>
                        <a:pt x="777946" y="0"/>
                      </a:lnTo>
                      <a:lnTo>
                        <a:pt x="777946" y="715415"/>
                      </a:lnTo>
                      <a:lnTo>
                        <a:pt x="777949" y="715415"/>
                      </a:lnTo>
                      <a:lnTo>
                        <a:pt x="777949" y="1837378"/>
                      </a:lnTo>
                      <a:lnTo>
                        <a:pt x="774289" y="1837378"/>
                      </a:lnTo>
                      <a:cubicBezTo>
                        <a:pt x="764395" y="1805629"/>
                        <a:pt x="726198" y="1782200"/>
                        <a:pt x="680705" y="1782200"/>
                      </a:cubicBezTo>
                      <a:cubicBezTo>
                        <a:pt x="635213" y="1782200"/>
                        <a:pt x="597016" y="1805629"/>
                        <a:pt x="587122" y="1837378"/>
                      </a:cubicBezTo>
                      <a:lnTo>
                        <a:pt x="583462" y="1837378"/>
                      </a:lnTo>
                      <a:lnTo>
                        <a:pt x="583462" y="873632"/>
                      </a:lnTo>
                      <a:lnTo>
                        <a:pt x="583460" y="873632"/>
                      </a:lnTo>
                      <a:lnTo>
                        <a:pt x="583460" y="1837378"/>
                      </a:lnTo>
                      <a:lnTo>
                        <a:pt x="579800" y="1837378"/>
                      </a:lnTo>
                      <a:cubicBezTo>
                        <a:pt x="569906" y="1805629"/>
                        <a:pt x="531709" y="1782200"/>
                        <a:pt x="486216" y="1782200"/>
                      </a:cubicBezTo>
                      <a:cubicBezTo>
                        <a:pt x="440724" y="1782200"/>
                        <a:pt x="402527" y="1805629"/>
                        <a:pt x="392633" y="1837378"/>
                      </a:cubicBezTo>
                      <a:lnTo>
                        <a:pt x="388974" y="1837378"/>
                      </a:lnTo>
                      <a:lnTo>
                        <a:pt x="388973" y="1837378"/>
                      </a:lnTo>
                      <a:lnTo>
                        <a:pt x="385314" y="1837378"/>
                      </a:lnTo>
                      <a:cubicBezTo>
                        <a:pt x="375420" y="1805629"/>
                        <a:pt x="337223" y="1782200"/>
                        <a:pt x="291730" y="1782200"/>
                      </a:cubicBezTo>
                      <a:cubicBezTo>
                        <a:pt x="246238" y="1782200"/>
                        <a:pt x="208041" y="1805629"/>
                        <a:pt x="198147" y="1837378"/>
                      </a:cubicBezTo>
                      <a:lnTo>
                        <a:pt x="194487" y="1837378"/>
                      </a:lnTo>
                      <a:lnTo>
                        <a:pt x="190827" y="1837378"/>
                      </a:lnTo>
                      <a:cubicBezTo>
                        <a:pt x="180933" y="1805629"/>
                        <a:pt x="142736" y="1782200"/>
                        <a:pt x="97243" y="1782200"/>
                      </a:cubicBezTo>
                      <a:cubicBezTo>
                        <a:pt x="51751" y="1782200"/>
                        <a:pt x="13554" y="1805629"/>
                        <a:pt x="3660" y="1837378"/>
                      </a:cubicBezTo>
                      <a:lnTo>
                        <a:pt x="0" y="1837378"/>
                      </a:lnTo>
                      <a:lnTo>
                        <a:pt x="0" y="873632"/>
                      </a:lnTo>
                      <a:lnTo>
                        <a:pt x="0" y="715415"/>
                      </a:ln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96" name="직사각형 4">
                <a:extLst>
                  <a:ext uri="{FF2B5EF4-FFF2-40B4-BE49-F238E27FC236}">
                    <a16:creationId xmlns:a16="http://schemas.microsoft.com/office/drawing/2014/main" id="{F24CA47F-33DA-426F-A389-9FA8F25644B3}"/>
                  </a:ext>
                </a:extLst>
              </p:cNvPr>
              <p:cNvSpPr/>
              <p:nvPr/>
            </p:nvSpPr>
            <p:spPr>
              <a:xfrm>
                <a:off x="1000287" y="4258998"/>
                <a:ext cx="528799" cy="64475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2" name="Группа 91"/>
            <p:cNvGrpSpPr/>
            <p:nvPr/>
          </p:nvGrpSpPr>
          <p:grpSpPr>
            <a:xfrm>
              <a:off x="561850" y="5262103"/>
              <a:ext cx="527497" cy="330913"/>
              <a:chOff x="10731618" y="2267546"/>
              <a:chExt cx="527497" cy="330913"/>
            </a:xfrm>
          </p:grpSpPr>
          <p:sp>
            <p:nvSpPr>
              <p:cNvPr id="93" name="Rectangle 28">
                <a:extLst>
                  <a:ext uri="{FF2B5EF4-FFF2-40B4-BE49-F238E27FC236}">
                    <a16:creationId xmlns:a16="http://schemas.microsoft.com/office/drawing/2014/main" id="{B7CDD1B2-FEDD-4307-A860-57517F702B4A}"/>
                  </a:ext>
                </a:extLst>
              </p:cNvPr>
              <p:cNvSpPr/>
              <p:nvPr/>
            </p:nvSpPr>
            <p:spPr>
              <a:xfrm rot="5400000">
                <a:off x="10919167" y="2079997"/>
                <a:ext cx="152400" cy="52749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4" name="Round Same Side Corner Rectangle 10">
                <a:extLst>
                  <a:ext uri="{FF2B5EF4-FFF2-40B4-BE49-F238E27FC236}">
                    <a16:creationId xmlns:a16="http://schemas.microsoft.com/office/drawing/2014/main" id="{73A9570F-DD9A-4C03-A7EA-7ECD28D619F9}"/>
                  </a:ext>
                </a:extLst>
              </p:cNvPr>
              <p:cNvSpPr/>
              <p:nvPr/>
            </p:nvSpPr>
            <p:spPr>
              <a:xfrm rot="10800000">
                <a:off x="10733554" y="2419946"/>
                <a:ext cx="523626" cy="17851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04" name="Группа 103"/>
          <p:cNvGrpSpPr/>
          <p:nvPr/>
        </p:nvGrpSpPr>
        <p:grpSpPr>
          <a:xfrm>
            <a:off x="6280563" y="3110384"/>
            <a:ext cx="609355" cy="3131160"/>
            <a:chOff x="557244" y="3004310"/>
            <a:chExt cx="536476" cy="2588706"/>
          </a:xfrm>
        </p:grpSpPr>
        <p:grpSp>
          <p:nvGrpSpPr>
            <p:cNvPr id="105" name="그룹 6">
              <a:extLst>
                <a:ext uri="{FF2B5EF4-FFF2-40B4-BE49-F238E27FC236}">
                  <a16:creationId xmlns:a16="http://schemas.microsoft.com/office/drawing/2014/main" id="{15652E4D-DD1F-436E-9EB1-CC4EFA84F5EA}"/>
                </a:ext>
              </a:extLst>
            </p:cNvPr>
            <p:cNvGrpSpPr/>
            <p:nvPr/>
          </p:nvGrpSpPr>
          <p:grpSpPr>
            <a:xfrm rot="10800000">
              <a:off x="557244" y="3004310"/>
              <a:ext cx="536476" cy="2274409"/>
              <a:chOff x="993346" y="4269134"/>
              <a:chExt cx="536317" cy="1944731"/>
            </a:xfrm>
          </p:grpSpPr>
          <p:grpSp>
            <p:nvGrpSpPr>
              <p:cNvPr id="109" name="Group 19">
                <a:extLst>
                  <a:ext uri="{FF2B5EF4-FFF2-40B4-BE49-F238E27FC236}">
                    <a16:creationId xmlns:a16="http://schemas.microsoft.com/office/drawing/2014/main" id="{10FD1120-F756-4A5E-B695-BE2CF2D631CD}"/>
                  </a:ext>
                </a:extLst>
              </p:cNvPr>
              <p:cNvGrpSpPr/>
              <p:nvPr/>
            </p:nvGrpSpPr>
            <p:grpSpPr>
              <a:xfrm>
                <a:off x="997710" y="4371762"/>
                <a:ext cx="531953" cy="1842103"/>
                <a:chOff x="784128" y="3939777"/>
                <a:chExt cx="647922" cy="2243690"/>
              </a:xfrm>
            </p:grpSpPr>
            <p:sp>
              <p:nvSpPr>
                <p:cNvPr id="111" name="Rectangle 8">
                  <a:extLst>
                    <a:ext uri="{FF2B5EF4-FFF2-40B4-BE49-F238E27FC236}">
                      <a16:creationId xmlns:a16="http://schemas.microsoft.com/office/drawing/2014/main" id="{88E414DA-1230-4303-BF41-5A74EC2371D8}"/>
                    </a:ext>
                  </a:extLst>
                </p:cNvPr>
                <p:cNvSpPr/>
                <p:nvPr/>
              </p:nvSpPr>
              <p:spPr>
                <a:xfrm>
                  <a:off x="787266" y="5539463"/>
                  <a:ext cx="644784" cy="64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084" h="77914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388409" y="0"/>
                      </a:lnTo>
                      <a:lnTo>
                        <a:pt x="588206" y="0"/>
                      </a:lnTo>
                      <a:lnTo>
                        <a:pt x="780084" y="0"/>
                      </a:lnTo>
                      <a:lnTo>
                        <a:pt x="780084" y="125396"/>
                      </a:lnTo>
                      <a:lnTo>
                        <a:pt x="779646" y="125396"/>
                      </a:lnTo>
                      <a:lnTo>
                        <a:pt x="390042" y="779141"/>
                      </a:lnTo>
                      <a:lnTo>
                        <a:pt x="438" y="125397"/>
                      </a:lnTo>
                      <a:lnTo>
                        <a:pt x="1" y="125397"/>
                      </a:lnTo>
                      <a:lnTo>
                        <a:pt x="1" y="125396"/>
                      </a:lnTo>
                      <a:lnTo>
                        <a:pt x="0" y="125396"/>
                      </a:lnTo>
                      <a:lnTo>
                        <a:pt x="0" y="124662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30000"/>
                        <a:lumOff val="70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2" name="Rectangle 8">
                  <a:extLst>
                    <a:ext uri="{FF2B5EF4-FFF2-40B4-BE49-F238E27FC236}">
                      <a16:creationId xmlns:a16="http://schemas.microsoft.com/office/drawing/2014/main" id="{17BAF7BD-EE90-46D5-803E-2EFCEA574FDE}"/>
                    </a:ext>
                  </a:extLst>
                </p:cNvPr>
                <p:cNvSpPr/>
                <p:nvPr/>
              </p:nvSpPr>
              <p:spPr>
                <a:xfrm>
                  <a:off x="787266" y="5539463"/>
                  <a:ext cx="320624" cy="641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246" h="1791906">
                      <a:moveTo>
                        <a:pt x="0" y="0"/>
                      </a:moveTo>
                      <a:lnTo>
                        <a:pt x="440115" y="0"/>
                      </a:lnTo>
                      <a:lnTo>
                        <a:pt x="452263" y="212596"/>
                      </a:lnTo>
                      <a:lnTo>
                        <a:pt x="896246" y="1791906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3" name="Rectangle 8">
                  <a:extLst>
                    <a:ext uri="{FF2B5EF4-FFF2-40B4-BE49-F238E27FC236}">
                      <a16:creationId xmlns:a16="http://schemas.microsoft.com/office/drawing/2014/main" id="{2B6787D3-E76B-484B-98E9-076CFEC25907}"/>
                    </a:ext>
                  </a:extLst>
                </p:cNvPr>
                <p:cNvSpPr/>
                <p:nvPr/>
              </p:nvSpPr>
              <p:spPr>
                <a:xfrm>
                  <a:off x="1035311" y="6036161"/>
                  <a:ext cx="145662" cy="146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810" h="1800199">
                      <a:moveTo>
                        <a:pt x="229620" y="140779"/>
                      </a:moveTo>
                      <a:cubicBezTo>
                        <a:pt x="334730" y="140779"/>
                        <a:pt x="422984" y="212958"/>
                        <a:pt x="445844" y="310765"/>
                      </a:cubicBezTo>
                      <a:lnTo>
                        <a:pt x="454300" y="310765"/>
                      </a:lnTo>
                      <a:lnTo>
                        <a:pt x="462757" y="310765"/>
                      </a:lnTo>
                      <a:cubicBezTo>
                        <a:pt x="485617" y="212958"/>
                        <a:pt x="573869" y="140779"/>
                        <a:pt x="678980" y="140779"/>
                      </a:cubicBezTo>
                      <a:cubicBezTo>
                        <a:pt x="784090" y="140779"/>
                        <a:pt x="872344" y="212958"/>
                        <a:pt x="895204" y="310765"/>
                      </a:cubicBezTo>
                      <a:lnTo>
                        <a:pt x="903659" y="310765"/>
                      </a:lnTo>
                      <a:lnTo>
                        <a:pt x="903660" y="310765"/>
                      </a:lnTo>
                      <a:lnTo>
                        <a:pt x="912116" y="310765"/>
                      </a:lnTo>
                      <a:cubicBezTo>
                        <a:pt x="934976" y="212958"/>
                        <a:pt x="1023228" y="140779"/>
                        <a:pt x="1128339" y="140779"/>
                      </a:cubicBezTo>
                      <a:cubicBezTo>
                        <a:pt x="1233450" y="140779"/>
                        <a:pt x="1321703" y="212958"/>
                        <a:pt x="1344563" y="310765"/>
                      </a:cubicBezTo>
                      <a:lnTo>
                        <a:pt x="1353019" y="310765"/>
                      </a:lnTo>
                      <a:lnTo>
                        <a:pt x="1361476" y="310765"/>
                      </a:lnTo>
                      <a:cubicBezTo>
                        <a:pt x="1384336" y="212958"/>
                        <a:pt x="1472588" y="140779"/>
                        <a:pt x="1577699" y="140779"/>
                      </a:cubicBezTo>
                      <a:cubicBezTo>
                        <a:pt x="1680932" y="140779"/>
                        <a:pt x="1767904" y="210402"/>
                        <a:pt x="1791810" y="305762"/>
                      </a:cubicBezTo>
                      <a:lnTo>
                        <a:pt x="901188" y="1800199"/>
                      </a:lnTo>
                      <a:lnTo>
                        <a:pt x="13460" y="310615"/>
                      </a:lnTo>
                      <a:cubicBezTo>
                        <a:pt x="36351" y="212881"/>
                        <a:pt x="124565" y="140779"/>
                        <a:pt x="229620" y="140779"/>
                      </a:cubicBezTo>
                      <a:close/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940" y="0"/>
                      </a:lnTo>
                      <a:lnTo>
                        <a:pt x="4940" y="296318"/>
                      </a:lnTo>
                      <a:lnTo>
                        <a:pt x="1012" y="289727"/>
                      </a:lnTo>
                      <a:lnTo>
                        <a:pt x="1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15000">
                      <a:schemeClr val="tx1">
                        <a:lumMod val="72000"/>
                        <a:lumOff val="28000"/>
                      </a:schemeClr>
                    </a:gs>
                    <a:gs pos="100000">
                      <a:schemeClr val="tx1">
                        <a:lumMod val="31000"/>
                        <a:lumOff val="69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4" name="Rectangle 2">
                  <a:extLst>
                    <a:ext uri="{FF2B5EF4-FFF2-40B4-BE49-F238E27FC236}">
                      <a16:creationId xmlns:a16="http://schemas.microsoft.com/office/drawing/2014/main" id="{8DB74441-03E6-4D35-BC3A-39321470FD06}"/>
                    </a:ext>
                  </a:extLst>
                </p:cNvPr>
                <p:cNvSpPr/>
                <p:nvPr/>
              </p:nvSpPr>
              <p:spPr>
                <a:xfrm>
                  <a:off x="784128" y="3939777"/>
                  <a:ext cx="643021" cy="1675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949" h="1837378">
                      <a:moveTo>
                        <a:pt x="680702" y="710729"/>
                      </a:moveTo>
                      <a:lnTo>
                        <a:pt x="668322" y="715415"/>
                      </a:lnTo>
                      <a:lnTo>
                        <a:pt x="693083" y="715415"/>
                      </a:lnTo>
                      <a:cubicBezTo>
                        <a:pt x="689585" y="711399"/>
                        <a:pt x="685179" y="710729"/>
                        <a:pt x="680702" y="710729"/>
                      </a:cubicBezTo>
                      <a:close/>
                      <a:moveTo>
                        <a:pt x="486216" y="710729"/>
                      </a:moveTo>
                      <a:lnTo>
                        <a:pt x="473836" y="715415"/>
                      </a:lnTo>
                      <a:lnTo>
                        <a:pt x="498597" y="715415"/>
                      </a:lnTo>
                      <a:cubicBezTo>
                        <a:pt x="495099" y="711399"/>
                        <a:pt x="490693" y="710729"/>
                        <a:pt x="486216" y="710729"/>
                      </a:cubicBezTo>
                      <a:close/>
                      <a:moveTo>
                        <a:pt x="291729" y="710729"/>
                      </a:moveTo>
                      <a:lnTo>
                        <a:pt x="279349" y="715415"/>
                      </a:lnTo>
                      <a:lnTo>
                        <a:pt x="304109" y="715415"/>
                      </a:lnTo>
                      <a:cubicBezTo>
                        <a:pt x="300611" y="711399"/>
                        <a:pt x="296205" y="710729"/>
                        <a:pt x="291729" y="710729"/>
                      </a:cubicBezTo>
                      <a:close/>
                      <a:moveTo>
                        <a:pt x="97243" y="710729"/>
                      </a:moveTo>
                      <a:lnTo>
                        <a:pt x="84863" y="715415"/>
                      </a:lnTo>
                      <a:lnTo>
                        <a:pt x="109623" y="715415"/>
                      </a:lnTo>
                      <a:cubicBezTo>
                        <a:pt x="106125" y="711399"/>
                        <a:pt x="101719" y="710729"/>
                        <a:pt x="97243" y="710729"/>
                      </a:cubicBezTo>
                      <a:close/>
                      <a:moveTo>
                        <a:pt x="0" y="0"/>
                      </a:moveTo>
                      <a:lnTo>
                        <a:pt x="388972" y="0"/>
                      </a:lnTo>
                      <a:lnTo>
                        <a:pt x="388972" y="715415"/>
                      </a:lnTo>
                      <a:lnTo>
                        <a:pt x="388973" y="715415"/>
                      </a:lnTo>
                      <a:lnTo>
                        <a:pt x="388973" y="0"/>
                      </a:lnTo>
                      <a:lnTo>
                        <a:pt x="777946" y="0"/>
                      </a:lnTo>
                      <a:lnTo>
                        <a:pt x="777946" y="715415"/>
                      </a:lnTo>
                      <a:lnTo>
                        <a:pt x="777949" y="715415"/>
                      </a:lnTo>
                      <a:lnTo>
                        <a:pt x="777949" y="1837378"/>
                      </a:lnTo>
                      <a:lnTo>
                        <a:pt x="774289" y="1837378"/>
                      </a:lnTo>
                      <a:cubicBezTo>
                        <a:pt x="764395" y="1805629"/>
                        <a:pt x="726198" y="1782200"/>
                        <a:pt x="680705" y="1782200"/>
                      </a:cubicBezTo>
                      <a:cubicBezTo>
                        <a:pt x="635213" y="1782200"/>
                        <a:pt x="597016" y="1805629"/>
                        <a:pt x="587122" y="1837378"/>
                      </a:cubicBezTo>
                      <a:lnTo>
                        <a:pt x="583462" y="1837378"/>
                      </a:lnTo>
                      <a:lnTo>
                        <a:pt x="583462" y="873632"/>
                      </a:lnTo>
                      <a:lnTo>
                        <a:pt x="583460" y="873632"/>
                      </a:lnTo>
                      <a:lnTo>
                        <a:pt x="583460" y="1837378"/>
                      </a:lnTo>
                      <a:lnTo>
                        <a:pt x="579800" y="1837378"/>
                      </a:lnTo>
                      <a:cubicBezTo>
                        <a:pt x="569906" y="1805629"/>
                        <a:pt x="531709" y="1782200"/>
                        <a:pt x="486216" y="1782200"/>
                      </a:cubicBezTo>
                      <a:cubicBezTo>
                        <a:pt x="440724" y="1782200"/>
                        <a:pt x="402527" y="1805629"/>
                        <a:pt x="392633" y="1837378"/>
                      </a:cubicBezTo>
                      <a:lnTo>
                        <a:pt x="388974" y="1837378"/>
                      </a:lnTo>
                      <a:lnTo>
                        <a:pt x="388973" y="1837378"/>
                      </a:lnTo>
                      <a:lnTo>
                        <a:pt x="385314" y="1837378"/>
                      </a:lnTo>
                      <a:cubicBezTo>
                        <a:pt x="375420" y="1805629"/>
                        <a:pt x="337223" y="1782200"/>
                        <a:pt x="291730" y="1782200"/>
                      </a:cubicBezTo>
                      <a:cubicBezTo>
                        <a:pt x="246238" y="1782200"/>
                        <a:pt x="208041" y="1805629"/>
                        <a:pt x="198147" y="1837378"/>
                      </a:cubicBezTo>
                      <a:lnTo>
                        <a:pt x="194487" y="1837378"/>
                      </a:lnTo>
                      <a:lnTo>
                        <a:pt x="190827" y="1837378"/>
                      </a:lnTo>
                      <a:cubicBezTo>
                        <a:pt x="180933" y="1805629"/>
                        <a:pt x="142736" y="1782200"/>
                        <a:pt x="97243" y="1782200"/>
                      </a:cubicBezTo>
                      <a:cubicBezTo>
                        <a:pt x="51751" y="1782200"/>
                        <a:pt x="13554" y="1805629"/>
                        <a:pt x="3660" y="1837378"/>
                      </a:cubicBezTo>
                      <a:lnTo>
                        <a:pt x="0" y="1837378"/>
                      </a:lnTo>
                      <a:lnTo>
                        <a:pt x="0" y="873632"/>
                      </a:lnTo>
                      <a:lnTo>
                        <a:pt x="0" y="715415"/>
                      </a:ln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110" name="직사각형 4">
                <a:extLst>
                  <a:ext uri="{FF2B5EF4-FFF2-40B4-BE49-F238E27FC236}">
                    <a16:creationId xmlns:a16="http://schemas.microsoft.com/office/drawing/2014/main" id="{F24CA47F-33DA-426F-A389-9FA8F25644B3}"/>
                  </a:ext>
                </a:extLst>
              </p:cNvPr>
              <p:cNvSpPr/>
              <p:nvPr/>
            </p:nvSpPr>
            <p:spPr>
              <a:xfrm>
                <a:off x="993346" y="4269134"/>
                <a:ext cx="535742" cy="73094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06" name="Группа 105"/>
            <p:cNvGrpSpPr/>
            <p:nvPr/>
          </p:nvGrpSpPr>
          <p:grpSpPr>
            <a:xfrm>
              <a:off x="561850" y="5262104"/>
              <a:ext cx="531527" cy="330912"/>
              <a:chOff x="10731618" y="2267547"/>
              <a:chExt cx="531527" cy="330912"/>
            </a:xfrm>
          </p:grpSpPr>
          <p:sp>
            <p:nvSpPr>
              <p:cNvPr id="107" name="Rectangle 28">
                <a:extLst>
                  <a:ext uri="{FF2B5EF4-FFF2-40B4-BE49-F238E27FC236}">
                    <a16:creationId xmlns:a16="http://schemas.microsoft.com/office/drawing/2014/main" id="{B7CDD1B2-FEDD-4307-A860-57517F702B4A}"/>
                  </a:ext>
                </a:extLst>
              </p:cNvPr>
              <p:cNvSpPr/>
              <p:nvPr/>
            </p:nvSpPr>
            <p:spPr>
              <a:xfrm rot="5400000">
                <a:off x="10924874" y="2074291"/>
                <a:ext cx="145016" cy="53152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8" name="Round Same Side Corner Rectangle 10">
                <a:extLst>
                  <a:ext uri="{FF2B5EF4-FFF2-40B4-BE49-F238E27FC236}">
                    <a16:creationId xmlns:a16="http://schemas.microsoft.com/office/drawing/2014/main" id="{73A9570F-DD9A-4C03-A7EA-7ECD28D619F9}"/>
                  </a:ext>
                </a:extLst>
              </p:cNvPr>
              <p:cNvSpPr/>
              <p:nvPr/>
            </p:nvSpPr>
            <p:spPr>
              <a:xfrm rot="10800000">
                <a:off x="10733554" y="2399429"/>
                <a:ext cx="523626" cy="19903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7" name="Прямоугольник 6"/>
          <p:cNvSpPr/>
          <p:nvPr/>
        </p:nvSpPr>
        <p:spPr>
          <a:xfrm>
            <a:off x="5190482" y="2531099"/>
            <a:ext cx="576064" cy="450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4920409" y="1819053"/>
            <a:ext cx="3467791" cy="900230"/>
            <a:chOff x="6956752" y="3039264"/>
            <a:chExt cx="3467791" cy="900230"/>
          </a:xfrm>
        </p:grpSpPr>
        <p:pic>
          <p:nvPicPr>
            <p:cNvPr id="4100" name="Picture 4" descr="http://www.instrao.ru/templates/g5_hydrogen/custom/images/1Treshka/LOGO_INSTRAO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6752" y="3109054"/>
              <a:ext cx="3303059" cy="830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3480B07-9BC5-494F-BF4E-144F07A1B79B}"/>
                </a:ext>
              </a:extLst>
            </p:cNvPr>
            <p:cNvSpPr txBox="1"/>
            <p:nvPr/>
          </p:nvSpPr>
          <p:spPr>
            <a:xfrm>
              <a:off x="7472543" y="3039264"/>
              <a:ext cx="2952000" cy="252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8000" rIns="108000" rtlCol="0" anchor="ctr">
              <a:spAutoFit/>
            </a:bodyPr>
            <a:lstStyle/>
            <a:p>
              <a:pPr algn="r"/>
              <a:r>
                <a:rPr lang="ru-RU" altLang="ko-KR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Программа разработана</a:t>
              </a:r>
              <a:endPara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975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6"/>
          <p:cNvGraphicFramePr>
            <a:graphicFrameLocks noGrp="1"/>
          </p:cNvGraphicFramePr>
          <p:nvPr>
            <p:extLst/>
          </p:nvPr>
        </p:nvGraphicFramePr>
        <p:xfrm>
          <a:off x="3575720" y="980728"/>
          <a:ext cx="7920880" cy="26263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0872">
                <a:tc gridSpan="2">
                  <a:txBody>
                    <a:bodyPr/>
                    <a:lstStyle/>
                    <a:p>
                      <a:pPr algn="ctr"/>
                      <a:r>
                        <a:rPr lang="ru-RU" altLang="ko-KR" sz="36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ПРОГРАММА ВОСПИТАНИЯ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4B9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4B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622"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20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Особенности организуемого в школе воспитательного процесса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20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Цель и задачи воспитания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622"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20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Виды, формы и содержание деятельности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20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Основные направления самоанализа воспитательной работы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Table 7"/>
          <p:cNvGraphicFramePr>
            <a:graphicFrameLocks noGrp="1"/>
          </p:cNvGraphicFramePr>
          <p:nvPr>
            <p:extLst/>
          </p:nvPr>
        </p:nvGraphicFramePr>
        <p:xfrm>
          <a:off x="3575718" y="3647824"/>
          <a:ext cx="7920882" cy="1067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7346"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3000" b="1" dirty="0" smtClean="0">
                          <a:solidFill>
                            <a:srgbClr val="555555"/>
                          </a:solidFill>
                          <a:latin typeface="+mn-lt"/>
                          <a:cs typeface="Arial" pitchFamily="34" charset="0"/>
                        </a:rPr>
                        <a:t>Календарный план воспитательной работы</a:t>
                      </a:r>
                      <a:endParaRPr lang="ko-KR" altLang="en-US" sz="3000" b="1" dirty="0">
                        <a:solidFill>
                          <a:srgbClr val="555555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10"/>
          <p:cNvSpPr/>
          <p:nvPr/>
        </p:nvSpPr>
        <p:spPr>
          <a:xfrm>
            <a:off x="812534" y="1030971"/>
            <a:ext cx="2619170" cy="2544845"/>
          </a:xfrm>
          <a:prstGeom prst="rect">
            <a:avLst/>
          </a:prstGeom>
          <a:solidFill>
            <a:schemeClr val="bg1"/>
          </a:solidFill>
          <a:ln w="38100">
            <a:solidFill>
              <a:srgbClr val="B44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11"/>
          <p:cNvSpPr/>
          <p:nvPr/>
        </p:nvSpPr>
        <p:spPr>
          <a:xfrm>
            <a:off x="822932" y="3719833"/>
            <a:ext cx="2619171" cy="995337"/>
          </a:xfrm>
          <a:prstGeom prst="rect">
            <a:avLst/>
          </a:prstGeom>
          <a:solidFill>
            <a:schemeClr val="bg1"/>
          </a:solidFill>
          <a:ln w="38100">
            <a:solidFill>
              <a:srgbClr val="ED7D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962106" y="1307002"/>
            <a:ext cx="23200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Разделы единые </a:t>
            </a:r>
            <a:r>
              <a:rPr lang="ru-RU" altLang="ko-KR" sz="24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для всех уровней общего </a:t>
            </a:r>
            <a:r>
              <a:rPr lang="ru-RU" altLang="ko-KR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образования</a:t>
            </a:r>
            <a:endParaRPr lang="en-US" altLang="ko-KR" sz="2400" b="1" i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0333" y="3791840"/>
            <a:ext cx="2624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Особенные приложения для каждого уровня общего образования</a:t>
            </a:r>
            <a:endParaRPr lang="en-US" altLang="ko-KR" b="1" i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36159" y="5169721"/>
            <a:ext cx="4087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linkClick r:id="rId3"/>
              </a:rPr>
              <a:t>http://form.instrao.ru</a:t>
            </a:r>
            <a:r>
              <a:rPr lang="en-US" sz="3200" dirty="0" smtClean="0">
                <a:hlinkClick r:id="rId3"/>
              </a:rPr>
              <a:t>/</a:t>
            </a:r>
            <a:r>
              <a:rPr lang="en-US" sz="3200" dirty="0" smtClean="0"/>
              <a:t> </a:t>
            </a:r>
            <a:endParaRPr lang="ru-RU" sz="3200" dirty="0"/>
          </a:p>
        </p:txBody>
      </p:sp>
      <p:pic>
        <p:nvPicPr>
          <p:cNvPr id="9" name="Picture 2" descr="https://imageog.flaticon.com/icons/png/512/266/266126.png?size=1200x630f&amp;pad=10,10,10,10&amp;ext=png&amp;bg=FFFFFFF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667" r="91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462" y="5754496"/>
            <a:ext cx="865812" cy="45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559496" y="5169721"/>
            <a:ext cx="61168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Методические рекомендации «О разработке программы воспитания»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821412" y="5261016"/>
            <a:ext cx="712422" cy="64840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32B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4" name="Straight Connector 75">
            <a:extLst>
              <a:ext uri="{FF2B5EF4-FFF2-40B4-BE49-F238E27FC236}">
                <a16:creationId xmlns:a16="http://schemas.microsoft.com/office/drawing/2014/main" id="{59CE63A8-7174-46AD-A56B-DD76CC4D8074}"/>
              </a:ext>
            </a:extLst>
          </p:cNvPr>
          <p:cNvCxnSpPr>
            <a:cxnSpLocks/>
          </p:cNvCxnSpPr>
          <p:nvPr/>
        </p:nvCxnSpPr>
        <p:spPr>
          <a:xfrm flipV="1">
            <a:off x="763910" y="5085184"/>
            <a:ext cx="10732690" cy="11615"/>
          </a:xfrm>
          <a:prstGeom prst="line">
            <a:avLst/>
          </a:prstGeom>
          <a:ln w="28575">
            <a:solidFill>
              <a:srgbClr val="E6135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87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/>
          <p:cNvGrpSpPr/>
          <p:nvPr/>
        </p:nvGrpSpPr>
        <p:grpSpPr>
          <a:xfrm>
            <a:off x="619116" y="1890163"/>
            <a:ext cx="10949327" cy="232386"/>
            <a:chOff x="660069" y="2143737"/>
            <a:chExt cx="10949327" cy="232386"/>
          </a:xfrm>
        </p:grpSpPr>
        <p:cxnSp>
          <p:nvCxnSpPr>
            <p:cNvPr id="2" name="Straight Connector 75">
              <a:extLst>
                <a:ext uri="{FF2B5EF4-FFF2-40B4-BE49-F238E27FC236}">
                  <a16:creationId xmlns:a16="http://schemas.microsoft.com/office/drawing/2014/main" id="{59CE63A8-7174-46AD-A56B-DD76CC4D8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706" y="2364508"/>
              <a:ext cx="10732690" cy="11615"/>
            </a:xfrm>
            <a:prstGeom prst="line">
              <a:avLst/>
            </a:prstGeom>
            <a:ln w="38100">
              <a:solidFill>
                <a:srgbClr val="32B5D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76">
              <a:extLst>
                <a:ext uri="{FF2B5EF4-FFF2-40B4-BE49-F238E27FC236}">
                  <a16:creationId xmlns:a16="http://schemas.microsoft.com/office/drawing/2014/main" id="{504E02B4-34F1-4372-A3C1-B69874EF9083}"/>
                </a:ext>
              </a:extLst>
            </p:cNvPr>
            <p:cNvSpPr/>
            <p:nvPr/>
          </p:nvSpPr>
          <p:spPr>
            <a:xfrm>
              <a:off x="660069" y="2143737"/>
              <a:ext cx="216637" cy="232385"/>
            </a:xfrm>
            <a:prstGeom prst="rect">
              <a:avLst/>
            </a:prstGeom>
            <a:solidFill>
              <a:srgbClr val="32B5D3"/>
            </a:solidFill>
            <a:ln>
              <a:solidFill>
                <a:srgbClr val="32B5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6D8B20A-53C9-4654-9C74-9A0A37955B4D}"/>
              </a:ext>
            </a:extLst>
          </p:cNvPr>
          <p:cNvSpPr txBox="1"/>
          <p:nvPr/>
        </p:nvSpPr>
        <p:spPr>
          <a:xfrm>
            <a:off x="889268" y="1688325"/>
            <a:ext cx="1058456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добровольческо-волонтерское движение школьников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31652" y="691929"/>
            <a:ext cx="11449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ЦЕЛЕВЫЕ РЕГИОНАЛЬНЫЕ ОРИЕНТИРЫ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ДЛЯ ВОСПИТАНИЯ 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ГАРМОНИЧНО РАЗВИТОЙ И СОЦИАЛЬНО АКТИВНОЙ ЛИЧНОСТИ: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6D8B20A-53C9-4654-9C74-9A0A37955B4D}"/>
              </a:ext>
            </a:extLst>
          </p:cNvPr>
          <p:cNvSpPr txBox="1"/>
          <p:nvPr/>
        </p:nvSpPr>
        <p:spPr>
          <a:xfrm>
            <a:off x="854267" y="2132856"/>
            <a:ext cx="107030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художественно-эстетическое воспитание </a:t>
            </a:r>
            <a:r>
              <a:rPr lang="ru-RU" altLang="ko-K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(посещение театров, виртуальных концертных залов, развитие школьных хоров, театров, театральных студий, уроков музыки и изобразительного искусства)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6D8B20A-53C9-4654-9C74-9A0A37955B4D}"/>
              </a:ext>
            </a:extLst>
          </p:cNvPr>
          <p:cNvSpPr txBox="1"/>
          <p:nvPr/>
        </p:nvSpPr>
        <p:spPr>
          <a:xfrm>
            <a:off x="865356" y="3284984"/>
            <a:ext cx="1058456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развитие гражданского образования в образовательных организациях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D8B20A-53C9-4654-9C74-9A0A37955B4D}"/>
              </a:ext>
            </a:extLst>
          </p:cNvPr>
          <p:cNvSpPr txBox="1"/>
          <p:nvPr/>
        </p:nvSpPr>
        <p:spPr>
          <a:xfrm>
            <a:off x="865355" y="3861048"/>
            <a:ext cx="1058456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патриотическое воспитание и формирование российской идентичности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6D8B20A-53C9-4654-9C74-9A0A37955B4D}"/>
              </a:ext>
            </a:extLst>
          </p:cNvPr>
          <p:cNvSpPr txBox="1"/>
          <p:nvPr/>
        </p:nvSpPr>
        <p:spPr>
          <a:xfrm>
            <a:off x="812465" y="4438273"/>
            <a:ext cx="111450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духовно-нравственное воспитание детей на основе российских традиционных ценностей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6D8B20A-53C9-4654-9C74-9A0A37955B4D}"/>
              </a:ext>
            </a:extLst>
          </p:cNvPr>
          <p:cNvSpPr txBox="1"/>
          <p:nvPr/>
        </p:nvSpPr>
        <p:spPr>
          <a:xfrm>
            <a:off x="856072" y="4998948"/>
            <a:ext cx="1058456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физическое воспитание и формирование культуры здорового образа жизни</a:t>
            </a:r>
          </a:p>
        </p:txBody>
      </p:sp>
      <p:grpSp>
        <p:nvGrpSpPr>
          <p:cNvPr id="61" name="Группа 60"/>
          <p:cNvGrpSpPr/>
          <p:nvPr/>
        </p:nvGrpSpPr>
        <p:grpSpPr>
          <a:xfrm>
            <a:off x="619116" y="2996952"/>
            <a:ext cx="10949327" cy="232386"/>
            <a:chOff x="660069" y="2143737"/>
            <a:chExt cx="10949327" cy="232386"/>
          </a:xfrm>
        </p:grpSpPr>
        <p:cxnSp>
          <p:nvCxnSpPr>
            <p:cNvPr id="62" name="Straight Connector 75">
              <a:extLst>
                <a:ext uri="{FF2B5EF4-FFF2-40B4-BE49-F238E27FC236}">
                  <a16:creationId xmlns:a16="http://schemas.microsoft.com/office/drawing/2014/main" id="{59CE63A8-7174-46AD-A56B-DD76CC4D8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706" y="2364508"/>
              <a:ext cx="10732690" cy="11615"/>
            </a:xfrm>
            <a:prstGeom prst="line">
              <a:avLst/>
            </a:prstGeom>
            <a:ln w="38100">
              <a:solidFill>
                <a:srgbClr val="32B5D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76">
              <a:extLst>
                <a:ext uri="{FF2B5EF4-FFF2-40B4-BE49-F238E27FC236}">
                  <a16:creationId xmlns:a16="http://schemas.microsoft.com/office/drawing/2014/main" id="{504E02B4-34F1-4372-A3C1-B69874EF9083}"/>
                </a:ext>
              </a:extLst>
            </p:cNvPr>
            <p:cNvSpPr/>
            <p:nvPr/>
          </p:nvSpPr>
          <p:spPr>
            <a:xfrm>
              <a:off x="660069" y="2143737"/>
              <a:ext cx="216637" cy="232385"/>
            </a:xfrm>
            <a:prstGeom prst="rect">
              <a:avLst/>
            </a:prstGeom>
            <a:solidFill>
              <a:srgbClr val="32B5D3"/>
            </a:solidFill>
            <a:ln>
              <a:solidFill>
                <a:srgbClr val="32B5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619116" y="3573016"/>
            <a:ext cx="10949327" cy="232386"/>
            <a:chOff x="660069" y="2143737"/>
            <a:chExt cx="10949327" cy="232386"/>
          </a:xfrm>
        </p:grpSpPr>
        <p:cxnSp>
          <p:nvCxnSpPr>
            <p:cNvPr id="65" name="Straight Connector 75">
              <a:extLst>
                <a:ext uri="{FF2B5EF4-FFF2-40B4-BE49-F238E27FC236}">
                  <a16:creationId xmlns:a16="http://schemas.microsoft.com/office/drawing/2014/main" id="{59CE63A8-7174-46AD-A56B-DD76CC4D8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706" y="2364508"/>
              <a:ext cx="10732690" cy="11615"/>
            </a:xfrm>
            <a:prstGeom prst="line">
              <a:avLst/>
            </a:prstGeom>
            <a:ln w="38100">
              <a:solidFill>
                <a:srgbClr val="32B5D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76">
              <a:extLst>
                <a:ext uri="{FF2B5EF4-FFF2-40B4-BE49-F238E27FC236}">
                  <a16:creationId xmlns:a16="http://schemas.microsoft.com/office/drawing/2014/main" id="{504E02B4-34F1-4372-A3C1-B69874EF9083}"/>
                </a:ext>
              </a:extLst>
            </p:cNvPr>
            <p:cNvSpPr/>
            <p:nvPr/>
          </p:nvSpPr>
          <p:spPr>
            <a:xfrm>
              <a:off x="660069" y="2143737"/>
              <a:ext cx="216637" cy="232385"/>
            </a:xfrm>
            <a:prstGeom prst="rect">
              <a:avLst/>
            </a:prstGeom>
            <a:solidFill>
              <a:srgbClr val="32B5D3"/>
            </a:solidFill>
            <a:ln>
              <a:solidFill>
                <a:srgbClr val="32B5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619116" y="4132718"/>
            <a:ext cx="10949327" cy="232386"/>
            <a:chOff x="660069" y="2143737"/>
            <a:chExt cx="10949327" cy="232386"/>
          </a:xfrm>
        </p:grpSpPr>
        <p:cxnSp>
          <p:nvCxnSpPr>
            <p:cNvPr id="68" name="Straight Connector 75">
              <a:extLst>
                <a:ext uri="{FF2B5EF4-FFF2-40B4-BE49-F238E27FC236}">
                  <a16:creationId xmlns:a16="http://schemas.microsoft.com/office/drawing/2014/main" id="{59CE63A8-7174-46AD-A56B-DD76CC4D8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706" y="2364508"/>
              <a:ext cx="10732690" cy="11615"/>
            </a:xfrm>
            <a:prstGeom prst="line">
              <a:avLst/>
            </a:prstGeom>
            <a:ln w="38100">
              <a:solidFill>
                <a:srgbClr val="32B5D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76">
              <a:extLst>
                <a:ext uri="{FF2B5EF4-FFF2-40B4-BE49-F238E27FC236}">
                  <a16:creationId xmlns:a16="http://schemas.microsoft.com/office/drawing/2014/main" id="{504E02B4-34F1-4372-A3C1-B69874EF9083}"/>
                </a:ext>
              </a:extLst>
            </p:cNvPr>
            <p:cNvSpPr/>
            <p:nvPr/>
          </p:nvSpPr>
          <p:spPr>
            <a:xfrm>
              <a:off x="660069" y="2143737"/>
              <a:ext cx="216637" cy="232385"/>
            </a:xfrm>
            <a:prstGeom prst="rect">
              <a:avLst/>
            </a:prstGeom>
            <a:solidFill>
              <a:srgbClr val="32B5D3"/>
            </a:solidFill>
            <a:ln>
              <a:solidFill>
                <a:srgbClr val="32B5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595828" y="4708782"/>
            <a:ext cx="10949327" cy="232386"/>
            <a:chOff x="660069" y="2143737"/>
            <a:chExt cx="10949327" cy="232386"/>
          </a:xfrm>
        </p:grpSpPr>
        <p:cxnSp>
          <p:nvCxnSpPr>
            <p:cNvPr id="71" name="Straight Connector 75">
              <a:extLst>
                <a:ext uri="{FF2B5EF4-FFF2-40B4-BE49-F238E27FC236}">
                  <a16:creationId xmlns:a16="http://schemas.microsoft.com/office/drawing/2014/main" id="{59CE63A8-7174-46AD-A56B-DD76CC4D8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706" y="2364508"/>
              <a:ext cx="10732690" cy="11615"/>
            </a:xfrm>
            <a:prstGeom prst="line">
              <a:avLst/>
            </a:prstGeom>
            <a:ln w="38100">
              <a:solidFill>
                <a:srgbClr val="32B5D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6">
              <a:extLst>
                <a:ext uri="{FF2B5EF4-FFF2-40B4-BE49-F238E27FC236}">
                  <a16:creationId xmlns:a16="http://schemas.microsoft.com/office/drawing/2014/main" id="{504E02B4-34F1-4372-A3C1-B69874EF9083}"/>
                </a:ext>
              </a:extLst>
            </p:cNvPr>
            <p:cNvSpPr/>
            <p:nvPr/>
          </p:nvSpPr>
          <p:spPr>
            <a:xfrm>
              <a:off x="660069" y="2143737"/>
              <a:ext cx="216637" cy="232385"/>
            </a:xfrm>
            <a:prstGeom prst="rect">
              <a:avLst/>
            </a:prstGeom>
            <a:solidFill>
              <a:srgbClr val="32B5D3"/>
            </a:solidFill>
            <a:ln>
              <a:solidFill>
                <a:srgbClr val="32B5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625306" y="5212838"/>
            <a:ext cx="10949327" cy="232386"/>
            <a:chOff x="660069" y="2143737"/>
            <a:chExt cx="10949327" cy="232386"/>
          </a:xfrm>
        </p:grpSpPr>
        <p:cxnSp>
          <p:nvCxnSpPr>
            <p:cNvPr id="74" name="Straight Connector 75">
              <a:extLst>
                <a:ext uri="{FF2B5EF4-FFF2-40B4-BE49-F238E27FC236}">
                  <a16:creationId xmlns:a16="http://schemas.microsoft.com/office/drawing/2014/main" id="{59CE63A8-7174-46AD-A56B-DD76CC4D8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706" y="2364508"/>
              <a:ext cx="10732690" cy="11615"/>
            </a:xfrm>
            <a:prstGeom prst="line">
              <a:avLst/>
            </a:prstGeom>
            <a:ln w="38100">
              <a:solidFill>
                <a:srgbClr val="32B5D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6">
              <a:extLst>
                <a:ext uri="{FF2B5EF4-FFF2-40B4-BE49-F238E27FC236}">
                  <a16:creationId xmlns:a16="http://schemas.microsoft.com/office/drawing/2014/main" id="{504E02B4-34F1-4372-A3C1-B69874EF9083}"/>
                </a:ext>
              </a:extLst>
            </p:cNvPr>
            <p:cNvSpPr/>
            <p:nvPr/>
          </p:nvSpPr>
          <p:spPr>
            <a:xfrm>
              <a:off x="660069" y="2143737"/>
              <a:ext cx="216637" cy="232385"/>
            </a:xfrm>
            <a:prstGeom prst="rect">
              <a:avLst/>
            </a:prstGeom>
            <a:solidFill>
              <a:srgbClr val="32B5D3"/>
            </a:solidFill>
            <a:ln>
              <a:solidFill>
                <a:srgbClr val="32B5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</p:grpSp>
      <p:sp>
        <p:nvSpPr>
          <p:cNvPr id="76" name="Прямоугольник 75"/>
          <p:cNvSpPr/>
          <p:nvPr/>
        </p:nvSpPr>
        <p:spPr>
          <a:xfrm>
            <a:off x="865355" y="5575012"/>
            <a:ext cx="10692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404040"/>
                </a:solidFill>
              </a:rPr>
              <a:t>трудовое воспитание и профессиональное самоопределение</a:t>
            </a:r>
          </a:p>
        </p:txBody>
      </p:sp>
      <p:grpSp>
        <p:nvGrpSpPr>
          <p:cNvPr id="80" name="Группа 79"/>
          <p:cNvGrpSpPr/>
          <p:nvPr/>
        </p:nvGrpSpPr>
        <p:grpSpPr>
          <a:xfrm>
            <a:off x="649868" y="5788902"/>
            <a:ext cx="10949327" cy="232386"/>
            <a:chOff x="660069" y="2143737"/>
            <a:chExt cx="10949327" cy="232386"/>
          </a:xfrm>
        </p:grpSpPr>
        <p:cxnSp>
          <p:nvCxnSpPr>
            <p:cNvPr id="81" name="Straight Connector 75">
              <a:extLst>
                <a:ext uri="{FF2B5EF4-FFF2-40B4-BE49-F238E27FC236}">
                  <a16:creationId xmlns:a16="http://schemas.microsoft.com/office/drawing/2014/main" id="{59CE63A8-7174-46AD-A56B-DD76CC4D8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706" y="2364508"/>
              <a:ext cx="10732690" cy="11615"/>
            </a:xfrm>
            <a:prstGeom prst="line">
              <a:avLst/>
            </a:prstGeom>
            <a:ln w="38100">
              <a:solidFill>
                <a:srgbClr val="32B5D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76">
              <a:extLst>
                <a:ext uri="{FF2B5EF4-FFF2-40B4-BE49-F238E27FC236}">
                  <a16:creationId xmlns:a16="http://schemas.microsoft.com/office/drawing/2014/main" id="{504E02B4-34F1-4372-A3C1-B69874EF9083}"/>
                </a:ext>
              </a:extLst>
            </p:cNvPr>
            <p:cNvSpPr/>
            <p:nvPr/>
          </p:nvSpPr>
          <p:spPr>
            <a:xfrm>
              <a:off x="660069" y="2143737"/>
              <a:ext cx="216637" cy="232385"/>
            </a:xfrm>
            <a:prstGeom prst="rect">
              <a:avLst/>
            </a:prstGeom>
            <a:solidFill>
              <a:srgbClr val="32B5D3"/>
            </a:solidFill>
            <a:ln>
              <a:solidFill>
                <a:srgbClr val="32B5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</p:grpSp>
      <p:pic>
        <p:nvPicPr>
          <p:cNvPr id="92" name="Рисунок 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16" y="1478446"/>
            <a:ext cx="11055666" cy="7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7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/>
          <p:cNvGrpSpPr/>
          <p:nvPr/>
        </p:nvGrpSpPr>
        <p:grpSpPr>
          <a:xfrm>
            <a:off x="643123" y="2159807"/>
            <a:ext cx="10949327" cy="232386"/>
            <a:chOff x="660069" y="2143737"/>
            <a:chExt cx="10949327" cy="232386"/>
          </a:xfrm>
        </p:grpSpPr>
        <p:cxnSp>
          <p:nvCxnSpPr>
            <p:cNvPr id="2" name="Straight Connector 75">
              <a:extLst>
                <a:ext uri="{FF2B5EF4-FFF2-40B4-BE49-F238E27FC236}">
                  <a16:creationId xmlns:a16="http://schemas.microsoft.com/office/drawing/2014/main" id="{59CE63A8-7174-46AD-A56B-DD76CC4D8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706" y="2364508"/>
              <a:ext cx="10732690" cy="11615"/>
            </a:xfrm>
            <a:prstGeom prst="line">
              <a:avLst/>
            </a:prstGeom>
            <a:ln w="38100">
              <a:solidFill>
                <a:srgbClr val="32B5D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76">
              <a:extLst>
                <a:ext uri="{FF2B5EF4-FFF2-40B4-BE49-F238E27FC236}">
                  <a16:creationId xmlns:a16="http://schemas.microsoft.com/office/drawing/2014/main" id="{504E02B4-34F1-4372-A3C1-B69874EF9083}"/>
                </a:ext>
              </a:extLst>
            </p:cNvPr>
            <p:cNvSpPr/>
            <p:nvPr/>
          </p:nvSpPr>
          <p:spPr>
            <a:xfrm>
              <a:off x="660069" y="2143737"/>
              <a:ext cx="216637" cy="232385"/>
            </a:xfrm>
            <a:prstGeom prst="rect">
              <a:avLst/>
            </a:prstGeom>
            <a:solidFill>
              <a:srgbClr val="32B5D3"/>
            </a:solidFill>
            <a:ln>
              <a:solidFill>
                <a:srgbClr val="32B5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6D8B20A-53C9-4654-9C74-9A0A37955B4D}"/>
              </a:ext>
            </a:extLst>
          </p:cNvPr>
          <p:cNvSpPr txBox="1"/>
          <p:nvPr/>
        </p:nvSpPr>
        <p:spPr>
          <a:xfrm>
            <a:off x="904786" y="1878536"/>
            <a:ext cx="1058456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формирования </a:t>
            </a:r>
            <a:r>
              <a:rPr lang="ru-RU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безбарьерной</a:t>
            </a:r>
            <a:r>
              <a:rPr lang="ru-RU" altLang="ko-K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этнокультурной межэтнической образовательной среды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31652" y="691929"/>
            <a:ext cx="11449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ЦЕЛЕВЫЕ РЕГИОНАЛЬНЫЕ ОРИЕНТИРЫ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ДЛЯ ВОСПИТАНИЯ 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ГАРМОНИЧНО РАЗВИТОЙ И СОЦИАЛЬНО АКТИВНОЙ ЛИЧНОСТИ: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6D8B20A-53C9-4654-9C74-9A0A37955B4D}"/>
              </a:ext>
            </a:extLst>
          </p:cNvPr>
          <p:cNvSpPr txBox="1"/>
          <p:nvPr/>
        </p:nvSpPr>
        <p:spPr>
          <a:xfrm>
            <a:off x="960163" y="2586440"/>
            <a:ext cx="10703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развитие </a:t>
            </a:r>
            <a:r>
              <a:rPr lang="ru-RU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медиаобразования</a:t>
            </a:r>
            <a:r>
              <a:rPr lang="ru-RU" altLang="ko-K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altLang="ko-K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altLang="ko-K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образовательных организациях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6D8B20A-53C9-4654-9C74-9A0A37955B4D}"/>
              </a:ext>
            </a:extLst>
          </p:cNvPr>
          <p:cNvSpPr txBox="1"/>
          <p:nvPr/>
        </p:nvSpPr>
        <p:spPr>
          <a:xfrm>
            <a:off x="943080" y="3090496"/>
            <a:ext cx="1058456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развития непрерывного экологического образования и просвещения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D8B20A-53C9-4654-9C74-9A0A37955B4D}"/>
              </a:ext>
            </a:extLst>
          </p:cNvPr>
          <p:cNvSpPr txBox="1"/>
          <p:nvPr/>
        </p:nvSpPr>
        <p:spPr>
          <a:xfrm>
            <a:off x="975957" y="3717177"/>
            <a:ext cx="1058456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воспитание безопасного поведения детей  на дорогах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6D8B20A-53C9-4654-9C74-9A0A37955B4D}"/>
              </a:ext>
            </a:extLst>
          </p:cNvPr>
          <p:cNvSpPr txBox="1"/>
          <p:nvPr/>
        </p:nvSpPr>
        <p:spPr>
          <a:xfrm>
            <a:off x="943080" y="4262270"/>
            <a:ext cx="111450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развитие  туристско-краеведческой деятельности в образовательных организациях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6D8B20A-53C9-4654-9C74-9A0A37955B4D}"/>
              </a:ext>
            </a:extLst>
          </p:cNvPr>
          <p:cNvSpPr txBox="1"/>
          <p:nvPr/>
        </p:nvSpPr>
        <p:spPr>
          <a:xfrm>
            <a:off x="904389" y="4832926"/>
            <a:ext cx="1058456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популяризация объектов культурного наследия Томской области их сохранение</a:t>
            </a:r>
          </a:p>
        </p:txBody>
      </p:sp>
      <p:grpSp>
        <p:nvGrpSpPr>
          <p:cNvPr id="61" name="Группа 60"/>
          <p:cNvGrpSpPr/>
          <p:nvPr/>
        </p:nvGrpSpPr>
        <p:grpSpPr>
          <a:xfrm>
            <a:off x="643123" y="2789831"/>
            <a:ext cx="10949327" cy="232386"/>
            <a:chOff x="660069" y="2143737"/>
            <a:chExt cx="10949327" cy="232386"/>
          </a:xfrm>
        </p:grpSpPr>
        <p:cxnSp>
          <p:nvCxnSpPr>
            <p:cNvPr id="62" name="Straight Connector 75">
              <a:extLst>
                <a:ext uri="{FF2B5EF4-FFF2-40B4-BE49-F238E27FC236}">
                  <a16:creationId xmlns:a16="http://schemas.microsoft.com/office/drawing/2014/main" id="{59CE63A8-7174-46AD-A56B-DD76CC4D8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706" y="2364508"/>
              <a:ext cx="10732690" cy="11615"/>
            </a:xfrm>
            <a:prstGeom prst="line">
              <a:avLst/>
            </a:prstGeom>
            <a:ln w="38100">
              <a:solidFill>
                <a:srgbClr val="32B5D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76">
              <a:extLst>
                <a:ext uri="{FF2B5EF4-FFF2-40B4-BE49-F238E27FC236}">
                  <a16:creationId xmlns:a16="http://schemas.microsoft.com/office/drawing/2014/main" id="{504E02B4-34F1-4372-A3C1-B69874EF9083}"/>
                </a:ext>
              </a:extLst>
            </p:cNvPr>
            <p:cNvSpPr/>
            <p:nvPr/>
          </p:nvSpPr>
          <p:spPr>
            <a:xfrm>
              <a:off x="660069" y="2143737"/>
              <a:ext cx="216637" cy="232385"/>
            </a:xfrm>
            <a:prstGeom prst="rect">
              <a:avLst/>
            </a:prstGeom>
            <a:solidFill>
              <a:srgbClr val="32B5D3"/>
            </a:solidFill>
            <a:ln>
              <a:solidFill>
                <a:srgbClr val="32B5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643123" y="3340684"/>
            <a:ext cx="10949327" cy="232386"/>
            <a:chOff x="660069" y="2143737"/>
            <a:chExt cx="10949327" cy="232386"/>
          </a:xfrm>
        </p:grpSpPr>
        <p:cxnSp>
          <p:nvCxnSpPr>
            <p:cNvPr id="65" name="Straight Connector 75">
              <a:extLst>
                <a:ext uri="{FF2B5EF4-FFF2-40B4-BE49-F238E27FC236}">
                  <a16:creationId xmlns:a16="http://schemas.microsoft.com/office/drawing/2014/main" id="{59CE63A8-7174-46AD-A56B-DD76CC4D8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706" y="2364508"/>
              <a:ext cx="10732690" cy="11615"/>
            </a:xfrm>
            <a:prstGeom prst="line">
              <a:avLst/>
            </a:prstGeom>
            <a:ln w="38100">
              <a:solidFill>
                <a:srgbClr val="32B5D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76">
              <a:extLst>
                <a:ext uri="{FF2B5EF4-FFF2-40B4-BE49-F238E27FC236}">
                  <a16:creationId xmlns:a16="http://schemas.microsoft.com/office/drawing/2014/main" id="{504E02B4-34F1-4372-A3C1-B69874EF9083}"/>
                </a:ext>
              </a:extLst>
            </p:cNvPr>
            <p:cNvSpPr/>
            <p:nvPr/>
          </p:nvSpPr>
          <p:spPr>
            <a:xfrm>
              <a:off x="660069" y="2143737"/>
              <a:ext cx="216637" cy="232385"/>
            </a:xfrm>
            <a:prstGeom prst="rect">
              <a:avLst/>
            </a:prstGeom>
            <a:solidFill>
              <a:srgbClr val="32B5D3"/>
            </a:solidFill>
            <a:ln>
              <a:solidFill>
                <a:srgbClr val="32B5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643123" y="3903693"/>
            <a:ext cx="10949327" cy="232386"/>
            <a:chOff x="660069" y="2143737"/>
            <a:chExt cx="10949327" cy="232386"/>
          </a:xfrm>
        </p:grpSpPr>
        <p:cxnSp>
          <p:nvCxnSpPr>
            <p:cNvPr id="68" name="Straight Connector 75">
              <a:extLst>
                <a:ext uri="{FF2B5EF4-FFF2-40B4-BE49-F238E27FC236}">
                  <a16:creationId xmlns:a16="http://schemas.microsoft.com/office/drawing/2014/main" id="{59CE63A8-7174-46AD-A56B-DD76CC4D8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706" y="2364508"/>
              <a:ext cx="10732690" cy="11615"/>
            </a:xfrm>
            <a:prstGeom prst="line">
              <a:avLst/>
            </a:prstGeom>
            <a:ln w="38100">
              <a:solidFill>
                <a:srgbClr val="32B5D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76">
              <a:extLst>
                <a:ext uri="{FF2B5EF4-FFF2-40B4-BE49-F238E27FC236}">
                  <a16:creationId xmlns:a16="http://schemas.microsoft.com/office/drawing/2014/main" id="{504E02B4-34F1-4372-A3C1-B69874EF9083}"/>
                </a:ext>
              </a:extLst>
            </p:cNvPr>
            <p:cNvSpPr/>
            <p:nvPr/>
          </p:nvSpPr>
          <p:spPr>
            <a:xfrm>
              <a:off x="660069" y="2143737"/>
              <a:ext cx="216637" cy="232385"/>
            </a:xfrm>
            <a:prstGeom prst="rect">
              <a:avLst/>
            </a:prstGeom>
            <a:solidFill>
              <a:srgbClr val="32B5D3"/>
            </a:solidFill>
            <a:ln>
              <a:solidFill>
                <a:srgbClr val="32B5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658767" y="4469135"/>
            <a:ext cx="10949327" cy="232386"/>
            <a:chOff x="660069" y="2143737"/>
            <a:chExt cx="10949327" cy="232386"/>
          </a:xfrm>
        </p:grpSpPr>
        <p:cxnSp>
          <p:nvCxnSpPr>
            <p:cNvPr id="71" name="Straight Connector 75">
              <a:extLst>
                <a:ext uri="{FF2B5EF4-FFF2-40B4-BE49-F238E27FC236}">
                  <a16:creationId xmlns:a16="http://schemas.microsoft.com/office/drawing/2014/main" id="{59CE63A8-7174-46AD-A56B-DD76CC4D8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706" y="2364508"/>
              <a:ext cx="10732690" cy="11615"/>
            </a:xfrm>
            <a:prstGeom prst="line">
              <a:avLst/>
            </a:prstGeom>
            <a:ln w="38100">
              <a:solidFill>
                <a:srgbClr val="32B5D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6">
              <a:extLst>
                <a:ext uri="{FF2B5EF4-FFF2-40B4-BE49-F238E27FC236}">
                  <a16:creationId xmlns:a16="http://schemas.microsoft.com/office/drawing/2014/main" id="{504E02B4-34F1-4372-A3C1-B69874EF9083}"/>
                </a:ext>
              </a:extLst>
            </p:cNvPr>
            <p:cNvSpPr/>
            <p:nvPr/>
          </p:nvSpPr>
          <p:spPr>
            <a:xfrm>
              <a:off x="660069" y="2143737"/>
              <a:ext cx="216637" cy="232385"/>
            </a:xfrm>
            <a:prstGeom prst="rect">
              <a:avLst/>
            </a:prstGeom>
            <a:solidFill>
              <a:srgbClr val="32B5D3"/>
            </a:solidFill>
            <a:ln>
              <a:solidFill>
                <a:srgbClr val="32B5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646485" y="5035422"/>
            <a:ext cx="10949327" cy="232386"/>
            <a:chOff x="660069" y="2143737"/>
            <a:chExt cx="10949327" cy="232386"/>
          </a:xfrm>
        </p:grpSpPr>
        <p:cxnSp>
          <p:nvCxnSpPr>
            <p:cNvPr id="74" name="Straight Connector 75">
              <a:extLst>
                <a:ext uri="{FF2B5EF4-FFF2-40B4-BE49-F238E27FC236}">
                  <a16:creationId xmlns:a16="http://schemas.microsoft.com/office/drawing/2014/main" id="{59CE63A8-7174-46AD-A56B-DD76CC4D8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706" y="2364508"/>
              <a:ext cx="10732690" cy="11615"/>
            </a:xfrm>
            <a:prstGeom prst="line">
              <a:avLst/>
            </a:prstGeom>
            <a:ln w="38100">
              <a:solidFill>
                <a:srgbClr val="32B5D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6">
              <a:extLst>
                <a:ext uri="{FF2B5EF4-FFF2-40B4-BE49-F238E27FC236}">
                  <a16:creationId xmlns:a16="http://schemas.microsoft.com/office/drawing/2014/main" id="{504E02B4-34F1-4372-A3C1-B69874EF9083}"/>
                </a:ext>
              </a:extLst>
            </p:cNvPr>
            <p:cNvSpPr/>
            <p:nvPr/>
          </p:nvSpPr>
          <p:spPr>
            <a:xfrm>
              <a:off x="660069" y="2143737"/>
              <a:ext cx="216637" cy="232385"/>
            </a:xfrm>
            <a:prstGeom prst="rect">
              <a:avLst/>
            </a:prstGeom>
            <a:solidFill>
              <a:srgbClr val="32B5D3"/>
            </a:solidFill>
            <a:ln>
              <a:solidFill>
                <a:srgbClr val="32B5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</p:grpSp>
      <p:sp>
        <p:nvSpPr>
          <p:cNvPr id="76" name="Прямоугольник 75"/>
          <p:cNvSpPr/>
          <p:nvPr/>
        </p:nvSpPr>
        <p:spPr>
          <a:xfrm>
            <a:off x="880105" y="5423309"/>
            <a:ext cx="10692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404040"/>
                </a:solidFill>
              </a:rPr>
              <a:t>формирование законопослушного поведения</a:t>
            </a:r>
          </a:p>
        </p:txBody>
      </p:sp>
      <p:grpSp>
        <p:nvGrpSpPr>
          <p:cNvPr id="80" name="Группа 79"/>
          <p:cNvGrpSpPr/>
          <p:nvPr/>
        </p:nvGrpSpPr>
        <p:grpSpPr>
          <a:xfrm>
            <a:off x="643123" y="5648856"/>
            <a:ext cx="10949327" cy="232386"/>
            <a:chOff x="660069" y="2143737"/>
            <a:chExt cx="10949327" cy="232386"/>
          </a:xfrm>
        </p:grpSpPr>
        <p:cxnSp>
          <p:nvCxnSpPr>
            <p:cNvPr id="81" name="Straight Connector 75">
              <a:extLst>
                <a:ext uri="{FF2B5EF4-FFF2-40B4-BE49-F238E27FC236}">
                  <a16:creationId xmlns:a16="http://schemas.microsoft.com/office/drawing/2014/main" id="{59CE63A8-7174-46AD-A56B-DD76CC4D8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706" y="2364508"/>
              <a:ext cx="10732690" cy="11615"/>
            </a:xfrm>
            <a:prstGeom prst="line">
              <a:avLst/>
            </a:prstGeom>
            <a:ln w="38100">
              <a:solidFill>
                <a:srgbClr val="32B5D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76">
              <a:extLst>
                <a:ext uri="{FF2B5EF4-FFF2-40B4-BE49-F238E27FC236}">
                  <a16:creationId xmlns:a16="http://schemas.microsoft.com/office/drawing/2014/main" id="{504E02B4-34F1-4372-A3C1-B69874EF9083}"/>
                </a:ext>
              </a:extLst>
            </p:cNvPr>
            <p:cNvSpPr/>
            <p:nvPr/>
          </p:nvSpPr>
          <p:spPr>
            <a:xfrm>
              <a:off x="660069" y="2143737"/>
              <a:ext cx="216637" cy="232385"/>
            </a:xfrm>
            <a:prstGeom prst="rect">
              <a:avLst/>
            </a:prstGeom>
            <a:solidFill>
              <a:srgbClr val="32B5D3"/>
            </a:solidFill>
            <a:ln>
              <a:solidFill>
                <a:srgbClr val="32B5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</p:grpSp>
      <p:pic>
        <p:nvPicPr>
          <p:cNvPr id="92" name="Рисунок 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16" y="1478446"/>
            <a:ext cx="11055666" cy="7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8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7"/>
            <a:ext cx="8706905" cy="535362"/>
          </a:xfrm>
          <a:prstGeom prst="rect">
            <a:avLst/>
          </a:prstGeom>
          <a:solidFill>
            <a:srgbClr val="302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7368" y="332656"/>
            <a:ext cx="8352928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68696" y="347389"/>
            <a:ext cx="85273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ПАТРИОТИЧЕСКОЕ ВОСПИТАНИЕ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8514" y="5115962"/>
            <a:ext cx="11070131" cy="338554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lvl="0" algn="just"/>
            <a:r>
              <a:rPr lang="ru-RU" sz="1600" b="1" dirty="0">
                <a:solidFill>
                  <a:srgbClr val="30287C"/>
                </a:solidFill>
              </a:rPr>
              <a:t>Развитие юнармейского движения</a:t>
            </a:r>
            <a:r>
              <a:rPr lang="ru-RU" sz="1600" dirty="0">
                <a:solidFill>
                  <a:srgbClr val="30287C"/>
                </a:solidFill>
              </a:rPr>
              <a:t>. </a:t>
            </a:r>
            <a:r>
              <a:rPr lang="ru-RU" sz="1600" dirty="0">
                <a:solidFill>
                  <a:prstClr val="black"/>
                </a:solidFill>
              </a:rPr>
              <a:t>Май 2020 г. - 2100 юнармейцев, 109 отрядов</a:t>
            </a:r>
            <a:r>
              <a:rPr lang="ru-RU" sz="1600" dirty="0" smtClean="0">
                <a:solidFill>
                  <a:prstClr val="black"/>
                </a:solidFill>
              </a:rPr>
              <a:t>; 2025 </a:t>
            </a:r>
            <a:r>
              <a:rPr lang="ru-RU" sz="1600" dirty="0">
                <a:solidFill>
                  <a:prstClr val="black"/>
                </a:solidFill>
              </a:rPr>
              <a:t>г. - 5000 юнармейцев, 200 отрядов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8516" y="2710213"/>
            <a:ext cx="11070132" cy="369332"/>
          </a:xfrm>
          <a:prstGeom prst="rect">
            <a:avLst/>
          </a:prstGeom>
          <a:ln w="3175">
            <a:noFill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b="1" dirty="0">
                <a:solidFill>
                  <a:srgbClr val="30287C"/>
                </a:solidFill>
              </a:rPr>
              <a:t>Открытие военно-патриотического центра «Авангард» </a:t>
            </a:r>
            <a:r>
              <a:rPr lang="ru-RU" b="1" dirty="0" smtClean="0">
                <a:solidFill>
                  <a:srgbClr val="30287C"/>
                </a:solidFill>
              </a:rPr>
              <a:t>в </a:t>
            </a:r>
            <a:r>
              <a:rPr lang="ru-RU" b="1" dirty="0">
                <a:solidFill>
                  <a:srgbClr val="30287C"/>
                </a:solidFill>
              </a:rPr>
              <a:t>2021 г.</a:t>
            </a:r>
            <a:r>
              <a:rPr lang="ru-RU" b="1" dirty="0">
                <a:solidFill>
                  <a:srgbClr val="483A08"/>
                </a:solidFill>
              </a:rPr>
              <a:t>, </a:t>
            </a:r>
            <a:r>
              <a:rPr lang="ru-RU" dirty="0">
                <a:solidFill>
                  <a:srgbClr val="483A08"/>
                </a:solidFill>
              </a:rPr>
              <a:t>900 детей ежегодно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8514" y="3132424"/>
            <a:ext cx="10786213" cy="584775"/>
          </a:xfrm>
          <a:prstGeom prst="rect">
            <a:avLst/>
          </a:prstGeom>
          <a:ln w="3175">
            <a:noFill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1600" b="1" dirty="0">
                <a:solidFill>
                  <a:srgbClr val="30287C"/>
                </a:solidFill>
              </a:rPr>
              <a:t>Развитие детского краеведения и туристических объединений по направлению «Дорогами томских дивизий. Томск – город трудовой доблести</a:t>
            </a:r>
            <a:r>
              <a:rPr lang="ru-RU" sz="1600" b="1" dirty="0" smtClean="0">
                <a:solidFill>
                  <a:srgbClr val="30287C"/>
                </a:solidFill>
              </a:rPr>
              <a:t>»</a:t>
            </a:r>
            <a:r>
              <a:rPr lang="ru-RU" sz="1600" dirty="0" smtClean="0">
                <a:solidFill>
                  <a:srgbClr val="30287C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до </a:t>
            </a:r>
            <a:r>
              <a:rPr lang="ru-RU" sz="1600" dirty="0">
                <a:solidFill>
                  <a:prstClr val="black"/>
                </a:solidFill>
              </a:rPr>
              <a:t>2025 года 310 </a:t>
            </a:r>
            <a:r>
              <a:rPr lang="ru-RU" sz="1600" dirty="0" smtClean="0">
                <a:solidFill>
                  <a:prstClr val="black"/>
                </a:solidFill>
              </a:rPr>
              <a:t>СОШ, </a:t>
            </a:r>
            <a:r>
              <a:rPr lang="ru-RU" sz="1600" dirty="0">
                <a:solidFill>
                  <a:prstClr val="black"/>
                </a:solidFill>
              </a:rPr>
              <a:t>199 ДОУ, 20 </a:t>
            </a:r>
            <a:r>
              <a:rPr lang="ru-RU" sz="1600" dirty="0" smtClean="0">
                <a:solidFill>
                  <a:prstClr val="black"/>
                </a:solidFill>
              </a:rPr>
              <a:t>МО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8515" y="4452501"/>
            <a:ext cx="11070132" cy="584775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lvl="0">
              <a:tabLst>
                <a:tab pos="6546850" algn="l"/>
                <a:tab pos="7623175" algn="l"/>
                <a:tab pos="8255000" algn="l"/>
              </a:tabLst>
            </a:pPr>
            <a:r>
              <a:rPr lang="ru-RU" sz="1600" b="1" dirty="0">
                <a:solidFill>
                  <a:srgbClr val="30287C"/>
                </a:solidFill>
              </a:rPr>
              <a:t>Изучение истории, культуры, краеведения, этнографии Томской области через развитие школьных </a:t>
            </a:r>
            <a:r>
              <a:rPr lang="ru-RU" sz="1600" b="1" dirty="0" smtClean="0">
                <a:solidFill>
                  <a:srgbClr val="30287C"/>
                </a:solidFill>
              </a:rPr>
              <a:t>музеев </a:t>
            </a:r>
            <a:r>
              <a:rPr lang="ru-RU" sz="1600" dirty="0" smtClean="0">
                <a:solidFill>
                  <a:prstClr val="black"/>
                </a:solidFill>
              </a:rPr>
              <a:t>2020 </a:t>
            </a:r>
            <a:r>
              <a:rPr lang="ru-RU" sz="1600" dirty="0">
                <a:solidFill>
                  <a:prstClr val="black"/>
                </a:solidFill>
              </a:rPr>
              <a:t>г. – 153 школьных музея (49,3</a:t>
            </a:r>
            <a:r>
              <a:rPr lang="ru-RU" sz="1600" dirty="0" smtClean="0">
                <a:solidFill>
                  <a:prstClr val="black"/>
                </a:solidFill>
              </a:rPr>
              <a:t>%); до 2025 </a:t>
            </a:r>
            <a:r>
              <a:rPr lang="ru-RU" sz="1600" dirty="0">
                <a:solidFill>
                  <a:prstClr val="black"/>
                </a:solidFill>
              </a:rPr>
              <a:t>г. </a:t>
            </a:r>
            <a:r>
              <a:rPr lang="ru-RU" sz="1600" dirty="0" smtClean="0">
                <a:solidFill>
                  <a:prstClr val="black"/>
                </a:solidFill>
              </a:rPr>
              <a:t>– 100 % школ        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15924" y="3789040"/>
            <a:ext cx="10786213" cy="58477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rgbClr val="30287C"/>
                </a:solidFill>
              </a:rPr>
              <a:t>Увековечивание памяти героев ВОВ и ветеранов боевых действий, уроженцев Томской области; воспитание уважения к старшему поколению </a:t>
            </a:r>
            <a:r>
              <a:rPr lang="ru-RU" sz="1600" dirty="0" smtClean="0"/>
              <a:t>развитие поисковых, тимуровских отрядов, волонтерского движения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33457" y="5550332"/>
            <a:ext cx="10951176" cy="58477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rgbClr val="30287C"/>
                </a:solidFill>
              </a:rPr>
              <a:t>Вовлечение детей в работу </a:t>
            </a:r>
            <a:r>
              <a:rPr lang="ru-RU" sz="1600" dirty="0">
                <a:cs typeface="Arial" panose="020B0604020202020204" pitchFamily="34" charset="0"/>
              </a:rPr>
              <a:t>школьного отделения Томского областного отделения </a:t>
            </a:r>
            <a:r>
              <a:rPr lang="ru-RU" sz="1600" b="1" dirty="0" smtClean="0">
                <a:solidFill>
                  <a:srgbClr val="30287C"/>
                </a:solidFill>
              </a:rPr>
              <a:t>Русского географического общества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с</a:t>
            </a:r>
            <a:r>
              <a:rPr lang="ru-RU" sz="1600" dirty="0" smtClean="0">
                <a:cs typeface="Arial" panose="020B0604020202020204" pitchFamily="34" charset="0"/>
              </a:rPr>
              <a:t> целью воспитания уважения к родной природе и истории Томской области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51384" y="1517523"/>
            <a:ext cx="11377264" cy="1077218"/>
          </a:xfrm>
          <a:prstGeom prst="rect">
            <a:avLst/>
          </a:prstGeom>
          <a:solidFill>
            <a:srgbClr val="FBFBFB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	формирование </a:t>
            </a:r>
            <a:r>
              <a:rPr lang="ru-RU" sz="1600" dirty="0"/>
              <a:t>у детей, проживающих в Томской области, патриотических ценностей, гордости за свою Родину, уважения к традициям и культуре народов России, памяти о подвигах защитников Отечества и готовности к защите его интересов, ответственности за свое будущее и будущее своей страны, уважения к старшему поколению, бережного отношения к природе родного края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198781" y="1429250"/>
            <a:ext cx="1274560" cy="461665"/>
            <a:chOff x="9090455" y="991894"/>
            <a:chExt cx="1274560" cy="461665"/>
          </a:xfrm>
        </p:grpSpPr>
        <p:sp>
          <p:nvSpPr>
            <p:cNvPr id="16" name="Chevron 3">
              <a:extLst>
                <a:ext uri="{FF2B5EF4-FFF2-40B4-BE49-F238E27FC236}">
                  <a16:creationId xmlns:a16="http://schemas.microsoft.com/office/drawing/2014/main" id="{BF83716A-15A4-4C84-8180-18E016DC930B}"/>
                </a:ext>
              </a:extLst>
            </p:cNvPr>
            <p:cNvSpPr/>
            <p:nvPr/>
          </p:nvSpPr>
          <p:spPr>
            <a:xfrm>
              <a:off x="9102857" y="1077769"/>
              <a:ext cx="1225575" cy="327453"/>
            </a:xfrm>
            <a:prstGeom prst="chevron">
              <a:avLst/>
            </a:prstGeom>
            <a:solidFill>
              <a:srgbClr val="31B5D3"/>
            </a:solidFill>
            <a:ln w="19050">
              <a:solidFill>
                <a:srgbClr val="31B5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97F2F9A-3C4E-4BF4-BB73-EA970945E24C}"/>
                </a:ext>
              </a:extLst>
            </p:cNvPr>
            <p:cNvSpPr txBox="1"/>
            <p:nvPr/>
          </p:nvSpPr>
          <p:spPr>
            <a:xfrm>
              <a:off x="9090455" y="991894"/>
              <a:ext cx="127456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altLang="ko-KR" sz="2400" b="1" dirty="0" smtClean="0">
                  <a:solidFill>
                    <a:schemeClr val="bg1"/>
                  </a:solidFill>
                  <a:cs typeface="Arial" pitchFamily="34" charset="0"/>
                </a:rPr>
                <a:t>ЦЕЛЬ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132654" y="973114"/>
            <a:ext cx="10481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проект «Развитие патриотического воспитания детей Томской области»</a:t>
            </a:r>
            <a:endParaRPr lang="ru-RU" dirty="0"/>
          </a:p>
        </p:txBody>
      </p:sp>
      <p:cxnSp>
        <p:nvCxnSpPr>
          <p:cNvPr id="20" name="Straight Connector 75">
            <a:extLst>
              <a:ext uri="{FF2B5EF4-FFF2-40B4-BE49-F238E27FC236}">
                <a16:creationId xmlns:a16="http://schemas.microsoft.com/office/drawing/2014/main" id="{59CE63A8-7174-46AD-A56B-DD76CC4D8074}"/>
              </a:ext>
            </a:extLst>
          </p:cNvPr>
          <p:cNvCxnSpPr>
            <a:cxnSpLocks/>
          </p:cNvCxnSpPr>
          <p:nvPr/>
        </p:nvCxnSpPr>
        <p:spPr>
          <a:xfrm flipV="1">
            <a:off x="211183" y="1371014"/>
            <a:ext cx="8981161" cy="14101"/>
          </a:xfrm>
          <a:prstGeom prst="line">
            <a:avLst/>
          </a:prstGeom>
          <a:ln w="28575">
            <a:solidFill>
              <a:srgbClr val="31B5D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edu.tomsk.gov.ru/uploads/272/thumbs/news/small_4afa118a2b1b515c26c5f752dc9b06fdee5be0e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15" y="4373815"/>
            <a:ext cx="707590" cy="7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valerianovsk.ru/uploadedFiles/newsimages/big/bezymjannyj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2700" y1="74000" x2="12700" y2="74000"/>
                        <a14:foregroundMark x1="24400" y1="72889" x2="24400" y2="72889"/>
                        <a14:foregroundMark x1="37100" y1="77556" x2="37100" y2="77556"/>
                        <a14:foregroundMark x1="47100" y1="74667" x2="47100" y2="74667"/>
                        <a14:foregroundMark x1="60100" y1="74667" x2="60100" y2="74667"/>
                        <a14:foregroundMark x1="72100" y1="74667" x2="72100" y2="74667"/>
                        <a14:foregroundMark x1="91300" y1="73667" x2="91300" y2="73667"/>
                        <a14:foregroundMark x1="53300" y1="32111" x2="53300" y2="32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1" y="4926716"/>
            <a:ext cx="692907" cy="62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vyatsu.ru/uploads/2019/10/08/RGO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2" t="3117" r="10776" b="4922"/>
          <a:stretch/>
        </p:blipFill>
        <p:spPr bwMode="auto">
          <a:xfrm>
            <a:off x="230084" y="5619646"/>
            <a:ext cx="630300" cy="49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Группа 30"/>
          <p:cNvGrpSpPr/>
          <p:nvPr/>
        </p:nvGrpSpPr>
        <p:grpSpPr>
          <a:xfrm>
            <a:off x="695400" y="2856972"/>
            <a:ext cx="10949327" cy="232386"/>
            <a:chOff x="660069" y="2143737"/>
            <a:chExt cx="10949327" cy="232386"/>
          </a:xfrm>
        </p:grpSpPr>
        <p:cxnSp>
          <p:nvCxnSpPr>
            <p:cNvPr id="32" name="Straight Connector 75">
              <a:extLst>
                <a:ext uri="{FF2B5EF4-FFF2-40B4-BE49-F238E27FC236}">
                  <a16:creationId xmlns:a16="http://schemas.microsoft.com/office/drawing/2014/main" id="{59CE63A8-7174-46AD-A56B-DD76CC4D8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706" y="2364508"/>
              <a:ext cx="10732690" cy="11615"/>
            </a:xfrm>
            <a:prstGeom prst="line">
              <a:avLst/>
            </a:prstGeom>
            <a:ln w="28575">
              <a:solidFill>
                <a:srgbClr val="32B5D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76">
              <a:extLst>
                <a:ext uri="{FF2B5EF4-FFF2-40B4-BE49-F238E27FC236}">
                  <a16:creationId xmlns:a16="http://schemas.microsoft.com/office/drawing/2014/main" id="{504E02B4-34F1-4372-A3C1-B69874EF9083}"/>
                </a:ext>
              </a:extLst>
            </p:cNvPr>
            <p:cNvSpPr/>
            <p:nvPr/>
          </p:nvSpPr>
          <p:spPr>
            <a:xfrm>
              <a:off x="660069" y="2143737"/>
              <a:ext cx="216637" cy="232385"/>
            </a:xfrm>
            <a:prstGeom prst="rect">
              <a:avLst/>
            </a:prstGeom>
            <a:solidFill>
              <a:srgbClr val="32B5D3"/>
            </a:solidFill>
            <a:ln>
              <a:solidFill>
                <a:srgbClr val="32B5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80467" y="3551475"/>
            <a:ext cx="10949327" cy="232386"/>
            <a:chOff x="660069" y="2143737"/>
            <a:chExt cx="10949327" cy="232386"/>
          </a:xfrm>
        </p:grpSpPr>
        <p:cxnSp>
          <p:nvCxnSpPr>
            <p:cNvPr id="35" name="Straight Connector 75">
              <a:extLst>
                <a:ext uri="{FF2B5EF4-FFF2-40B4-BE49-F238E27FC236}">
                  <a16:creationId xmlns:a16="http://schemas.microsoft.com/office/drawing/2014/main" id="{59CE63A8-7174-46AD-A56B-DD76CC4D8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706" y="2364508"/>
              <a:ext cx="10732690" cy="11615"/>
            </a:xfrm>
            <a:prstGeom prst="line">
              <a:avLst/>
            </a:prstGeom>
            <a:ln w="28575">
              <a:solidFill>
                <a:srgbClr val="32B5D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76">
              <a:extLst>
                <a:ext uri="{FF2B5EF4-FFF2-40B4-BE49-F238E27FC236}">
                  <a16:creationId xmlns:a16="http://schemas.microsoft.com/office/drawing/2014/main" id="{504E02B4-34F1-4372-A3C1-B69874EF9083}"/>
                </a:ext>
              </a:extLst>
            </p:cNvPr>
            <p:cNvSpPr/>
            <p:nvPr/>
          </p:nvSpPr>
          <p:spPr>
            <a:xfrm>
              <a:off x="660069" y="2143737"/>
              <a:ext cx="216637" cy="232385"/>
            </a:xfrm>
            <a:prstGeom prst="rect">
              <a:avLst/>
            </a:prstGeom>
            <a:solidFill>
              <a:srgbClr val="32B5D3"/>
            </a:solidFill>
            <a:ln>
              <a:solidFill>
                <a:srgbClr val="32B5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41" name="Straight Connector 75">
            <a:extLst>
              <a:ext uri="{FF2B5EF4-FFF2-40B4-BE49-F238E27FC236}">
                <a16:creationId xmlns:a16="http://schemas.microsoft.com/office/drawing/2014/main" id="{59CE63A8-7174-46AD-A56B-DD76CC4D8074}"/>
              </a:ext>
            </a:extLst>
          </p:cNvPr>
          <p:cNvCxnSpPr>
            <a:cxnSpLocks/>
          </p:cNvCxnSpPr>
          <p:nvPr/>
        </p:nvCxnSpPr>
        <p:spPr>
          <a:xfrm flipV="1">
            <a:off x="900505" y="5057903"/>
            <a:ext cx="10732690" cy="11615"/>
          </a:xfrm>
          <a:prstGeom prst="line">
            <a:avLst/>
          </a:prstGeom>
          <a:ln w="28575">
            <a:solidFill>
              <a:srgbClr val="32B5D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75">
            <a:extLst>
              <a:ext uri="{FF2B5EF4-FFF2-40B4-BE49-F238E27FC236}">
                <a16:creationId xmlns:a16="http://schemas.microsoft.com/office/drawing/2014/main" id="{59CE63A8-7174-46AD-A56B-DD76CC4D8074}"/>
              </a:ext>
            </a:extLst>
          </p:cNvPr>
          <p:cNvCxnSpPr>
            <a:cxnSpLocks/>
          </p:cNvCxnSpPr>
          <p:nvPr/>
        </p:nvCxnSpPr>
        <p:spPr>
          <a:xfrm flipV="1">
            <a:off x="912037" y="5554045"/>
            <a:ext cx="10732690" cy="11615"/>
          </a:xfrm>
          <a:prstGeom prst="line">
            <a:avLst/>
          </a:prstGeom>
          <a:ln w="28575">
            <a:solidFill>
              <a:srgbClr val="32B5D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75">
            <a:extLst>
              <a:ext uri="{FF2B5EF4-FFF2-40B4-BE49-F238E27FC236}">
                <a16:creationId xmlns:a16="http://schemas.microsoft.com/office/drawing/2014/main" id="{59CE63A8-7174-46AD-A56B-DD76CC4D8074}"/>
              </a:ext>
            </a:extLst>
          </p:cNvPr>
          <p:cNvCxnSpPr>
            <a:cxnSpLocks/>
          </p:cNvCxnSpPr>
          <p:nvPr/>
        </p:nvCxnSpPr>
        <p:spPr>
          <a:xfrm flipV="1">
            <a:off x="922256" y="6115482"/>
            <a:ext cx="10732690" cy="11615"/>
          </a:xfrm>
          <a:prstGeom prst="line">
            <a:avLst/>
          </a:prstGeom>
          <a:ln w="28575">
            <a:solidFill>
              <a:srgbClr val="32B5D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Группа 50"/>
          <p:cNvGrpSpPr/>
          <p:nvPr/>
        </p:nvGrpSpPr>
        <p:grpSpPr>
          <a:xfrm>
            <a:off x="680467" y="4196893"/>
            <a:ext cx="10949327" cy="232386"/>
            <a:chOff x="660069" y="2143737"/>
            <a:chExt cx="10949327" cy="232386"/>
          </a:xfrm>
        </p:grpSpPr>
        <p:cxnSp>
          <p:nvCxnSpPr>
            <p:cNvPr id="52" name="Straight Connector 75">
              <a:extLst>
                <a:ext uri="{FF2B5EF4-FFF2-40B4-BE49-F238E27FC236}">
                  <a16:creationId xmlns:a16="http://schemas.microsoft.com/office/drawing/2014/main" id="{59CE63A8-7174-46AD-A56B-DD76CC4D8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706" y="2364508"/>
              <a:ext cx="10732690" cy="11615"/>
            </a:xfrm>
            <a:prstGeom prst="line">
              <a:avLst/>
            </a:prstGeom>
            <a:ln w="28575">
              <a:solidFill>
                <a:srgbClr val="32B5D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76">
              <a:extLst>
                <a:ext uri="{FF2B5EF4-FFF2-40B4-BE49-F238E27FC236}">
                  <a16:creationId xmlns:a16="http://schemas.microsoft.com/office/drawing/2014/main" id="{504E02B4-34F1-4372-A3C1-B69874EF9083}"/>
                </a:ext>
              </a:extLst>
            </p:cNvPr>
            <p:cNvSpPr/>
            <p:nvPr/>
          </p:nvSpPr>
          <p:spPr>
            <a:xfrm>
              <a:off x="660069" y="2143737"/>
              <a:ext cx="216637" cy="232385"/>
            </a:xfrm>
            <a:prstGeom prst="rect">
              <a:avLst/>
            </a:prstGeom>
            <a:solidFill>
              <a:srgbClr val="32B5D3"/>
            </a:solidFill>
            <a:ln>
              <a:solidFill>
                <a:srgbClr val="32B5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3888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55440" y="1772816"/>
            <a:ext cx="8280920" cy="326895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/>
              <a:t>Президент России Владимир Путин 2 июля подписал Указ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"</a:t>
            </a:r>
            <a:r>
              <a:rPr lang="ru-RU" sz="2400" b="1" dirty="0"/>
              <a:t>О присвоении почетного звания Российской Федерации "Город трудовой доблести</a:t>
            </a:r>
            <a:r>
              <a:rPr lang="ru-RU" sz="2400" dirty="0"/>
              <a:t>". </a:t>
            </a:r>
            <a:endParaRPr lang="ru-RU" sz="2400" dirty="0" smtClean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r>
              <a:rPr lang="ru-RU" sz="2400" i="1" dirty="0" smtClean="0"/>
              <a:t>Почетного </a:t>
            </a:r>
            <a:r>
              <a:rPr lang="ru-RU" sz="2400" i="1" dirty="0"/>
              <a:t>звания удостоены 20 городов страны, в том числе Томск, - "за значительный вклад жителей городов в достижение Победы в Великой Отечественной войне 1941-1945 годов, обеспечение бесперебойного производства военной и гражданской продукции на промышленных предприятиях, проявленные при этом массовый трудовой героизм и самоотверженность".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528736" y="485800"/>
            <a:ext cx="10972800" cy="1143000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Томск – город трудовой доблести!</a:t>
            </a:r>
            <a:endParaRPr lang="ru-RU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2204864"/>
            <a:ext cx="1397076" cy="258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4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>
            <a:spLocks noGrp="1"/>
          </p:cNvSpPr>
          <p:nvPr>
            <p:ph type="title"/>
          </p:nvPr>
        </p:nvSpPr>
        <p:spPr>
          <a:xfrm>
            <a:off x="-3121024" y="557808"/>
            <a:ext cx="10972801" cy="1143000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Цель проекта</a:t>
            </a:r>
            <a:endParaRPr lang="ru-RU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9456" y="1916832"/>
            <a:ext cx="107291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tabLst>
                <a:tab pos="449580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Развитие региональной системы патриотического воспитания, направленной на формирование социально-активной личности, обладающей чувством гордости за свою Родину, уважения к традициям и культуре народов России, памяти о подвигах защитников Отечества и готовности к защите его интересов, ответственности за свое будущее и будущее своей страны, уважения к старшему поколению, бережного отношения к природе родного края.</a:t>
            </a:r>
            <a:r>
              <a:rPr lang="ru-RU" sz="2400" dirty="0">
                <a:solidFill>
                  <a:srgbClr val="00000A"/>
                </a:solidFill>
                <a:ea typeface="Times New Roman" panose="02020603050405020304" pitchFamily="18" charset="0"/>
              </a:rPr>
              <a:t>    </a:t>
            </a:r>
            <a:endParaRPr lang="ru-RU" dirty="0">
              <a:solidFill>
                <a:srgbClr val="00000A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1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3916" y="251616"/>
            <a:ext cx="9529736" cy="11430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latin typeface="+mn-lt"/>
              </a:rPr>
              <a:t>Направления патриотического воспитания:</a:t>
            </a: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endParaRPr lang="ru-RU" sz="3600" dirty="0">
              <a:latin typeface="+mn-lt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28885435"/>
              </p:ext>
            </p:extLst>
          </p:nvPr>
        </p:nvGraphicFramePr>
        <p:xfrm>
          <a:off x="4799856" y="104817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1394616"/>
            <a:ext cx="5544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ru-RU" sz="3200" dirty="0" smtClean="0">
                <a:solidFill>
                  <a:prstClr val="black"/>
                </a:solidFill>
              </a:rPr>
              <a:t>Военно-патриотическое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5400" y="2276872"/>
            <a:ext cx="4489176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prstClr val="whit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Формирование желания и способности </a:t>
            </a:r>
            <a:r>
              <a:rPr lang="ru-RU" dirty="0">
                <a:solidFill>
                  <a:prstClr val="whit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к защите </a:t>
            </a:r>
            <a:r>
              <a:rPr lang="ru-RU" dirty="0" smtClean="0">
                <a:solidFill>
                  <a:prstClr val="whit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своей родины,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prstClr val="whit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уважения </a:t>
            </a:r>
            <a:r>
              <a:rPr lang="ru-RU" dirty="0">
                <a:solidFill>
                  <a:prstClr val="whit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и высокого общественного престижа службы в Вооруженных Силах Российской </a:t>
            </a:r>
            <a:r>
              <a:rPr lang="ru-RU" dirty="0" smtClean="0">
                <a:solidFill>
                  <a:prstClr val="whit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Федерации через реализацию комплекса воспитательных военно-патриотических мероприятий различных уровней.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47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344" y="260648"/>
            <a:ext cx="8136904" cy="11430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latin typeface="+mn-lt"/>
              </a:rPr>
              <a:t>Направления патриотического воспитания:</a:t>
            </a: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endParaRPr lang="ru-RU" sz="3600" dirty="0">
              <a:latin typeface="+mn-lt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36565144"/>
              </p:ext>
            </p:extLst>
          </p:nvPr>
        </p:nvGraphicFramePr>
        <p:xfrm>
          <a:off x="4799856" y="104817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35360" y="1556792"/>
            <a:ext cx="5095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prstClr val="black"/>
                </a:solidFill>
              </a:rPr>
              <a:t>Физкультурно-спортивное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1645" y="2564904"/>
            <a:ext cx="4464496" cy="30008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Физическое и духовное развитие </a:t>
            </a:r>
            <a:r>
              <a:rPr lang="ru-RU" dirty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подрастающего поколения, </a:t>
            </a:r>
            <a:r>
              <a:rPr lang="ru-RU" dirty="0" smtClean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готовности </a:t>
            </a:r>
            <a:r>
              <a:rPr lang="ru-RU" dirty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 защите </a:t>
            </a:r>
            <a:r>
              <a:rPr lang="ru-RU" dirty="0" smtClean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Родины через занятие национальными и командными видами спорта способствует формированию патриотических ценностей, культуры здорового образа жизни.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1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5974" y="-207404"/>
            <a:ext cx="9371367" cy="11430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latin typeface="+mn-lt"/>
              </a:rPr>
              <a:t>Направления патриотического воспитания:</a:t>
            </a:r>
            <a:endParaRPr lang="ru-RU" sz="3200" b="1" dirty="0">
              <a:latin typeface="+mn-lt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17117809"/>
              </p:ext>
            </p:extLst>
          </p:nvPr>
        </p:nvGraphicFramePr>
        <p:xfrm>
          <a:off x="4799856" y="104817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35360" y="2398159"/>
            <a:ext cx="5400602" cy="30008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540" indent="457200" algn="just">
              <a:lnSpc>
                <a:spcPct val="150000"/>
              </a:lnSpc>
              <a:tabLst>
                <a:tab pos="449580" algn="l"/>
              </a:tabLst>
            </a:pPr>
            <a:r>
              <a:rPr lang="ru-RU" dirty="0" smtClean="0">
                <a:solidFill>
                  <a:srgbClr val="00000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Знакомство с историей родного </a:t>
            </a:r>
            <a:r>
              <a:rPr lang="ru-RU" dirty="0">
                <a:solidFill>
                  <a:srgbClr val="00000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края, народным </a:t>
            </a:r>
            <a:r>
              <a:rPr lang="ru-RU" dirty="0" smtClean="0">
                <a:solidFill>
                  <a:srgbClr val="00000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творчеством и традициями не </a:t>
            </a:r>
            <a:r>
              <a:rPr lang="ru-RU" dirty="0">
                <a:solidFill>
                  <a:srgbClr val="00000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только развивает физические и эстетические качества детей, но и формирует их духовно-нравственную основу. </a:t>
            </a:r>
            <a:endParaRPr lang="ru-RU" dirty="0" smtClean="0">
              <a:solidFill>
                <a:srgbClr val="00000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" indent="457200" algn="just">
              <a:lnSpc>
                <a:spcPct val="150000"/>
              </a:lnSpc>
              <a:tabLst>
                <a:tab pos="449580" algn="l"/>
              </a:tabLst>
            </a:pPr>
            <a:r>
              <a:rPr lang="ru-RU" dirty="0" smtClean="0">
                <a:solidFill>
                  <a:srgbClr val="00000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dirty="0">
                <a:solidFill>
                  <a:srgbClr val="00000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патриотизма неразрывно связано с сохранением и изучением истории, культуры и природы своей малой Родины.</a:t>
            </a:r>
            <a:endParaRPr lang="ru-RU" sz="1400" dirty="0">
              <a:solidFill>
                <a:srgbClr val="00000A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974" y="1700808"/>
            <a:ext cx="4936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prstClr val="black"/>
                </a:solidFill>
              </a:rPr>
              <a:t>Туристско-краеведческое</a:t>
            </a:r>
          </a:p>
        </p:txBody>
      </p:sp>
    </p:spTree>
    <p:extLst>
      <p:ext uri="{BB962C8B-B14F-4D97-AF65-F5344CB8AC3E}">
        <p14:creationId xmlns:p14="http://schemas.microsoft.com/office/powerpoint/2010/main" val="94804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72752" y="19756"/>
            <a:ext cx="9747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Шахматное образование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8840" y="1260674"/>
            <a:ext cx="54366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ea typeface="PT Astra Serif" panose="020A0603040505020204" pitchFamily="18" charset="-52"/>
              </a:rPr>
              <a:t>1. Реализация в ОО Томской области  в 2020 – 2021 уч. году предметных концепции </a:t>
            </a:r>
            <a:r>
              <a:rPr lang="ru-RU" sz="1100" i="1" dirty="0">
                <a:solidFill>
                  <a:srgbClr val="002060"/>
                </a:solidFill>
                <a:ea typeface="PT Astra Serif" panose="020A0603040505020204" pitchFamily="18" charset="-52"/>
              </a:rPr>
              <a:t>по учебным предметам и предметным областям: «Обществознание», </a:t>
            </a:r>
          </a:p>
          <a:p>
            <a:r>
              <a:rPr lang="ru-RU" sz="1100" i="1" dirty="0">
                <a:solidFill>
                  <a:srgbClr val="002060"/>
                </a:solidFill>
                <a:ea typeface="PT Astra Serif" panose="020A0603040505020204" pitchFamily="18" charset="-52"/>
              </a:rPr>
              <a:t>«Русский язык», «Литература»,</a:t>
            </a:r>
            <a:r>
              <a:rPr lang="ru-RU" sz="1100" spc="28" dirty="0">
                <a:solidFill>
                  <a:srgbClr val="002060"/>
                </a:solidFill>
                <a:ea typeface="PT Astra Serif" panose="020A0603040505020204" pitchFamily="18" charset="-52"/>
                <a:cs typeface="Trebuchet MS"/>
              </a:rPr>
              <a:t> «Математика», «Основы безопасности жизнедеятельности», «Физическая культура», </a:t>
            </a:r>
            <a:r>
              <a:rPr lang="ru-RU" sz="1100" b="1" spc="28" dirty="0">
                <a:solidFill>
                  <a:srgbClr val="002060"/>
                </a:solidFill>
                <a:ea typeface="PT Astra Serif" panose="020A0603040505020204" pitchFamily="18" charset="-52"/>
                <a:cs typeface="Trebuchet MS"/>
              </a:rPr>
              <a:t>«География», «Искусство», «Технология»  </a:t>
            </a:r>
            <a:r>
              <a:rPr lang="ru-RU" sz="1100" b="1" i="1" dirty="0">
                <a:solidFill>
                  <a:srgbClr val="002060"/>
                </a:solidFill>
                <a:ea typeface="PT Astra Serif" panose="020A0603040505020204" pitchFamily="18" charset="-52"/>
              </a:rPr>
              <a:t> </a:t>
            </a:r>
          </a:p>
          <a:p>
            <a:endParaRPr lang="ru-RU" sz="1100" i="1" dirty="0">
              <a:solidFill>
                <a:srgbClr val="002060"/>
              </a:solidFill>
              <a:ea typeface="PT Astra Serif" panose="020A0603040505020204" pitchFamily="18" charset="-5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8840" y="2366148"/>
            <a:ext cx="54366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  <a:ea typeface="PT Astra Serif" panose="020A0603040505020204" pitchFamily="18" charset="-52"/>
              </a:rPr>
              <a:t>2. Продолжение реализации концепции физико-математического 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ea typeface="PT Astra Serif" panose="020A0603040505020204" pitchFamily="18" charset="-52"/>
              </a:rPr>
              <a:t>и </a:t>
            </a:r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  <a:ea typeface="PT Astra Serif" panose="020A0603040505020204" pitchFamily="18" charset="-52"/>
              </a:rPr>
              <a:t>естественнонаучного образования: </a:t>
            </a:r>
          </a:p>
          <a:p>
            <a:r>
              <a:rPr lang="ru-RU" sz="11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     повышение </a:t>
            </a:r>
            <a:r>
              <a:rPr lang="ru-RU" sz="1100" dirty="0">
                <a:solidFill>
                  <a:srgbClr val="002060"/>
                </a:solidFill>
                <a:ea typeface="PT Astra Serif" panose="020A0603040505020204" pitchFamily="18" charset="-52"/>
              </a:rPr>
              <a:t>уровня мотивации обучающихся и педагогов в области </a:t>
            </a:r>
            <a:r>
              <a:rPr lang="ru-RU" sz="1100" dirty="0" err="1">
                <a:solidFill>
                  <a:srgbClr val="002060"/>
                </a:solidFill>
                <a:ea typeface="PT Astra Serif" panose="020A0603040505020204" pitchFamily="18" charset="-52"/>
              </a:rPr>
              <a:t>физ</a:t>
            </a:r>
            <a:r>
              <a:rPr lang="ru-RU" sz="1100" dirty="0">
                <a:solidFill>
                  <a:srgbClr val="002060"/>
                </a:solidFill>
                <a:ea typeface="PT Astra Serif" panose="020A0603040505020204" pitchFamily="18" charset="-52"/>
              </a:rPr>
              <a:t>-мат. и </a:t>
            </a:r>
            <a:r>
              <a:rPr lang="ru-RU" sz="11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      </a:t>
            </a:r>
          </a:p>
          <a:p>
            <a:r>
              <a:rPr lang="ru-RU" sz="1100" dirty="0">
                <a:solidFill>
                  <a:srgbClr val="002060"/>
                </a:solidFill>
                <a:ea typeface="PT Astra Serif" panose="020A0603040505020204" pitchFamily="18" charset="-52"/>
              </a:rPr>
              <a:t> </a:t>
            </a:r>
            <a:r>
              <a:rPr lang="ru-RU" sz="11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    естественнонаучного образования через </a:t>
            </a:r>
            <a:r>
              <a:rPr lang="ru-RU" sz="1100" dirty="0" err="1" smtClean="0">
                <a:solidFill>
                  <a:srgbClr val="002060"/>
                </a:solidFill>
                <a:ea typeface="PT Astra Serif" panose="020A0603040505020204" pitchFamily="18" charset="-52"/>
              </a:rPr>
              <a:t>ВСоШ</a:t>
            </a:r>
            <a:r>
              <a:rPr lang="ru-RU" sz="11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,  олимпиаду НТИ, профильные  </a:t>
            </a:r>
          </a:p>
          <a:p>
            <a:r>
              <a:rPr lang="ru-RU" sz="1100" dirty="0">
                <a:solidFill>
                  <a:srgbClr val="002060"/>
                </a:solidFill>
                <a:ea typeface="PT Astra Serif" panose="020A0603040505020204" pitchFamily="18" charset="-52"/>
              </a:rPr>
              <a:t> </a:t>
            </a:r>
            <a:r>
              <a:rPr lang="ru-RU" sz="11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    смены</a:t>
            </a:r>
          </a:p>
          <a:p>
            <a:r>
              <a:rPr lang="ru-RU" sz="11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     создание условий для формирования у обучающихся цифровых        </a:t>
            </a:r>
          </a:p>
          <a:p>
            <a:r>
              <a:rPr lang="ru-RU" sz="1100" dirty="0">
                <a:solidFill>
                  <a:srgbClr val="002060"/>
                </a:solidFill>
                <a:ea typeface="PT Astra Serif" panose="020A0603040505020204" pitchFamily="18" charset="-52"/>
              </a:rPr>
              <a:t> </a:t>
            </a:r>
            <a:r>
              <a:rPr lang="ru-RU" sz="11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    образовательных  навыков</a:t>
            </a:r>
          </a:p>
          <a:p>
            <a:r>
              <a:rPr lang="ru-RU" sz="11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     развитие сетевого взаимодействия </a:t>
            </a:r>
            <a:r>
              <a:rPr lang="ru-RU" sz="1100" dirty="0">
                <a:solidFill>
                  <a:srgbClr val="002060"/>
                </a:solidFill>
                <a:ea typeface="PT Astra Serif" panose="020A0603040505020204" pitchFamily="18" charset="-52"/>
              </a:rPr>
              <a:t>с </a:t>
            </a:r>
            <a:r>
              <a:rPr lang="ru-RU" sz="11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вузами (2020 г. - 39 ОО, 2021 г. – 59)</a:t>
            </a:r>
          </a:p>
          <a:p>
            <a:r>
              <a:rPr lang="ru-RU" sz="11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      участие в проекте «Кадры для цифровой экономики», в том числе </a:t>
            </a:r>
            <a:r>
              <a:rPr lang="ru-RU" sz="1100" dirty="0">
                <a:solidFill>
                  <a:srgbClr val="002060"/>
                </a:solidFill>
                <a:ea typeface="PT Astra Serif" panose="020A0603040505020204" pitchFamily="18" charset="-52"/>
              </a:rPr>
              <a:t>гранты </a:t>
            </a:r>
          </a:p>
          <a:p>
            <a:r>
              <a:rPr lang="ru-RU" sz="1100" dirty="0">
                <a:solidFill>
                  <a:srgbClr val="002060"/>
                </a:solidFill>
                <a:ea typeface="PT Astra Serif" panose="020A0603040505020204" pitchFamily="18" charset="-52"/>
              </a:rPr>
              <a:t>     обучающимся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5754" y="4313883"/>
            <a:ext cx="523851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100" b="1" dirty="0">
              <a:solidFill>
                <a:srgbClr val="002060"/>
              </a:solidFill>
              <a:ea typeface="PT Astra Serif" panose="020A0603040505020204" pitchFamily="18" charset="-52"/>
            </a:endParaRPr>
          </a:p>
          <a:p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  <a:ea typeface="PT Astra Serif" panose="020A0603040505020204" pitchFamily="18" charset="-52"/>
              </a:rPr>
              <a:t>3. Обновление содержания образования в программах предпрофессиональной подготовки</a:t>
            </a:r>
          </a:p>
          <a:p>
            <a:r>
              <a:rPr lang="ru-RU" sz="11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 </a:t>
            </a:r>
            <a:r>
              <a:rPr lang="ru-RU" sz="1100" b="1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медицинский </a:t>
            </a:r>
            <a:r>
              <a:rPr lang="ru-RU" sz="1100" b="1" dirty="0">
                <a:solidFill>
                  <a:srgbClr val="002060"/>
                </a:solidFill>
                <a:ea typeface="PT Astra Serif" panose="020A0603040505020204" pitchFamily="18" charset="-52"/>
              </a:rPr>
              <a:t>класс </a:t>
            </a:r>
            <a:r>
              <a:rPr lang="ru-RU" sz="1100" b="1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                     </a:t>
            </a:r>
            <a:r>
              <a:rPr lang="ru-RU" sz="11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2020 г.  - 6   </a:t>
            </a:r>
            <a:r>
              <a:rPr lang="ru-RU" sz="1100" dirty="0">
                <a:solidFill>
                  <a:srgbClr val="002060"/>
                </a:solidFill>
                <a:ea typeface="PT Astra Serif" panose="020A0603040505020204" pitchFamily="18" charset="-52"/>
              </a:rPr>
              <a:t>ОО (145 </a:t>
            </a:r>
            <a:r>
              <a:rPr lang="ru-RU" sz="1100" dirty="0" err="1" smtClean="0">
                <a:solidFill>
                  <a:srgbClr val="002060"/>
                </a:solidFill>
                <a:ea typeface="PT Astra Serif" panose="020A0603040505020204" pitchFamily="18" charset="-52"/>
              </a:rPr>
              <a:t>обуч</a:t>
            </a:r>
            <a:r>
              <a:rPr lang="ru-RU" sz="11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.)        </a:t>
            </a:r>
            <a:r>
              <a:rPr lang="ru-RU" sz="1100" b="1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2021 г. – 10   </a:t>
            </a:r>
            <a:r>
              <a:rPr lang="ru-RU" sz="11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ОО</a:t>
            </a:r>
            <a:endParaRPr lang="ru-RU" sz="1100" dirty="0">
              <a:solidFill>
                <a:srgbClr val="002060"/>
              </a:solidFill>
              <a:ea typeface="PT Astra Serif" panose="020A0603040505020204" pitchFamily="18" charset="-52"/>
            </a:endParaRPr>
          </a:p>
          <a:p>
            <a:r>
              <a:rPr lang="ru-RU" sz="1100" b="1" dirty="0" err="1">
                <a:solidFill>
                  <a:srgbClr val="002060"/>
                </a:solidFill>
                <a:ea typeface="PT Astra Serif" panose="020A0603040505020204" pitchFamily="18" charset="-52"/>
              </a:rPr>
              <a:t>агрокласс</a:t>
            </a:r>
            <a:r>
              <a:rPr lang="ru-RU" sz="1100" b="1" dirty="0">
                <a:solidFill>
                  <a:srgbClr val="002060"/>
                </a:solidFill>
                <a:ea typeface="PT Astra Serif" panose="020A0603040505020204" pitchFamily="18" charset="-52"/>
              </a:rPr>
              <a:t> </a:t>
            </a:r>
            <a:r>
              <a:rPr lang="ru-RU" sz="1100" b="1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   </a:t>
            </a:r>
            <a:r>
              <a:rPr lang="ru-RU" sz="11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                                      2020 г. - 1   ОО   (</a:t>
            </a:r>
            <a:r>
              <a:rPr lang="ru-RU" sz="1100" dirty="0">
                <a:solidFill>
                  <a:srgbClr val="002060"/>
                </a:solidFill>
                <a:ea typeface="PT Astra Serif" panose="020A0603040505020204" pitchFamily="18" charset="-52"/>
              </a:rPr>
              <a:t>21 </a:t>
            </a:r>
            <a:r>
              <a:rPr lang="ru-RU" sz="1100" dirty="0" err="1" smtClean="0">
                <a:solidFill>
                  <a:srgbClr val="002060"/>
                </a:solidFill>
                <a:ea typeface="PT Astra Serif" panose="020A0603040505020204" pitchFamily="18" charset="-52"/>
              </a:rPr>
              <a:t>обуч</a:t>
            </a:r>
            <a:r>
              <a:rPr lang="ru-RU" sz="11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.)         </a:t>
            </a:r>
            <a:r>
              <a:rPr lang="ru-RU" sz="1100" b="1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2021 г. –  4   </a:t>
            </a:r>
            <a:r>
              <a:rPr lang="ru-RU" sz="11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ОО</a:t>
            </a:r>
            <a:endParaRPr lang="ru-RU" sz="1100" dirty="0">
              <a:solidFill>
                <a:srgbClr val="002060"/>
              </a:solidFill>
              <a:ea typeface="PT Astra Serif" panose="020A0603040505020204" pitchFamily="18" charset="-52"/>
            </a:endParaRPr>
          </a:p>
          <a:p>
            <a:r>
              <a:rPr lang="en-US" sz="1100" b="1" dirty="0">
                <a:solidFill>
                  <a:srgbClr val="002060"/>
                </a:solidFill>
                <a:ea typeface="PT Astra Serif" panose="020A0603040505020204" pitchFamily="18" charset="-52"/>
              </a:rPr>
              <a:t>IT</a:t>
            </a:r>
            <a:r>
              <a:rPr lang="ru-RU" sz="1100" b="1" dirty="0">
                <a:solidFill>
                  <a:srgbClr val="002060"/>
                </a:solidFill>
                <a:ea typeface="PT Astra Serif" panose="020A0603040505020204" pitchFamily="18" charset="-52"/>
              </a:rPr>
              <a:t>-класс </a:t>
            </a:r>
            <a:r>
              <a:rPr lang="ru-RU" sz="1100" b="1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                                            </a:t>
            </a:r>
            <a:r>
              <a:rPr lang="ru-RU" sz="11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2020 г. - </a:t>
            </a:r>
            <a:r>
              <a:rPr lang="ru-RU" sz="1100" dirty="0">
                <a:solidFill>
                  <a:srgbClr val="002060"/>
                </a:solidFill>
                <a:ea typeface="PT Astra Serif" panose="020A0603040505020204" pitchFamily="18" charset="-52"/>
              </a:rPr>
              <a:t>1 </a:t>
            </a:r>
            <a:r>
              <a:rPr lang="ru-RU" sz="11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  ОО   </a:t>
            </a:r>
            <a:r>
              <a:rPr lang="ru-RU" sz="1100" dirty="0">
                <a:solidFill>
                  <a:srgbClr val="002060"/>
                </a:solidFill>
                <a:ea typeface="PT Astra Serif" panose="020A0603040505020204" pitchFamily="18" charset="-52"/>
              </a:rPr>
              <a:t>(35 </a:t>
            </a:r>
            <a:r>
              <a:rPr lang="ru-RU" sz="1100" dirty="0" err="1" smtClean="0">
                <a:solidFill>
                  <a:srgbClr val="002060"/>
                </a:solidFill>
                <a:ea typeface="PT Astra Serif" panose="020A0603040505020204" pitchFamily="18" charset="-52"/>
              </a:rPr>
              <a:t>обуч</a:t>
            </a:r>
            <a:r>
              <a:rPr lang="ru-RU" sz="11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.)         </a:t>
            </a:r>
            <a:r>
              <a:rPr lang="ru-RU" sz="1100" b="1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2021 г.– 10   </a:t>
            </a:r>
            <a:r>
              <a:rPr lang="ru-RU" sz="11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ОО</a:t>
            </a:r>
            <a:endParaRPr lang="ru-RU" sz="1100" dirty="0">
              <a:solidFill>
                <a:srgbClr val="002060"/>
              </a:solidFill>
              <a:ea typeface="PT Astra Serif" panose="020A0603040505020204" pitchFamily="18" charset="-52"/>
            </a:endParaRPr>
          </a:p>
          <a:p>
            <a:r>
              <a:rPr lang="ru-RU" sz="11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классы силовых структур </a:t>
            </a:r>
          </a:p>
          <a:p>
            <a:r>
              <a:rPr lang="ru-RU" sz="11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(ФСБ, МЧС, МВД, </a:t>
            </a:r>
            <a:r>
              <a:rPr lang="ru-RU" sz="1100" dirty="0" err="1" smtClean="0">
                <a:solidFill>
                  <a:srgbClr val="002060"/>
                </a:solidFill>
                <a:ea typeface="PT Astra Serif" panose="020A0603040505020204" pitchFamily="18" charset="-52"/>
              </a:rPr>
              <a:t>Росгвардия</a:t>
            </a:r>
            <a:r>
              <a:rPr lang="ru-RU" sz="11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)   2020 г. - 10 </a:t>
            </a:r>
            <a:r>
              <a:rPr lang="ru-RU" sz="1100" dirty="0">
                <a:solidFill>
                  <a:srgbClr val="002060"/>
                </a:solidFill>
                <a:ea typeface="PT Astra Serif" panose="020A0603040505020204" pitchFamily="18" charset="-52"/>
              </a:rPr>
              <a:t>ОО </a:t>
            </a:r>
            <a:r>
              <a:rPr lang="ru-RU" sz="11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(210 </a:t>
            </a:r>
            <a:r>
              <a:rPr lang="ru-RU" sz="1100" dirty="0" err="1" smtClean="0">
                <a:solidFill>
                  <a:srgbClr val="002060"/>
                </a:solidFill>
                <a:ea typeface="PT Astra Serif" panose="020A0603040505020204" pitchFamily="18" charset="-52"/>
              </a:rPr>
              <a:t>обуч</a:t>
            </a:r>
            <a:r>
              <a:rPr lang="ru-RU" sz="11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.)      2021 г. - по запросу</a:t>
            </a:r>
            <a:endParaRPr lang="ru-RU" sz="1100" dirty="0">
              <a:solidFill>
                <a:srgbClr val="002060"/>
              </a:solidFill>
              <a:ea typeface="PT Astra Serif" panose="020A0603040505020204" pitchFamily="18" charset="-52"/>
            </a:endParaRPr>
          </a:p>
          <a:p>
            <a:r>
              <a:rPr lang="ru-RU" sz="12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класс </a:t>
            </a:r>
            <a:r>
              <a:rPr lang="ru-RU" sz="1200" dirty="0">
                <a:solidFill>
                  <a:srgbClr val="002060"/>
                </a:solidFill>
                <a:ea typeface="PT Astra Serif" panose="020A0603040505020204" pitchFamily="18" charset="-52"/>
              </a:rPr>
              <a:t>Роснефти </a:t>
            </a:r>
            <a:r>
              <a:rPr lang="ru-RU" sz="12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                        </a:t>
            </a:r>
            <a:r>
              <a:rPr lang="ru-RU" sz="11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2020 г.– </a:t>
            </a:r>
            <a:r>
              <a:rPr lang="ru-RU" sz="1100" dirty="0">
                <a:solidFill>
                  <a:srgbClr val="002060"/>
                </a:solidFill>
                <a:ea typeface="PT Astra Serif" panose="020A0603040505020204" pitchFamily="18" charset="-52"/>
              </a:rPr>
              <a:t>1 ОО </a:t>
            </a:r>
            <a:r>
              <a:rPr lang="ru-RU" sz="11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 (</a:t>
            </a:r>
            <a:r>
              <a:rPr lang="ru-RU" sz="1100" dirty="0">
                <a:solidFill>
                  <a:srgbClr val="002060"/>
                </a:solidFill>
                <a:ea typeface="PT Astra Serif" panose="020A0603040505020204" pitchFamily="18" charset="-52"/>
              </a:rPr>
              <a:t>25 </a:t>
            </a:r>
            <a:r>
              <a:rPr lang="ru-RU" sz="1100" dirty="0" err="1" smtClean="0">
                <a:solidFill>
                  <a:srgbClr val="002060"/>
                </a:solidFill>
                <a:ea typeface="PT Astra Serif" panose="020A0603040505020204" pitchFamily="18" charset="-52"/>
              </a:rPr>
              <a:t>обуч</a:t>
            </a:r>
            <a:r>
              <a:rPr lang="ru-RU" sz="11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.)          2021 </a:t>
            </a:r>
            <a:r>
              <a:rPr lang="ru-RU" sz="1100" dirty="0">
                <a:solidFill>
                  <a:srgbClr val="002060"/>
                </a:solidFill>
                <a:ea typeface="PT Astra Serif" panose="020A0603040505020204" pitchFamily="18" charset="-52"/>
              </a:rPr>
              <a:t>г. - по </a:t>
            </a:r>
            <a:r>
              <a:rPr lang="ru-RU" sz="1200" dirty="0">
                <a:solidFill>
                  <a:srgbClr val="002060"/>
                </a:solidFill>
                <a:ea typeface="PT Astra Serif" panose="020A0603040505020204" pitchFamily="18" charset="-52"/>
              </a:rPr>
              <a:t>запросу</a:t>
            </a:r>
          </a:p>
          <a:p>
            <a:pPr>
              <a:buFont typeface="Wingdings" pitchFamily="2" charset="2"/>
              <a:buChar char="ü"/>
            </a:pPr>
            <a:endParaRPr lang="ru-RU" sz="1200" dirty="0">
              <a:solidFill>
                <a:srgbClr val="002060"/>
              </a:solidFill>
              <a:ea typeface="PT Astra Serif" panose="020A0603040505020204" pitchFamily="18" charset="-52"/>
            </a:endParaRPr>
          </a:p>
          <a:p>
            <a:pPr>
              <a:buFont typeface="Wingdings" pitchFamily="2" charset="2"/>
              <a:buChar char="ü"/>
            </a:pPr>
            <a:endParaRPr lang="ru-RU" sz="1200" dirty="0">
              <a:solidFill>
                <a:srgbClr val="002060"/>
              </a:solidFill>
              <a:ea typeface="PT Astra Serif" panose="020A0603040505020204" pitchFamily="18" charset="-5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53414" y="1284513"/>
            <a:ext cx="5731218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  <a:ea typeface="PT Astra Serif" panose="020A0603040505020204" pitchFamily="18" charset="-52"/>
              </a:rPr>
              <a:t>4. Внедрение финансовой грамотности:</a:t>
            </a:r>
            <a:endParaRPr lang="ru-RU" sz="1100" dirty="0" smtClean="0">
              <a:solidFill>
                <a:schemeClr val="accent6">
                  <a:lumMod val="75000"/>
                </a:schemeClr>
              </a:solidFill>
              <a:ea typeface="PT Astra Serif" panose="020A0603040505020204" pitchFamily="18" charset="-52"/>
            </a:endParaRPr>
          </a:p>
          <a:p>
            <a:r>
              <a:rPr lang="ru-RU" sz="1100" dirty="0">
                <a:solidFill>
                  <a:schemeClr val="accent6">
                    <a:lumMod val="75000"/>
                  </a:schemeClr>
                </a:solidFill>
                <a:ea typeface="PT Astra Serif" panose="020A0603040505020204" pitchFamily="18" charset="-52"/>
              </a:rPr>
              <a:t> </a:t>
            </a:r>
            <a:r>
              <a:rPr lang="ru-RU" sz="1100" dirty="0" smtClean="0">
                <a:solidFill>
                  <a:schemeClr val="accent6">
                    <a:lumMod val="75000"/>
                  </a:schemeClr>
                </a:solidFill>
                <a:ea typeface="PT Astra Serif" panose="020A0603040505020204" pitchFamily="18" charset="-52"/>
              </a:rPr>
              <a:t>   </a:t>
            </a:r>
            <a:endParaRPr lang="ru-RU" sz="200" dirty="0">
              <a:solidFill>
                <a:srgbClr val="002060"/>
              </a:solidFill>
              <a:ea typeface="PT Astra Serif" panose="020A0603040505020204" pitchFamily="18" charset="-52"/>
            </a:endParaRPr>
          </a:p>
          <a:p>
            <a:r>
              <a:rPr lang="ru-RU" sz="11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   2020 г. - 100</a:t>
            </a:r>
            <a:r>
              <a:rPr lang="ru-RU" sz="1100" dirty="0">
                <a:solidFill>
                  <a:srgbClr val="002060"/>
                </a:solidFill>
                <a:ea typeface="PT Astra Serif" panose="020A0603040505020204" pitchFamily="18" charset="-52"/>
              </a:rPr>
              <a:t>% обеспеченность </a:t>
            </a:r>
            <a:r>
              <a:rPr lang="ru-RU" sz="11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УМК             2021 г. использование УМК в </a:t>
            </a:r>
          </a:p>
          <a:p>
            <a:r>
              <a:rPr lang="ru-RU" sz="11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                                                                              образовательном процессе во всех ОО </a:t>
            </a:r>
          </a:p>
          <a:p>
            <a:r>
              <a:rPr lang="ru-RU" sz="11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    использование УМК в 2020 г.: </a:t>
            </a:r>
          </a:p>
          <a:p>
            <a:r>
              <a:rPr lang="ru-RU" sz="11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    в учебных предметах - 146 ОО                     увеличение ДОУ внедряющих </a:t>
            </a:r>
          </a:p>
          <a:p>
            <a:r>
              <a:rPr lang="ru-RU" sz="11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    внеурочная </a:t>
            </a:r>
            <a:r>
              <a:rPr lang="ru-RU" sz="1100" dirty="0">
                <a:solidFill>
                  <a:srgbClr val="002060"/>
                </a:solidFill>
                <a:ea typeface="PT Astra Serif" panose="020A0603040505020204" pitchFamily="18" charset="-52"/>
              </a:rPr>
              <a:t>деятельность -  210 </a:t>
            </a:r>
            <a:r>
              <a:rPr lang="ru-RU" sz="11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ОО             </a:t>
            </a:r>
            <a:r>
              <a:rPr lang="ru-RU" sz="1100" dirty="0" err="1" smtClean="0">
                <a:solidFill>
                  <a:srgbClr val="002060"/>
                </a:solidFill>
                <a:ea typeface="PT Astra Serif" panose="020A0603040505020204" pitchFamily="18" charset="-52"/>
              </a:rPr>
              <a:t>финграмотность</a:t>
            </a:r>
            <a:endParaRPr lang="ru-RU" sz="1100" dirty="0">
              <a:solidFill>
                <a:srgbClr val="002060"/>
              </a:solidFill>
              <a:ea typeface="PT Astra Serif" panose="020A0603040505020204" pitchFamily="18" charset="-52"/>
            </a:endParaRPr>
          </a:p>
          <a:p>
            <a:r>
              <a:rPr lang="ru-RU" sz="11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    программы </a:t>
            </a:r>
            <a:r>
              <a:rPr lang="ru-RU" sz="1100" dirty="0">
                <a:solidFill>
                  <a:srgbClr val="002060"/>
                </a:solidFill>
                <a:ea typeface="PT Astra Serif" panose="020A0603040505020204" pitchFamily="18" charset="-52"/>
              </a:rPr>
              <a:t>доп. образования: </a:t>
            </a:r>
            <a:r>
              <a:rPr lang="ru-RU" sz="11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                      развитие </a:t>
            </a:r>
            <a:r>
              <a:rPr lang="ru-RU" sz="1100" dirty="0">
                <a:solidFill>
                  <a:srgbClr val="002060"/>
                </a:solidFill>
                <a:ea typeface="PT Astra Serif" panose="020A0603040505020204" pitchFamily="18" charset="-52"/>
              </a:rPr>
              <a:t>волонтерского движения по </a:t>
            </a:r>
          </a:p>
          <a:p>
            <a:r>
              <a:rPr lang="ru-RU" sz="11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    22 </a:t>
            </a:r>
            <a:r>
              <a:rPr lang="ru-RU" sz="1100" dirty="0">
                <a:solidFill>
                  <a:srgbClr val="002060"/>
                </a:solidFill>
                <a:ea typeface="PT Astra Serif" panose="020A0603040505020204" pitchFamily="18" charset="-52"/>
              </a:rPr>
              <a:t>ОО, 94 ДОУ, 3 </a:t>
            </a:r>
            <a:r>
              <a:rPr lang="ru-RU" sz="11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ОДО                                  </a:t>
            </a:r>
            <a:r>
              <a:rPr lang="ru-RU" sz="1100" dirty="0" err="1" smtClean="0">
                <a:solidFill>
                  <a:srgbClr val="002060"/>
                </a:solidFill>
                <a:ea typeface="PT Astra Serif" panose="020A0603040505020204" pitchFamily="18" charset="-52"/>
              </a:rPr>
              <a:t>фин.грамотности</a:t>
            </a:r>
            <a:endParaRPr lang="ru-RU" sz="1100" dirty="0" smtClean="0">
              <a:solidFill>
                <a:srgbClr val="002060"/>
              </a:solidFill>
              <a:ea typeface="PT Astra Serif" panose="020A0603040505020204" pitchFamily="18" charset="-52"/>
            </a:endParaRPr>
          </a:p>
          <a:p>
            <a:pPr algn="ctr"/>
            <a:endParaRPr lang="ru-RU" sz="200" b="1" dirty="0">
              <a:solidFill>
                <a:srgbClr val="002060"/>
              </a:solidFill>
              <a:ea typeface="PT Astra Serif" panose="020A0603040505020204" pitchFamily="18" charset="-52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6290259" y="4630273"/>
            <a:ext cx="5095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ea typeface="PT Astra Serif" panose="020A0603040505020204" pitchFamily="18" charset="-52"/>
              </a:rPr>
              <a:t>Целевые региональные ориентиры с  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ea typeface="PT Astra Serif" panose="020A0603040505020204" pitchFamily="18" charset="-52"/>
              </a:rPr>
              <a:t>2021 года:</a:t>
            </a:r>
          </a:p>
          <a:p>
            <a:pPr algn="just"/>
            <a:r>
              <a:rPr lang="ru-RU" sz="12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Внедрение </a:t>
            </a:r>
            <a:r>
              <a:rPr lang="ru-RU" sz="1200" b="1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УМК «Эмоциональное образование</a:t>
            </a:r>
            <a:r>
              <a:rPr lang="ru-RU" sz="12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, 1 класс» во всех  ОО </a:t>
            </a:r>
          </a:p>
          <a:p>
            <a:pPr algn="just"/>
            <a:r>
              <a:rPr lang="ru-RU" sz="1200" dirty="0" smtClean="0">
                <a:solidFill>
                  <a:srgbClr val="1E0759"/>
                </a:solidFill>
                <a:ea typeface="PT Astra Serif" panose="020A0603040505020204" pitchFamily="18" charset="-52"/>
              </a:rPr>
              <a:t>Разработка  и реализация мероприятий по повышению читательской грамотности</a:t>
            </a:r>
            <a:endParaRPr lang="ru-RU" sz="1200" dirty="0">
              <a:solidFill>
                <a:srgbClr val="1E0759"/>
              </a:solidFill>
              <a:ea typeface="PT Astra Serif" panose="020A0603040505020204" pitchFamily="18" charset="-52"/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Разработка </a:t>
            </a:r>
            <a:r>
              <a:rPr lang="ru-RU" sz="1200" b="1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УМК по экологии </a:t>
            </a:r>
            <a:r>
              <a:rPr lang="ru-RU" sz="12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(региональный компонент)</a:t>
            </a:r>
          </a:p>
          <a:p>
            <a:pPr algn="just"/>
            <a:r>
              <a:rPr lang="ru-RU" sz="12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Обновление </a:t>
            </a:r>
            <a:r>
              <a:rPr lang="ru-RU" sz="1200" dirty="0">
                <a:solidFill>
                  <a:srgbClr val="002060"/>
                </a:solidFill>
                <a:ea typeface="PT Astra Serif" panose="020A0603040505020204" pitchFamily="18" charset="-52"/>
              </a:rPr>
              <a:t>предмета «Музыка</a:t>
            </a:r>
            <a:r>
              <a:rPr lang="ru-RU" sz="12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» в условиях реализации совместных программ  </a:t>
            </a:r>
            <a:r>
              <a:rPr lang="ru-RU" sz="1200" b="1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через виртуальные </a:t>
            </a:r>
            <a:r>
              <a:rPr lang="ru-RU" sz="1200" b="1" dirty="0">
                <a:solidFill>
                  <a:srgbClr val="002060"/>
                </a:solidFill>
                <a:ea typeface="PT Astra Serif" panose="020A0603040505020204" pitchFamily="18" charset="-52"/>
              </a:rPr>
              <a:t>концертные </a:t>
            </a:r>
            <a:r>
              <a:rPr lang="ru-RU" sz="1200" b="1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залы (</a:t>
            </a:r>
            <a:r>
              <a:rPr lang="ru-RU" sz="1200" b="1" dirty="0" err="1" smtClean="0">
                <a:solidFill>
                  <a:srgbClr val="002060"/>
                </a:solidFill>
                <a:ea typeface="PT Astra Serif" panose="020A0603040505020204" pitchFamily="18" charset="-52"/>
              </a:rPr>
              <a:t>г.Колпашево</a:t>
            </a:r>
            <a:r>
              <a:rPr lang="ru-RU" sz="1200" b="1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, </a:t>
            </a:r>
            <a:r>
              <a:rPr lang="ru-RU" sz="1200" b="1" dirty="0" err="1" smtClean="0">
                <a:solidFill>
                  <a:srgbClr val="002060"/>
                </a:solidFill>
                <a:ea typeface="PT Astra Serif" panose="020A0603040505020204" pitchFamily="18" charset="-52"/>
              </a:rPr>
              <a:t>г.Кедровый</a:t>
            </a:r>
            <a:r>
              <a:rPr lang="ru-RU" sz="1200" b="1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, </a:t>
            </a:r>
            <a:r>
              <a:rPr lang="ru-RU" sz="1200" b="1" dirty="0" err="1" smtClean="0">
                <a:solidFill>
                  <a:srgbClr val="002060"/>
                </a:solidFill>
                <a:ea typeface="PT Astra Serif" panose="020A0603040505020204" pitchFamily="18" charset="-52"/>
              </a:rPr>
              <a:t>г.Стрежевой</a:t>
            </a:r>
            <a:r>
              <a:rPr lang="ru-RU" sz="1200" b="1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, </a:t>
            </a:r>
            <a:r>
              <a:rPr lang="ru-RU" sz="1200" b="1" dirty="0" err="1" smtClean="0">
                <a:solidFill>
                  <a:srgbClr val="002060"/>
                </a:solidFill>
                <a:ea typeface="PT Astra Serif" panose="020A0603040505020204" pitchFamily="18" charset="-52"/>
              </a:rPr>
              <a:t>г.Томск</a:t>
            </a:r>
            <a:r>
              <a:rPr lang="ru-RU" sz="1200" b="1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)</a:t>
            </a:r>
            <a:endParaRPr lang="ru-RU" sz="1200" b="1" dirty="0">
              <a:solidFill>
                <a:srgbClr val="002060"/>
              </a:solidFill>
              <a:ea typeface="PT Astra Serif" panose="020A0603040505020204" pitchFamily="18" charset="-5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02388" y="3127849"/>
            <a:ext cx="5182494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ea typeface="PT Astra Serif" panose="020A0603040505020204" pitchFamily="18" charset="-52"/>
              </a:rPr>
              <a:t>5. Развитие шахматного  образования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ea typeface="PT Astra Serif" panose="020A0603040505020204" pitchFamily="18" charset="-52"/>
            </a:endParaRPr>
          </a:p>
          <a:p>
            <a:pPr algn="just"/>
            <a:r>
              <a:rPr lang="ru-RU" sz="11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   увеличение количества </a:t>
            </a:r>
            <a:r>
              <a:rPr lang="ru-RU" sz="1100" dirty="0">
                <a:solidFill>
                  <a:srgbClr val="002060"/>
                </a:solidFill>
                <a:ea typeface="PT Astra Serif" panose="020A0603040505020204" pitchFamily="18" charset="-52"/>
              </a:rPr>
              <a:t> </a:t>
            </a:r>
            <a:r>
              <a:rPr lang="ru-RU" sz="11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ОО реализующих программы по шахматам</a:t>
            </a:r>
            <a:br>
              <a:rPr lang="ru-RU" sz="1100" dirty="0" smtClean="0">
                <a:solidFill>
                  <a:srgbClr val="002060"/>
                </a:solidFill>
                <a:ea typeface="PT Astra Serif" panose="020A0603040505020204" pitchFamily="18" charset="-52"/>
              </a:rPr>
            </a:br>
            <a:r>
              <a:rPr lang="ru-RU" sz="11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    на 10% в  каждом муниципалитете</a:t>
            </a:r>
          </a:p>
          <a:p>
            <a:pPr algn="just"/>
            <a:r>
              <a:rPr lang="ru-RU" sz="11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   </a:t>
            </a:r>
          </a:p>
          <a:p>
            <a:pPr algn="just"/>
            <a:r>
              <a:rPr lang="ru-RU" sz="1100" dirty="0">
                <a:solidFill>
                  <a:srgbClr val="002060"/>
                </a:solidFill>
                <a:ea typeface="PT Astra Serif" panose="020A0603040505020204" pitchFamily="18" charset="-52"/>
              </a:rPr>
              <a:t> </a:t>
            </a:r>
            <a:r>
              <a:rPr lang="ru-RU" sz="11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  проведение профильных школ, лагерных смен не менее 1 в каждом </a:t>
            </a:r>
          </a:p>
          <a:p>
            <a:pPr algn="just"/>
            <a:r>
              <a:rPr lang="ru-RU" sz="1100" dirty="0">
                <a:solidFill>
                  <a:srgbClr val="002060"/>
                </a:solidFill>
                <a:ea typeface="PT Astra Serif" panose="020A0603040505020204" pitchFamily="18" charset="-52"/>
              </a:rPr>
              <a:t> </a:t>
            </a:r>
            <a:r>
              <a:rPr lang="ru-RU" sz="1100" dirty="0" smtClean="0">
                <a:solidFill>
                  <a:srgbClr val="002060"/>
                </a:solidFill>
                <a:ea typeface="PT Astra Serif" panose="020A0603040505020204" pitchFamily="18" charset="-52"/>
              </a:rPr>
              <a:t>  муниципалитете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6387929" y="3127849"/>
            <a:ext cx="3312368" cy="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0" y="51685"/>
            <a:ext cx="8760296" cy="743164"/>
          </a:xfrm>
          <a:prstGeom prst="rect">
            <a:avLst/>
          </a:prstGeom>
          <a:solidFill>
            <a:srgbClr val="1E0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a typeface="PT Astra Serif" panose="020A0603040505020204" pitchFamily="18" charset="-52"/>
              </a:rPr>
              <a:t>ВХОЖДЕНИЕ РОССИЙСКОЙ ФЕДЕРАЦИИ В ЧИСЛО 10 ВЕДУЩИХ СТРАН МИРА </a:t>
            </a:r>
            <a:br>
              <a:rPr lang="ru-RU" b="1" dirty="0" smtClean="0">
                <a:solidFill>
                  <a:schemeClr val="bg1"/>
                </a:solidFill>
                <a:ea typeface="PT Astra Serif" panose="020A0603040505020204" pitchFamily="18" charset="-52"/>
              </a:rPr>
            </a:br>
            <a:r>
              <a:rPr lang="ru-RU" b="1" dirty="0" smtClean="0">
                <a:solidFill>
                  <a:schemeClr val="bg1"/>
                </a:solidFill>
                <a:ea typeface="PT Astra Serif" panose="020A0603040505020204" pitchFamily="18" charset="-52"/>
              </a:rPr>
              <a:t>ПО КАЧЕСТВУ ОБЩЕГО ОБРАЗОВАНИЯ: ОБНОВЛЕНИЕ СОДЕРЖАНИЯ ОБРАЗОВАНИЯ</a:t>
            </a:r>
            <a:endParaRPr lang="ru-RU" b="1" dirty="0">
              <a:solidFill>
                <a:schemeClr val="bg1"/>
              </a:solidFill>
              <a:ea typeface="PT Astra Serif" panose="020A0603040505020204" pitchFamily="18" charset="-5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1815" y="910810"/>
            <a:ext cx="1113237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defRPr/>
            </a:pPr>
            <a:r>
              <a:rPr lang="ru-RU" sz="1700" b="1" dirty="0" smtClean="0">
                <a:solidFill>
                  <a:srgbClr val="1E0759"/>
                </a:solidFill>
                <a:ea typeface="PT Astra Serif" panose="020A0603040505020204" pitchFamily="18" charset="-52"/>
              </a:rPr>
              <a:t>ЦЕЛЕВЫЕ РЕГИОНАЛЬНЫЕ ОРИЕНТИРЫ:</a:t>
            </a:r>
            <a:r>
              <a:rPr lang="ru-RU" sz="1700" dirty="0" smtClean="0">
                <a:solidFill>
                  <a:srgbClr val="1E0759"/>
                </a:solidFill>
                <a:ea typeface="PT Astra Serif" panose="020A0603040505020204" pitchFamily="18" charset="-52"/>
              </a:rPr>
              <a:t> ОБНОВЛЕНИЯ СОДЕРЖАНИЯ ОБЩЕГО ОБРАЗОВАНИЯ</a:t>
            </a:r>
          </a:p>
        </p:txBody>
      </p:sp>
      <p:sp>
        <p:nvSpPr>
          <p:cNvPr id="36" name="Ромб 35"/>
          <p:cNvSpPr/>
          <p:nvPr/>
        </p:nvSpPr>
        <p:spPr>
          <a:xfrm>
            <a:off x="6154159" y="4917951"/>
            <a:ext cx="45719" cy="4571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Ромб 36"/>
          <p:cNvSpPr/>
          <p:nvPr/>
        </p:nvSpPr>
        <p:spPr>
          <a:xfrm>
            <a:off x="6154159" y="5175123"/>
            <a:ext cx="45719" cy="4571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омб 37"/>
          <p:cNvSpPr/>
          <p:nvPr/>
        </p:nvSpPr>
        <p:spPr>
          <a:xfrm>
            <a:off x="6168008" y="5447357"/>
            <a:ext cx="45719" cy="4571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Ромб 38"/>
          <p:cNvSpPr/>
          <p:nvPr/>
        </p:nvSpPr>
        <p:spPr>
          <a:xfrm>
            <a:off x="6228706" y="3446931"/>
            <a:ext cx="45719" cy="4571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Ромб 39"/>
          <p:cNvSpPr/>
          <p:nvPr/>
        </p:nvSpPr>
        <p:spPr>
          <a:xfrm>
            <a:off x="6226167" y="3977276"/>
            <a:ext cx="45719" cy="4571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омб 40"/>
          <p:cNvSpPr/>
          <p:nvPr/>
        </p:nvSpPr>
        <p:spPr>
          <a:xfrm>
            <a:off x="586887" y="2839336"/>
            <a:ext cx="48867" cy="4571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омб 41"/>
          <p:cNvSpPr/>
          <p:nvPr/>
        </p:nvSpPr>
        <p:spPr>
          <a:xfrm>
            <a:off x="586887" y="3343392"/>
            <a:ext cx="48867" cy="4571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Ромб 42"/>
          <p:cNvSpPr/>
          <p:nvPr/>
        </p:nvSpPr>
        <p:spPr>
          <a:xfrm>
            <a:off x="586887" y="3703432"/>
            <a:ext cx="48867" cy="4571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Ромб 43"/>
          <p:cNvSpPr/>
          <p:nvPr/>
        </p:nvSpPr>
        <p:spPr>
          <a:xfrm>
            <a:off x="586887" y="3893167"/>
            <a:ext cx="48867" cy="4571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Ромб 44"/>
          <p:cNvSpPr/>
          <p:nvPr/>
        </p:nvSpPr>
        <p:spPr>
          <a:xfrm>
            <a:off x="6127870" y="1718739"/>
            <a:ext cx="45719" cy="4571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Ромб 45"/>
          <p:cNvSpPr/>
          <p:nvPr/>
        </p:nvSpPr>
        <p:spPr>
          <a:xfrm>
            <a:off x="6127870" y="2078779"/>
            <a:ext cx="45719" cy="4571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омб 46"/>
          <p:cNvSpPr/>
          <p:nvPr/>
        </p:nvSpPr>
        <p:spPr>
          <a:xfrm>
            <a:off x="523218" y="4917951"/>
            <a:ext cx="45719" cy="4571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омб 47"/>
          <p:cNvSpPr/>
          <p:nvPr/>
        </p:nvSpPr>
        <p:spPr>
          <a:xfrm>
            <a:off x="6154159" y="5777476"/>
            <a:ext cx="45719" cy="4571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омб 48"/>
          <p:cNvSpPr/>
          <p:nvPr/>
        </p:nvSpPr>
        <p:spPr>
          <a:xfrm>
            <a:off x="537457" y="5061028"/>
            <a:ext cx="45719" cy="4571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омб 49"/>
          <p:cNvSpPr/>
          <p:nvPr/>
        </p:nvSpPr>
        <p:spPr>
          <a:xfrm>
            <a:off x="537457" y="5277052"/>
            <a:ext cx="45719" cy="4571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Ромб 50"/>
          <p:cNvSpPr/>
          <p:nvPr/>
        </p:nvSpPr>
        <p:spPr>
          <a:xfrm>
            <a:off x="537457" y="5447357"/>
            <a:ext cx="45719" cy="4571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Ромб 51"/>
          <p:cNvSpPr/>
          <p:nvPr/>
        </p:nvSpPr>
        <p:spPr>
          <a:xfrm>
            <a:off x="533047" y="5801003"/>
            <a:ext cx="45719" cy="4571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омб 52"/>
          <p:cNvSpPr/>
          <p:nvPr/>
        </p:nvSpPr>
        <p:spPr>
          <a:xfrm>
            <a:off x="8674439" y="1718739"/>
            <a:ext cx="45719" cy="4571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омб 53"/>
          <p:cNvSpPr/>
          <p:nvPr/>
        </p:nvSpPr>
        <p:spPr>
          <a:xfrm>
            <a:off x="8674439" y="2249084"/>
            <a:ext cx="45719" cy="4571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Ромб 54"/>
          <p:cNvSpPr/>
          <p:nvPr/>
        </p:nvSpPr>
        <p:spPr>
          <a:xfrm>
            <a:off x="8674439" y="2609124"/>
            <a:ext cx="45719" cy="4571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Picture 2" descr="https://nv.arean-shop.ru/upload/images_landings/ply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4150775"/>
            <a:ext cx="643413" cy="64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67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9336" y="764704"/>
            <a:ext cx="7320136" cy="114300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latin typeface="PT Astra Serif(Заголовки)"/>
              </a:rPr>
              <a:t>Направления патриотического воспитания:</a:t>
            </a:r>
            <a:br>
              <a:rPr lang="ru-RU" sz="3600" dirty="0" smtClean="0">
                <a:latin typeface="PT Astra Serif(Заголовки)"/>
              </a:rPr>
            </a:br>
            <a:endParaRPr lang="ru-RU" sz="3600" dirty="0">
              <a:latin typeface="PT Astra Serif(Заголовки)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09799639"/>
              </p:ext>
            </p:extLst>
          </p:nvPr>
        </p:nvGraphicFramePr>
        <p:xfrm>
          <a:off x="5841849" y="1772816"/>
          <a:ext cx="6350151" cy="3460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95400" y="2564904"/>
            <a:ext cx="4752528" cy="30008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00000A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экологического патриотизма у подрастающего поколения через изучение </a:t>
            </a:r>
            <a:r>
              <a:rPr lang="ru-RU" dirty="0" smtClean="0">
                <a:solidFill>
                  <a:srgbClr val="00000A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и исследование природы родного края и </a:t>
            </a:r>
            <a:r>
              <a:rPr lang="ru-RU" dirty="0">
                <a:solidFill>
                  <a:srgbClr val="00000A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любви </a:t>
            </a:r>
            <a:r>
              <a:rPr lang="ru-RU" dirty="0" smtClean="0">
                <a:solidFill>
                  <a:srgbClr val="00000A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к природе </a:t>
            </a:r>
            <a:r>
              <a:rPr lang="ru-RU" dirty="0">
                <a:solidFill>
                  <a:srgbClr val="00000A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приведёт к осознанию уникальности, неповторимости своего края и будет способствовать бережному отношению к своей малой </a:t>
            </a:r>
            <a:r>
              <a:rPr lang="ru-RU" dirty="0" smtClean="0">
                <a:solidFill>
                  <a:srgbClr val="00000A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Родине.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3352" y="1795544"/>
            <a:ext cx="3972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prstClr val="black"/>
                </a:solidFill>
                <a:latin typeface="PT Astra Serif(Заголовки)"/>
              </a:rPr>
              <a:t>Экологическое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5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541" y="1274819"/>
            <a:ext cx="1176624" cy="11625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84" y="2968366"/>
            <a:ext cx="924222" cy="8925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6806" y="3864594"/>
            <a:ext cx="119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РДШ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9336" y="620688"/>
            <a:ext cx="10972800" cy="114300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latin typeface="+mn-lt"/>
              </a:rPr>
              <a:t>Организаторы и партнеры проекта</a:t>
            </a:r>
            <a:r>
              <a:rPr lang="ru-RU" sz="3600" dirty="0">
                <a:latin typeface="+mn-lt"/>
              </a:rPr>
              <a:t/>
            </a:r>
            <a:br>
              <a:rPr lang="ru-RU" sz="3600" dirty="0">
                <a:latin typeface="+mn-lt"/>
              </a:rPr>
            </a:br>
            <a:endParaRPr lang="ru-RU" sz="3600" dirty="0">
              <a:latin typeface="+mn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263" y="4608458"/>
            <a:ext cx="960305" cy="7165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22" y="4646519"/>
            <a:ext cx="1008410" cy="7708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9" y="4700812"/>
            <a:ext cx="754754" cy="7547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782" y="1339860"/>
            <a:ext cx="1097463" cy="10974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12385" y="1447203"/>
            <a:ext cx="2244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ea typeface="PT Astra Serif" panose="020A0603040505020204" pitchFamily="18" charset="-52"/>
              </a:rPr>
              <a:t>Департамент </a:t>
            </a:r>
          </a:p>
          <a:p>
            <a:r>
              <a:rPr lang="ru-RU" dirty="0" smtClean="0">
                <a:solidFill>
                  <a:prstClr val="black"/>
                </a:solidFill>
                <a:ea typeface="PT Astra Serif" panose="020A0603040505020204" pitchFamily="18" charset="-52"/>
              </a:rPr>
              <a:t>общего образования</a:t>
            </a:r>
          </a:p>
          <a:p>
            <a:r>
              <a:rPr lang="ru-RU" dirty="0" smtClean="0">
                <a:solidFill>
                  <a:prstClr val="black"/>
                </a:solidFill>
                <a:ea typeface="PT Astra Serif" panose="020A0603040505020204" pitchFamily="18" charset="-52"/>
              </a:rPr>
              <a:t>Томской области</a:t>
            </a:r>
            <a:endParaRPr lang="ru-RU" dirty="0">
              <a:solidFill>
                <a:prstClr val="black"/>
              </a:solidFill>
              <a:ea typeface="PT Astra Serif" panose="020A0603040505020204" pitchFamily="18" charset="-52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64" y="1514994"/>
            <a:ext cx="855539" cy="85553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578165" y="4755982"/>
            <a:ext cx="18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УМВД России по Томской области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096" y="4629980"/>
            <a:ext cx="628037" cy="85819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344" y="3038982"/>
            <a:ext cx="1045667" cy="799523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287688" y="3154897"/>
            <a:ext cx="2497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Областной  Совет ветеранов войны, труда, Вооруженных Сил и правоохранительных органов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10016" y="3075260"/>
            <a:ext cx="20729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Областной </a:t>
            </a:r>
            <a:r>
              <a:rPr lang="ru-RU" sz="1400" dirty="0">
                <a:solidFill>
                  <a:srgbClr val="00000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военный </a:t>
            </a:r>
            <a:r>
              <a:rPr lang="ru-RU" sz="1400" dirty="0" smtClean="0">
                <a:solidFill>
                  <a:srgbClr val="00000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комиссариат</a:t>
            </a:r>
          </a:p>
          <a:p>
            <a:r>
              <a:rPr lang="ru-RU" sz="1400" dirty="0" smtClean="0">
                <a:solidFill>
                  <a:srgbClr val="00000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Томской </a:t>
            </a:r>
            <a:r>
              <a:rPr lang="ru-RU" sz="1400" dirty="0">
                <a:solidFill>
                  <a:srgbClr val="00000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области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805" y="2955398"/>
            <a:ext cx="1009104" cy="100910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12" y="1273069"/>
            <a:ext cx="1674702" cy="109746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50" y="4700811"/>
            <a:ext cx="2263152" cy="68160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21" b="43190"/>
          <a:stretch/>
        </p:blipFill>
        <p:spPr>
          <a:xfrm>
            <a:off x="8699056" y="3065525"/>
            <a:ext cx="674740" cy="72040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373796" y="3133340"/>
            <a:ext cx="2081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ea typeface="PT Astra Serif" panose="020A0603040505020204" pitchFamily="18" charset="-52"/>
              </a:rPr>
              <a:t>Сибирское войсковое</a:t>
            </a:r>
          </a:p>
          <a:p>
            <a:r>
              <a:rPr lang="ru-RU" sz="1600" dirty="0" smtClean="0">
                <a:solidFill>
                  <a:prstClr val="black"/>
                </a:solidFill>
                <a:ea typeface="PT Astra Serif" panose="020A0603040505020204" pitchFamily="18" charset="-52"/>
              </a:rPr>
              <a:t>казачье общество</a:t>
            </a:r>
            <a:endParaRPr lang="ru-RU" sz="1600" dirty="0">
              <a:solidFill>
                <a:prstClr val="black"/>
              </a:solidFill>
              <a:ea typeface="PT Astra Serif" panose="020A0603040505020204" pitchFamily="18" charset="-52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931" y="4671202"/>
            <a:ext cx="806956" cy="82513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869745" y="2029836"/>
            <a:ext cx="2585711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ea typeface="PT Astra Serif" panose="020A0603040505020204" pitchFamily="18" charset="-52"/>
              </a:rPr>
              <a:t>Томский кадетский корпус</a:t>
            </a:r>
          </a:p>
          <a:p>
            <a:r>
              <a:rPr lang="ru-RU" sz="1200" b="1" dirty="0" smtClean="0">
                <a:solidFill>
                  <a:prstClr val="black"/>
                </a:solidFill>
                <a:ea typeface="PT Astra Serif" panose="020A0603040505020204" pitchFamily="18" charset="-52"/>
              </a:rPr>
              <a:t>Северский кадетский корпус</a:t>
            </a:r>
          </a:p>
          <a:p>
            <a:r>
              <a:rPr lang="ru-RU" sz="1200" b="1" dirty="0" smtClean="0">
                <a:solidFill>
                  <a:prstClr val="black"/>
                </a:solidFill>
                <a:ea typeface="PT Astra Serif" panose="020A0603040505020204" pitchFamily="18" charset="-52"/>
              </a:rPr>
              <a:t>Колпашевский кадетский корпус</a:t>
            </a:r>
            <a:endParaRPr lang="ru-RU" sz="1200" b="1" dirty="0">
              <a:solidFill>
                <a:prstClr val="black"/>
              </a:solidFill>
              <a:ea typeface="PT Astra Serif" panose="020A0603040505020204" pitchFamily="18" charset="-52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020" y="1357210"/>
            <a:ext cx="472051" cy="59237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8685" y="1395271"/>
            <a:ext cx="437873" cy="53378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462" y="1413241"/>
            <a:ext cx="401389" cy="49542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421586" y="4532236"/>
            <a:ext cx="1920654" cy="92333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ea typeface="PT Astra Serif" panose="020A0603040505020204" pitchFamily="18" charset="-52"/>
              </a:rPr>
              <a:t>Общественные и</a:t>
            </a:r>
          </a:p>
          <a:p>
            <a:r>
              <a:rPr lang="ru-RU" dirty="0" smtClean="0">
                <a:solidFill>
                  <a:prstClr val="black"/>
                </a:solidFill>
                <a:ea typeface="PT Astra Serif" panose="020A0603040505020204" pitchFamily="18" charset="-52"/>
              </a:rPr>
              <a:t>некоммерческие</a:t>
            </a:r>
          </a:p>
          <a:p>
            <a:r>
              <a:rPr lang="ru-RU" dirty="0" smtClean="0">
                <a:solidFill>
                  <a:prstClr val="black"/>
                </a:solidFill>
                <a:ea typeface="PT Astra Serif" panose="020A0603040505020204" pitchFamily="18" charset="-52"/>
              </a:rPr>
              <a:t>организации</a:t>
            </a:r>
            <a:endParaRPr lang="ru-RU" dirty="0">
              <a:solidFill>
                <a:prstClr val="black"/>
              </a:solidFill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719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23792" y="2869484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i="1" dirty="0">
                <a:solidFill>
                  <a:srgbClr val="333333"/>
                </a:solidFill>
              </a:rPr>
              <a:t>«У нас нет и не может быть никакой другой объединяющей идеи, кроме патриотизма</a:t>
            </a:r>
            <a:r>
              <a:rPr lang="ru-RU" sz="2400" i="1" dirty="0" smtClean="0">
                <a:solidFill>
                  <a:srgbClr val="333333"/>
                </a:solidFill>
              </a:rPr>
              <a:t>»</a:t>
            </a:r>
          </a:p>
          <a:p>
            <a:pPr fontAlgn="base"/>
            <a:endParaRPr lang="ru-RU" sz="2400" i="1" dirty="0" smtClean="0">
              <a:solidFill>
                <a:srgbClr val="333333"/>
              </a:solidFill>
            </a:endParaRPr>
          </a:p>
          <a:p>
            <a:pPr algn="r" fontAlgn="base"/>
            <a:r>
              <a:rPr lang="ru-RU" sz="2400" i="1" dirty="0" smtClean="0">
                <a:solidFill>
                  <a:srgbClr val="333333"/>
                </a:solidFill>
              </a:rPr>
              <a:t>В.В. Путин</a:t>
            </a:r>
            <a:endParaRPr lang="ru-RU" sz="2400" i="1" dirty="0">
              <a:solidFill>
                <a:srgbClr val="333333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773244"/>
            <a:ext cx="3105026" cy="339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1384" y="1556792"/>
            <a:ext cx="7272808" cy="2088234"/>
          </a:xfrm>
        </p:spPr>
        <p:txBody>
          <a:bodyPr>
            <a:noAutofit/>
          </a:bodyPr>
          <a:lstStyle/>
          <a:p>
            <a:pPr algn="l"/>
            <a:r>
              <a:rPr lang="ru-RU" sz="4800" b="1" dirty="0"/>
              <a:t>Обновление содержания общего образования в </a:t>
            </a:r>
            <a:r>
              <a:rPr lang="ru-RU" sz="4800" b="1" dirty="0" smtClean="0"/>
              <a:t>2020-2021 </a:t>
            </a:r>
            <a:r>
              <a:rPr lang="ru-RU" sz="4800" b="1" dirty="0"/>
              <a:t>учебном году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1384" y="4653136"/>
            <a:ext cx="734481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ВТОРИНА ЕЛЕНА ВЕНИАМИНОВНА</a:t>
            </a:r>
          </a:p>
          <a:p>
            <a:r>
              <a:rPr lang="ru-RU" dirty="0" err="1"/>
              <a:t>к.п.н</a:t>
            </a:r>
            <a:r>
              <a:rPr lang="ru-RU" dirty="0"/>
              <a:t>., заместитель начальника Департамента общего образования Томской области</a:t>
            </a:r>
          </a:p>
          <a:p>
            <a:endParaRPr lang="ru-RU" sz="800" b="1" dirty="0" smtClean="0"/>
          </a:p>
        </p:txBody>
      </p:sp>
    </p:spTree>
    <p:extLst>
      <p:ext uri="{BB962C8B-B14F-4D97-AF65-F5344CB8AC3E}">
        <p14:creationId xmlns:p14="http://schemas.microsoft.com/office/powerpoint/2010/main" val="175994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9336" y="148231"/>
            <a:ext cx="10340261" cy="917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Обновление содержания предметной области «Технология» </a:t>
            </a:r>
            <a:endParaRPr lang="ru-RU" sz="24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168" y="779220"/>
            <a:ext cx="116138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just">
              <a:buClr>
                <a:srgbClr val="0F9BB2"/>
              </a:buClr>
              <a:buSzPct val="111000"/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prstClr val="black"/>
                </a:solidFill>
              </a:rPr>
              <a:t>Примерная основная образовательная программа основного общего образования в части предметной области «Технология» (в редакции протокола №1/20 от 04.02.2020 </a:t>
            </a:r>
            <a:r>
              <a:rPr lang="ru-RU" sz="1600" dirty="0" smtClean="0">
                <a:solidFill>
                  <a:prstClr val="black"/>
                </a:solidFill>
              </a:rPr>
              <a:t>Федерального учебно-методического объединения по общему образованию) </a:t>
            </a:r>
            <a:r>
              <a:rPr lang="en-US" sz="1600" dirty="0">
                <a:solidFill>
                  <a:prstClr val="black"/>
                </a:solidFill>
                <a:hlinkClick r:id="rId3"/>
              </a:rPr>
              <a:t>https://fgosreestr.ru</a:t>
            </a:r>
            <a:r>
              <a:rPr lang="en-US" sz="1600" dirty="0" smtClean="0">
                <a:solidFill>
                  <a:prstClr val="black"/>
                </a:solidFill>
                <a:hlinkClick r:id="rId3"/>
              </a:rPr>
              <a:t>/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</a:p>
          <a:p>
            <a:pPr marL="180000" indent="-180000" algn="just">
              <a:buClr>
                <a:srgbClr val="0F9BB2"/>
              </a:buClr>
              <a:buSzPct val="111000"/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prstClr val="black"/>
                </a:solidFill>
              </a:rPr>
              <a:t>Методические рекомендации </a:t>
            </a:r>
            <a:r>
              <a:rPr lang="ru-RU" sz="1600" dirty="0" smtClean="0">
                <a:solidFill>
                  <a:prstClr val="black"/>
                </a:solidFill>
              </a:rPr>
              <a:t>для руководителей и педагогических работников общеобразовательных организаций </a:t>
            </a:r>
            <a:r>
              <a:rPr lang="ru-RU" sz="1600" b="1" dirty="0" smtClean="0">
                <a:solidFill>
                  <a:prstClr val="black"/>
                </a:solidFill>
              </a:rPr>
              <a:t>по работе с обновлённой примерной основной образовательной программой по предметной области «Технологии»</a:t>
            </a:r>
            <a:r>
              <a:rPr lang="ru-RU" sz="1600" dirty="0" smtClean="0">
                <a:solidFill>
                  <a:prstClr val="black"/>
                </a:solidFill>
              </a:rPr>
              <a:t>, утверждены Заместителем Министра просвещения Российской Федерации от 28.02.2020 №МР-26/02вн</a:t>
            </a:r>
            <a:endParaRPr lang="ru-RU" sz="1600" dirty="0">
              <a:solidFill>
                <a:prstClr val="black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731005"/>
              </p:ext>
            </p:extLst>
          </p:nvPr>
        </p:nvGraphicFramePr>
        <p:xfrm>
          <a:off x="394580" y="2550273"/>
          <a:ext cx="6267636" cy="238652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93538">
                  <a:extLst>
                    <a:ext uri="{9D8B030D-6E8A-4147-A177-3AD203B41FA5}">
                      <a16:colId xmlns:a16="http://schemas.microsoft.com/office/drawing/2014/main" val="2139395451"/>
                    </a:ext>
                  </a:extLst>
                </a:gridCol>
                <a:gridCol w="1889334">
                  <a:extLst>
                    <a:ext uri="{9D8B030D-6E8A-4147-A177-3AD203B41FA5}">
                      <a16:colId xmlns:a16="http://schemas.microsoft.com/office/drawing/2014/main" val="2733987574"/>
                    </a:ext>
                  </a:extLst>
                </a:gridCol>
                <a:gridCol w="382386">
                  <a:extLst>
                    <a:ext uri="{9D8B030D-6E8A-4147-A177-3AD203B41FA5}">
                      <a16:colId xmlns:a16="http://schemas.microsoft.com/office/drawing/2014/main" val="669948166"/>
                    </a:ext>
                  </a:extLst>
                </a:gridCol>
                <a:gridCol w="357447">
                  <a:extLst>
                    <a:ext uri="{9D8B030D-6E8A-4147-A177-3AD203B41FA5}">
                      <a16:colId xmlns:a16="http://schemas.microsoft.com/office/drawing/2014/main" val="1864209768"/>
                    </a:ext>
                  </a:extLst>
                </a:gridCol>
                <a:gridCol w="407323">
                  <a:extLst>
                    <a:ext uri="{9D8B030D-6E8A-4147-A177-3AD203B41FA5}">
                      <a16:colId xmlns:a16="http://schemas.microsoft.com/office/drawing/2014/main" val="3192824491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2506746440"/>
                    </a:ext>
                  </a:extLst>
                </a:gridCol>
                <a:gridCol w="473825">
                  <a:extLst>
                    <a:ext uri="{9D8B030D-6E8A-4147-A177-3AD203B41FA5}">
                      <a16:colId xmlns:a16="http://schemas.microsoft.com/office/drawing/2014/main" val="4184153632"/>
                    </a:ext>
                  </a:extLst>
                </a:gridCol>
                <a:gridCol w="748146">
                  <a:extLst>
                    <a:ext uri="{9D8B030D-6E8A-4147-A177-3AD203B41FA5}">
                      <a16:colId xmlns:a16="http://schemas.microsoft.com/office/drawing/2014/main" val="3332200276"/>
                    </a:ext>
                  </a:extLst>
                </a:gridCol>
              </a:tblGrid>
              <a:tr h="26039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Предметные области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68" marR="52468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Учебные предметы</a:t>
                      </a:r>
                      <a:endParaRPr lang="ru-RU" sz="105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Классы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68" marR="52468" marT="0" marB="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часов в неделю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68" marR="52468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976271"/>
                  </a:ext>
                </a:extLst>
              </a:tr>
              <a:tr h="333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ru-RU" sz="105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68" marR="52468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VI</a:t>
                      </a:r>
                      <a:endParaRPr lang="ru-RU" sz="105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68" marR="52468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VII</a:t>
                      </a:r>
                      <a:endParaRPr lang="ru-RU" sz="105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68" marR="52468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VIII</a:t>
                      </a:r>
                      <a:endParaRPr lang="ru-RU" sz="105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68" marR="52468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IX</a:t>
                      </a:r>
                      <a:endParaRPr lang="ru-RU" sz="105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68" marR="52468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68" marR="52468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5257309"/>
                  </a:ext>
                </a:extLst>
              </a:tr>
              <a:tr h="392647">
                <a:tc gridSpan="2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БЫЛО:</a:t>
                      </a:r>
                      <a:r>
                        <a:rPr lang="ru-RU" sz="1800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Обязательная часть </a:t>
                      </a:r>
                      <a:endParaRPr lang="ru-RU" sz="1100" i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68" marR="52468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i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68" marR="52468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122077"/>
                  </a:ext>
                </a:extLst>
              </a:tr>
              <a:tr h="28875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Технология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68" marR="52468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Технология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68" marR="52468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68" marR="52468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68" marR="52468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68" marR="52468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68" marR="52468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68" marR="52468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68" marR="52468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242455"/>
                  </a:ext>
                </a:extLst>
              </a:tr>
              <a:tr h="421106">
                <a:tc gridSpan="8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СТАЛО: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r>
                        <a:rPr lang="ru-RU" sz="1800" i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Обязательная часть </a:t>
                      </a:r>
                    </a:p>
                  </a:txBody>
                  <a:tcPr marL="52468" marR="52468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68" marR="52468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129243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Технология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68" marR="52468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Технология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68" marR="52468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68" marR="52468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68" marR="52468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68" marR="52468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2*</a:t>
                      </a:r>
                      <a:endParaRPr lang="ru-RU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68" marR="52468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1*</a:t>
                      </a:r>
                      <a:endParaRPr lang="ru-RU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68" marR="52468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68" marR="52468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51718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7474" y="5155087"/>
            <a:ext cx="6254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*</a:t>
            </a:r>
            <a:r>
              <a:rPr lang="ru-RU" dirty="0" smtClean="0">
                <a:solidFill>
                  <a:prstClr val="black"/>
                </a:solidFill>
              </a:rPr>
              <a:t> Объемы образовательной программы в 8 и 9 классах могут быть увеличены за счет часов из </a:t>
            </a:r>
            <a:r>
              <a:rPr lang="ru-RU" b="1" dirty="0" smtClean="0">
                <a:solidFill>
                  <a:prstClr val="black"/>
                </a:solidFill>
              </a:rPr>
              <a:t>части, формируемой участниками образовательных отношений</a:t>
            </a:r>
            <a:endParaRPr lang="ru-RU" b="1" dirty="0">
              <a:solidFill>
                <a:prstClr val="black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291306"/>
              </p:ext>
            </p:extLst>
          </p:nvPr>
        </p:nvGraphicFramePr>
        <p:xfrm>
          <a:off x="6816080" y="2348880"/>
          <a:ext cx="5199532" cy="3736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901">
                  <a:extLst>
                    <a:ext uri="{9D8B030D-6E8A-4147-A177-3AD203B41FA5}">
                      <a16:colId xmlns:a16="http://schemas.microsoft.com/office/drawing/2014/main" val="3060761208"/>
                    </a:ext>
                  </a:extLst>
                </a:gridCol>
                <a:gridCol w="4335631">
                  <a:extLst>
                    <a:ext uri="{9D8B030D-6E8A-4147-A177-3AD203B41FA5}">
                      <a16:colId xmlns:a16="http://schemas.microsoft.com/office/drawing/2014/main" val="4142147595"/>
                    </a:ext>
                  </a:extLst>
                </a:gridCol>
              </a:tblGrid>
              <a:tr h="91556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 класс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(компьютерная графика и черчение/ручной инструмент и обработка конструкционных и иных материалов (древесина или текстиль)/ робототехника и механика)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824234"/>
                  </a:ext>
                </a:extLst>
              </a:tr>
              <a:tr h="62748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baseline="0" dirty="0" smtClean="0">
                          <a:latin typeface="+mn-lt"/>
                          <a:cs typeface="Times New Roman" panose="02020603050405020304" pitchFamily="18" charset="0"/>
                        </a:rPr>
                        <a:t> класс</a:t>
                      </a:r>
                      <a:endParaRPr lang="ru-RU" sz="14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0" dirty="0" smtClean="0"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300" b="0" dirty="0" smtClean="0">
                          <a:latin typeface="+mn-lt"/>
                          <a:cs typeface="Times New Roman" panose="02020603050405020304" pitchFamily="18" charset="0"/>
                        </a:rPr>
                        <a:t>D-</a:t>
                      </a:r>
                      <a:r>
                        <a:rPr lang="ru-RU" sz="1300" b="0" dirty="0" smtClean="0">
                          <a:latin typeface="+mn-lt"/>
                          <a:cs typeface="Times New Roman" panose="02020603050405020304" pitchFamily="18" charset="0"/>
                        </a:rPr>
                        <a:t>моделирование</a:t>
                      </a:r>
                      <a:r>
                        <a:rPr lang="ru-RU" sz="1300" b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базовое, макетирование и формообразование/обработка конструкционных материалов (металлы)/ робототехника и автоматизация</a:t>
                      </a:r>
                      <a:endParaRPr lang="ru-RU" sz="13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334472"/>
                  </a:ext>
                </a:extLst>
              </a:tr>
              <a:tr h="51936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anose="02020603050405020304" pitchFamily="18" charset="0"/>
                        </a:rPr>
                        <a:t>7 класс</a:t>
                      </a:r>
                      <a:endParaRPr lang="ru-RU" sz="14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0" dirty="0" smtClean="0">
                          <a:latin typeface="+mn-lt"/>
                          <a:cs typeface="Times New Roman" panose="02020603050405020304" pitchFamily="18" charset="0"/>
                        </a:rPr>
                        <a:t>3D-моделирование углубленное/ системы автоматизированного проектирования/  автоматизированные системы/ обработка конструкционных материалов искусственного происхождения</a:t>
                      </a:r>
                      <a:endParaRPr lang="ru-RU" sz="13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433438"/>
                  </a:ext>
                </a:extLst>
              </a:tr>
              <a:tr h="74784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anose="02020603050405020304" pitchFamily="18" charset="0"/>
                        </a:rPr>
                        <a:t>8 класс</a:t>
                      </a:r>
                      <a:endParaRPr lang="ru-RU" sz="14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0" dirty="0" smtClean="0">
                          <a:latin typeface="+mn-lt"/>
                          <a:cs typeface="Times New Roman" panose="02020603050405020304" pitchFamily="18" charset="0"/>
                        </a:rPr>
                        <a:t>Робототехника и автоматизированные системы (электроника и электротехника), автоматизированные системы (</a:t>
                      </a:r>
                      <a:r>
                        <a:rPr lang="ru-RU" sz="1300" b="0" dirty="0" err="1" smtClean="0">
                          <a:latin typeface="+mn-lt"/>
                          <a:cs typeface="Times New Roman" panose="02020603050405020304" pitchFamily="18" charset="0"/>
                        </a:rPr>
                        <a:t>ИС+устройства</a:t>
                      </a:r>
                      <a:r>
                        <a:rPr lang="ru-RU" sz="1300" b="0" dirty="0" smtClean="0">
                          <a:latin typeface="+mn-lt"/>
                          <a:cs typeface="Times New Roman" panose="02020603050405020304" pitchFamily="18" charset="0"/>
                        </a:rPr>
                        <a:t>)/ технологии и производство</a:t>
                      </a: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326801"/>
                  </a:ext>
                </a:extLst>
              </a:tr>
              <a:tr h="26172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anose="02020603050405020304" pitchFamily="18" charset="0"/>
                        </a:rPr>
                        <a:t>9 класс</a:t>
                      </a:r>
                      <a:endParaRPr lang="ru-RU" sz="14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0" dirty="0" smtClean="0">
                          <a:latin typeface="+mn-lt"/>
                          <a:cs typeface="Times New Roman" panose="02020603050405020304" pitchFamily="18" charset="0"/>
                        </a:rPr>
                        <a:t>Проектное управление, командный</a:t>
                      </a:r>
                      <a:r>
                        <a:rPr lang="ru-RU" sz="1300" b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проект</a:t>
                      </a:r>
                      <a:endParaRPr lang="ru-RU" sz="13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318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8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1995" t="11552" r="12504" b="17927"/>
          <a:stretch/>
        </p:blipFill>
        <p:spPr>
          <a:xfrm>
            <a:off x="2879769" y="980728"/>
            <a:ext cx="966885" cy="936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206309" y="2685621"/>
            <a:ext cx="3855070" cy="800821"/>
            <a:chOff x="382245" y="569739"/>
            <a:chExt cx="3855070" cy="80082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14" t="58933" r="30953" b="11932"/>
            <a:stretch/>
          </p:blipFill>
          <p:spPr>
            <a:xfrm>
              <a:off x="2522390" y="574799"/>
              <a:ext cx="975923" cy="787358"/>
            </a:xfrm>
            <a:prstGeom prst="rect">
              <a:avLst/>
            </a:prstGeom>
          </p:spPr>
        </p:pic>
        <p:cxnSp>
          <p:nvCxnSpPr>
            <p:cNvPr id="5" name="Прямая со стрелкой 4"/>
            <p:cNvCxnSpPr/>
            <p:nvPr/>
          </p:nvCxnSpPr>
          <p:spPr>
            <a:xfrm>
              <a:off x="1968360" y="997406"/>
              <a:ext cx="570788" cy="0"/>
            </a:xfrm>
            <a:prstGeom prst="straightConnector1">
              <a:avLst/>
            </a:prstGeom>
            <a:ln w="34925">
              <a:solidFill>
                <a:srgbClr val="0000CC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733560" y="791576"/>
              <a:ext cx="1234800" cy="400110"/>
            </a:xfrm>
            <a:prstGeom prst="rect">
              <a:avLst/>
            </a:prstGeom>
            <a:solidFill>
              <a:schemeClr val="bg1">
                <a:lumMod val="95000"/>
                <a:alpha val="61961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prstClr val="black"/>
                  </a:solidFill>
                  <a:latin typeface="Century Gothic" pitchFamily="34" charset="0"/>
                </a:rPr>
                <a:t>ШКОЛА</a:t>
              </a:r>
              <a:endParaRPr lang="ru-RU" sz="2000" b="1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82245" y="569739"/>
              <a:ext cx="3855070" cy="800821"/>
            </a:xfrm>
            <a:prstGeom prst="rect">
              <a:avLst/>
            </a:prstGeom>
            <a:noFill/>
            <a:ln w="12700">
              <a:solidFill>
                <a:srgbClr val="0F9BB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225914" y="954196"/>
            <a:ext cx="4006864" cy="950297"/>
            <a:chOff x="4084861" y="575650"/>
            <a:chExt cx="4006864" cy="950297"/>
          </a:xfrm>
        </p:grpSpPr>
        <p:sp>
          <p:nvSpPr>
            <p:cNvPr id="9" name="TextBox 8"/>
            <p:cNvSpPr txBox="1"/>
            <p:nvPr/>
          </p:nvSpPr>
          <p:spPr>
            <a:xfrm>
              <a:off x="6474768" y="764562"/>
              <a:ext cx="161695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prstClr val="black"/>
                  </a:solidFill>
                  <a:latin typeface="Century Gothic" pitchFamily="34" charset="0"/>
                  <a:cs typeface="Arial" panose="020B0604020202020204" pitchFamily="34" charset="0"/>
                </a:rPr>
                <a:t>Среднее профессиональное образование</a:t>
              </a:r>
              <a:endParaRPr lang="ru-RU" sz="900" b="1" dirty="0">
                <a:solidFill>
                  <a:prstClr val="black"/>
                </a:solidFill>
                <a:latin typeface="Century Gothic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88018" y="875326"/>
              <a:ext cx="1188000" cy="400110"/>
            </a:xfrm>
            <a:prstGeom prst="rect">
              <a:avLst/>
            </a:prstGeom>
            <a:solidFill>
              <a:schemeClr val="bg1">
                <a:lumMod val="95000"/>
                <a:alpha val="61961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prstClr val="black"/>
                  </a:solidFill>
                  <a:latin typeface="Century Gothic" pitchFamily="34" charset="0"/>
                </a:rPr>
                <a:t>ШКОЛА</a:t>
              </a:r>
              <a:endParaRPr lang="ru-RU" sz="2000" b="1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084861" y="575650"/>
              <a:ext cx="3828952" cy="950297"/>
            </a:xfrm>
            <a:prstGeom prst="rect">
              <a:avLst/>
            </a:prstGeom>
            <a:noFill/>
            <a:ln w="12700">
              <a:solidFill>
                <a:srgbClr val="0F9BB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Century Gothic" pitchFamily="34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5384485" y="1087288"/>
              <a:ext cx="394974" cy="1"/>
            </a:xfrm>
            <a:prstGeom prst="straightConnector1">
              <a:avLst/>
            </a:prstGeom>
            <a:ln w="34925">
              <a:solidFill>
                <a:srgbClr val="0000CC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1216106" y="1993748"/>
            <a:ext cx="3838760" cy="628525"/>
            <a:chOff x="8178239" y="942059"/>
            <a:chExt cx="3838760" cy="628525"/>
          </a:xfrm>
        </p:grpSpPr>
        <p:sp>
          <p:nvSpPr>
            <p:cNvPr id="14" name="TextBox 13"/>
            <p:cNvSpPr txBox="1"/>
            <p:nvPr/>
          </p:nvSpPr>
          <p:spPr>
            <a:xfrm>
              <a:off x="8521269" y="1064587"/>
              <a:ext cx="1233288" cy="400110"/>
            </a:xfrm>
            <a:prstGeom prst="rect">
              <a:avLst/>
            </a:prstGeom>
            <a:solidFill>
              <a:schemeClr val="bg1">
                <a:lumMod val="95000"/>
                <a:alpha val="61961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prstClr val="black"/>
                  </a:solidFill>
                  <a:latin typeface="Century Gothic" pitchFamily="34" charset="0"/>
                </a:rPr>
                <a:t>ШКОЛА</a:t>
              </a:r>
              <a:endParaRPr lang="ru-RU" sz="2000" b="1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395089" y="1077424"/>
              <a:ext cx="1234800" cy="400110"/>
            </a:xfrm>
            <a:prstGeom prst="rect">
              <a:avLst/>
            </a:prstGeom>
            <a:solidFill>
              <a:schemeClr val="bg1">
                <a:lumMod val="95000"/>
                <a:alpha val="61961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prstClr val="black"/>
                  </a:solidFill>
                  <a:latin typeface="Century Gothic" pitchFamily="34" charset="0"/>
                </a:rPr>
                <a:t>ШКОЛА</a:t>
              </a:r>
              <a:endParaRPr lang="ru-RU" sz="2000" b="1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cxnSp>
          <p:nvCxnSpPr>
            <p:cNvPr id="16" name="Прямая со стрелкой 15"/>
            <p:cNvCxnSpPr>
              <a:endCxn id="15" idx="1"/>
            </p:cNvCxnSpPr>
            <p:nvPr/>
          </p:nvCxnSpPr>
          <p:spPr>
            <a:xfrm>
              <a:off x="9779954" y="1276414"/>
              <a:ext cx="615135" cy="1065"/>
            </a:xfrm>
            <a:prstGeom prst="straightConnector1">
              <a:avLst/>
            </a:prstGeom>
            <a:ln w="34925">
              <a:solidFill>
                <a:srgbClr val="0000CC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8178239" y="942059"/>
              <a:ext cx="3838760" cy="628525"/>
            </a:xfrm>
            <a:prstGeom prst="rect">
              <a:avLst/>
            </a:prstGeom>
            <a:noFill/>
            <a:ln w="12700">
              <a:solidFill>
                <a:srgbClr val="0F9BB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206310" y="3571523"/>
            <a:ext cx="3855069" cy="881379"/>
            <a:chOff x="6696304" y="3810818"/>
            <a:chExt cx="3855069" cy="88137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4" t="10203" r="9869" b="37204"/>
            <a:stretch/>
          </p:blipFill>
          <p:spPr bwMode="auto">
            <a:xfrm>
              <a:off x="8766443" y="3813394"/>
              <a:ext cx="915417" cy="839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6696304" y="3810818"/>
              <a:ext cx="3855069" cy="881379"/>
              <a:chOff x="444521" y="575837"/>
              <a:chExt cx="3855069" cy="881379"/>
            </a:xfrm>
          </p:grpSpPr>
          <p:cxnSp>
            <p:nvCxnSpPr>
              <p:cNvPr id="22" name="Прямая со стрелкой 21"/>
              <p:cNvCxnSpPr>
                <a:stCxn id="23" idx="3"/>
              </p:cNvCxnSpPr>
              <p:nvPr/>
            </p:nvCxnSpPr>
            <p:spPr>
              <a:xfrm>
                <a:off x="2016004" y="1075589"/>
                <a:ext cx="570788" cy="0"/>
              </a:xfrm>
              <a:prstGeom prst="straightConnector1">
                <a:avLst/>
              </a:prstGeom>
              <a:ln w="34925">
                <a:solidFill>
                  <a:srgbClr val="0000CC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781204" y="875534"/>
                <a:ext cx="1234800" cy="400110"/>
              </a:xfrm>
              <a:prstGeom prst="rect">
                <a:avLst/>
              </a:prstGeom>
              <a:solidFill>
                <a:schemeClr val="bg1">
                  <a:lumMod val="95000"/>
                  <a:alpha val="61961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prstClr val="black"/>
                    </a:solidFill>
                    <a:latin typeface="Century Gothic" pitchFamily="34" charset="0"/>
                  </a:rPr>
                  <a:t>ШКОЛА</a:t>
                </a:r>
                <a:endParaRPr lang="ru-RU" sz="2000" b="1" dirty="0">
                  <a:solidFill>
                    <a:prstClr val="black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444521" y="575837"/>
                <a:ext cx="3855069" cy="881379"/>
              </a:xfrm>
              <a:prstGeom prst="rect">
                <a:avLst/>
              </a:prstGeom>
              <a:noFill/>
              <a:ln w="12700">
                <a:solidFill>
                  <a:srgbClr val="0F9BB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  <a:latin typeface="Century Gothic" pitchFamily="34" charset="0"/>
                </a:endParaRPr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1" t="66067" r="34942" b="7974"/>
            <a:stretch/>
          </p:blipFill>
          <p:spPr bwMode="auto">
            <a:xfrm>
              <a:off x="9802563" y="3979626"/>
              <a:ext cx="535363" cy="617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819965" y="4613724"/>
            <a:ext cx="4922870" cy="1408602"/>
            <a:chOff x="381074" y="4568698"/>
            <a:chExt cx="4922870" cy="1408602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519873" y="4826269"/>
              <a:ext cx="2604933" cy="1078963"/>
              <a:chOff x="2433714" y="662135"/>
              <a:chExt cx="2604210" cy="1078963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2433714" y="662135"/>
                <a:ext cx="931246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0076A0"/>
                    </a:solidFill>
                    <a:latin typeface="Century Gothic" panose="020B0502020202020204" pitchFamily="34" charset="0"/>
                  </a:rPr>
                  <a:t>45</a:t>
                </a:r>
                <a:r>
                  <a:rPr lang="ru-RU" sz="2000" b="1" dirty="0" smtClean="0">
                    <a:solidFill>
                      <a:srgbClr val="005C39"/>
                    </a:solidFill>
                    <a:latin typeface="Century Gothic" panose="020B0502020202020204" pitchFamily="34" charset="0"/>
                  </a:rPr>
                  <a:t> </a:t>
                </a:r>
                <a:endParaRPr lang="ru-RU" sz="1400" dirty="0" smtClean="0">
                  <a:solidFill>
                    <a:srgbClr val="005C39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3017512" y="786468"/>
                <a:ext cx="199966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11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общеобразовательных</a:t>
                </a:r>
                <a:r>
                  <a:rPr lang="ru-RU" sz="105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100" spc="6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организаций</a:t>
                </a:r>
                <a:endParaRPr lang="ru-RU" sz="1100" spc="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2961781" y="1337234"/>
                <a:ext cx="2076143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11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организаций – партнеров </a:t>
                </a:r>
                <a:endParaRPr lang="ru-RU" sz="11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434926" y="1094767"/>
                <a:ext cx="1874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00AE88"/>
                    </a:solidFill>
                    <a:latin typeface="Century Gothic" panose="020B0502020202020204" pitchFamily="34" charset="0"/>
                  </a:rPr>
                  <a:t>16</a:t>
                </a:r>
                <a:r>
                  <a:rPr lang="ru-RU" sz="2000" b="1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entury Gothic" panose="020B0502020202020204" pitchFamily="34" charset="0"/>
                  </a:rPr>
                  <a:t> </a:t>
                </a:r>
                <a:endParaRPr lang="ru-RU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7" name="Прямоугольник 26"/>
            <p:cNvSpPr/>
            <p:nvPr/>
          </p:nvSpPr>
          <p:spPr>
            <a:xfrm>
              <a:off x="393577" y="4877837"/>
              <a:ext cx="2189420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ru-RU" sz="105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3035097" y="4843615"/>
              <a:ext cx="2268847" cy="973211"/>
              <a:chOff x="3157310" y="5281897"/>
              <a:chExt cx="2268847" cy="973211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3157310" y="5281897"/>
                <a:ext cx="21039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800" b="1" dirty="0" smtClean="0">
                    <a:solidFill>
                      <a:srgbClr val="DE3F53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4 293</a:t>
                </a:r>
                <a:r>
                  <a:rPr lang="ru-RU" sz="3200" b="1" dirty="0" smtClean="0">
                    <a:solidFill>
                      <a:srgbClr val="DE3F53"/>
                    </a:solidFill>
                    <a:latin typeface="Century Gothic" panose="020B0502020202020204" pitchFamily="34" charset="0"/>
                  </a:rPr>
                  <a:t> </a:t>
                </a:r>
                <a:endParaRPr lang="ru-RU" sz="2000" dirty="0" smtClean="0">
                  <a:solidFill>
                    <a:srgbClr val="DE3F5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193882" y="5947331"/>
                <a:ext cx="22322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ОБУЧАЮЩИХСЯ</a:t>
                </a:r>
                <a:endParaRPr lang="ru-RU" sz="1400" b="1" dirty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382334" y="5850888"/>
              <a:ext cx="4558901" cy="126412"/>
              <a:chOff x="376836" y="5826441"/>
              <a:chExt cx="4558901" cy="126412"/>
            </a:xfrm>
          </p:grpSpPr>
          <p:sp>
            <p:nvSpPr>
              <p:cNvPr id="31" name="Прямоугольник 30"/>
              <p:cNvSpPr/>
              <p:nvPr/>
            </p:nvSpPr>
            <p:spPr>
              <a:xfrm>
                <a:off x="376836" y="5827235"/>
                <a:ext cx="1006537" cy="102466"/>
              </a:xfrm>
              <a:prstGeom prst="rect">
                <a:avLst/>
              </a:prstGeom>
              <a:solidFill>
                <a:srgbClr val="C6DA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1057533" y="5827511"/>
                <a:ext cx="945582" cy="115119"/>
              </a:xfrm>
              <a:prstGeom prst="rect">
                <a:avLst/>
              </a:prstGeom>
              <a:solidFill>
                <a:srgbClr val="DE3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1730801" y="5827235"/>
                <a:ext cx="1068631" cy="125618"/>
              </a:xfrm>
              <a:prstGeom prst="rect">
                <a:avLst/>
              </a:prstGeom>
              <a:solidFill>
                <a:srgbClr val="FC8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2363998" y="5827236"/>
                <a:ext cx="1374235" cy="102466"/>
              </a:xfrm>
              <a:prstGeom prst="rect">
                <a:avLst/>
              </a:prstGeom>
              <a:solidFill>
                <a:srgbClr val="2BDD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3049948" y="5826441"/>
                <a:ext cx="1301690" cy="99306"/>
              </a:xfrm>
              <a:prstGeom prst="rect">
                <a:avLst/>
              </a:prstGeom>
              <a:solidFill>
                <a:srgbClr val="00AE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3946493" y="5826441"/>
                <a:ext cx="989244" cy="109942"/>
              </a:xfrm>
              <a:prstGeom prst="rect">
                <a:avLst/>
              </a:prstGeom>
              <a:solidFill>
                <a:srgbClr val="0F9B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0" name="Прямоугольник 29"/>
            <p:cNvSpPr/>
            <p:nvPr/>
          </p:nvSpPr>
          <p:spPr>
            <a:xfrm>
              <a:off x="381074" y="4568698"/>
              <a:ext cx="4560162" cy="1399366"/>
            </a:xfrm>
            <a:prstGeom prst="rect">
              <a:avLst/>
            </a:prstGeom>
            <a:noFill/>
            <a:ln w="38100">
              <a:solidFill>
                <a:srgbClr val="0F9B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991364" y="4634630"/>
            <a:ext cx="42414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Реализация предметной области «Технология», на базе организаций, имеющих высокооснащенные ученико-места в 2019-2020 </a:t>
            </a:r>
            <a:r>
              <a:rPr lang="ru-RU" sz="800" dirty="0" err="1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уч.году</a:t>
            </a:r>
            <a:endParaRPr lang="ru-RU" sz="8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араллелограмм 37"/>
          <p:cNvSpPr/>
          <p:nvPr/>
        </p:nvSpPr>
        <p:spPr>
          <a:xfrm>
            <a:off x="8535916" y="1535868"/>
            <a:ext cx="3332433" cy="739381"/>
          </a:xfrm>
          <a:custGeom>
            <a:avLst/>
            <a:gdLst>
              <a:gd name="connsiteX0" fmla="*/ 0 w 3955774"/>
              <a:gd name="connsiteY0" fmla="*/ 665922 h 665922"/>
              <a:gd name="connsiteX1" fmla="*/ 166481 w 3955774"/>
              <a:gd name="connsiteY1" fmla="*/ 0 h 665922"/>
              <a:gd name="connsiteX2" fmla="*/ 3955774 w 3955774"/>
              <a:gd name="connsiteY2" fmla="*/ 0 h 665922"/>
              <a:gd name="connsiteX3" fmla="*/ 3789294 w 3955774"/>
              <a:gd name="connsiteY3" fmla="*/ 665922 h 665922"/>
              <a:gd name="connsiteX4" fmla="*/ 0 w 3955774"/>
              <a:gd name="connsiteY4" fmla="*/ 665922 h 665922"/>
              <a:gd name="connsiteX0" fmla="*/ 0 w 3955774"/>
              <a:gd name="connsiteY0" fmla="*/ 665922 h 665922"/>
              <a:gd name="connsiteX1" fmla="*/ 524289 w 3955774"/>
              <a:gd name="connsiteY1" fmla="*/ 9939 h 665922"/>
              <a:gd name="connsiteX2" fmla="*/ 3955774 w 3955774"/>
              <a:gd name="connsiteY2" fmla="*/ 0 h 665922"/>
              <a:gd name="connsiteX3" fmla="*/ 3789294 w 3955774"/>
              <a:gd name="connsiteY3" fmla="*/ 665922 h 665922"/>
              <a:gd name="connsiteX4" fmla="*/ 0 w 3955774"/>
              <a:gd name="connsiteY4" fmla="*/ 665922 h 665922"/>
              <a:gd name="connsiteX0" fmla="*/ 0 w 3955774"/>
              <a:gd name="connsiteY0" fmla="*/ 665922 h 665922"/>
              <a:gd name="connsiteX1" fmla="*/ 524289 w 3955774"/>
              <a:gd name="connsiteY1" fmla="*/ 9939 h 665922"/>
              <a:gd name="connsiteX2" fmla="*/ 3955774 w 3955774"/>
              <a:gd name="connsiteY2" fmla="*/ 0 h 665922"/>
              <a:gd name="connsiteX3" fmla="*/ 3918503 w 3955774"/>
              <a:gd name="connsiteY3" fmla="*/ 665922 h 665922"/>
              <a:gd name="connsiteX4" fmla="*/ 0 w 3955774"/>
              <a:gd name="connsiteY4" fmla="*/ 665922 h 665922"/>
              <a:gd name="connsiteX0" fmla="*/ 0 w 3988077"/>
              <a:gd name="connsiteY0" fmla="*/ 665922 h 665922"/>
              <a:gd name="connsiteX1" fmla="*/ 524289 w 3988077"/>
              <a:gd name="connsiteY1" fmla="*/ 9939 h 665922"/>
              <a:gd name="connsiteX2" fmla="*/ 3955774 w 3988077"/>
              <a:gd name="connsiteY2" fmla="*/ 0 h 665922"/>
              <a:gd name="connsiteX3" fmla="*/ 3988077 w 3988077"/>
              <a:gd name="connsiteY3" fmla="*/ 665922 h 665922"/>
              <a:gd name="connsiteX4" fmla="*/ 0 w 3988077"/>
              <a:gd name="connsiteY4" fmla="*/ 665922 h 665922"/>
              <a:gd name="connsiteX0" fmla="*/ 0 w 4022781"/>
              <a:gd name="connsiteY0" fmla="*/ 665922 h 665922"/>
              <a:gd name="connsiteX1" fmla="*/ 524289 w 4022781"/>
              <a:gd name="connsiteY1" fmla="*/ 9939 h 665922"/>
              <a:gd name="connsiteX2" fmla="*/ 4022781 w 4022781"/>
              <a:gd name="connsiteY2" fmla="*/ 0 h 665922"/>
              <a:gd name="connsiteX3" fmla="*/ 3988077 w 4022781"/>
              <a:gd name="connsiteY3" fmla="*/ 665922 h 665922"/>
              <a:gd name="connsiteX4" fmla="*/ 0 w 4022781"/>
              <a:gd name="connsiteY4" fmla="*/ 665922 h 665922"/>
              <a:gd name="connsiteX0" fmla="*/ 0 w 4034981"/>
              <a:gd name="connsiteY0" fmla="*/ 665922 h 682045"/>
              <a:gd name="connsiteX1" fmla="*/ 524289 w 4034981"/>
              <a:gd name="connsiteY1" fmla="*/ 9939 h 682045"/>
              <a:gd name="connsiteX2" fmla="*/ 4022781 w 4034981"/>
              <a:gd name="connsiteY2" fmla="*/ 0 h 682045"/>
              <a:gd name="connsiteX3" fmla="*/ 4034981 w 4034981"/>
              <a:gd name="connsiteY3" fmla="*/ 682045 h 682045"/>
              <a:gd name="connsiteX4" fmla="*/ 0 w 4034981"/>
              <a:gd name="connsiteY4" fmla="*/ 665922 h 682045"/>
              <a:gd name="connsiteX0" fmla="*/ 0 w 4034981"/>
              <a:gd name="connsiteY0" fmla="*/ 665922 h 682045"/>
              <a:gd name="connsiteX1" fmla="*/ 383576 w 4034981"/>
              <a:gd name="connsiteY1" fmla="*/ 1878 h 682045"/>
              <a:gd name="connsiteX2" fmla="*/ 4022781 w 4034981"/>
              <a:gd name="connsiteY2" fmla="*/ 0 h 682045"/>
              <a:gd name="connsiteX3" fmla="*/ 4034981 w 4034981"/>
              <a:gd name="connsiteY3" fmla="*/ 682045 h 682045"/>
              <a:gd name="connsiteX4" fmla="*/ 0 w 4034981"/>
              <a:gd name="connsiteY4" fmla="*/ 665922 h 682045"/>
              <a:gd name="connsiteX0" fmla="*/ 0 w 4055083"/>
              <a:gd name="connsiteY0" fmla="*/ 657861 h 682045"/>
              <a:gd name="connsiteX1" fmla="*/ 403678 w 4055083"/>
              <a:gd name="connsiteY1" fmla="*/ 1878 h 682045"/>
              <a:gd name="connsiteX2" fmla="*/ 4042883 w 4055083"/>
              <a:gd name="connsiteY2" fmla="*/ 0 h 682045"/>
              <a:gd name="connsiteX3" fmla="*/ 4055083 w 4055083"/>
              <a:gd name="connsiteY3" fmla="*/ 682045 h 682045"/>
              <a:gd name="connsiteX4" fmla="*/ 0 w 4055083"/>
              <a:gd name="connsiteY4" fmla="*/ 657861 h 682045"/>
              <a:gd name="connsiteX0" fmla="*/ 0 w 4042883"/>
              <a:gd name="connsiteY0" fmla="*/ 657861 h 673984"/>
              <a:gd name="connsiteX1" fmla="*/ 403678 w 4042883"/>
              <a:gd name="connsiteY1" fmla="*/ 1878 h 673984"/>
              <a:gd name="connsiteX2" fmla="*/ 4042883 w 4042883"/>
              <a:gd name="connsiteY2" fmla="*/ 0 h 673984"/>
              <a:gd name="connsiteX3" fmla="*/ 4041681 w 4042883"/>
              <a:gd name="connsiteY3" fmla="*/ 673984 h 673984"/>
              <a:gd name="connsiteX4" fmla="*/ 0 w 4042883"/>
              <a:gd name="connsiteY4" fmla="*/ 657861 h 673984"/>
              <a:gd name="connsiteX0" fmla="*/ 0 w 4042883"/>
              <a:gd name="connsiteY0" fmla="*/ 657861 h 673984"/>
              <a:gd name="connsiteX1" fmla="*/ 489664 w 4042883"/>
              <a:gd name="connsiteY1" fmla="*/ 1878 h 673984"/>
              <a:gd name="connsiteX2" fmla="*/ 4042883 w 4042883"/>
              <a:gd name="connsiteY2" fmla="*/ 0 h 673984"/>
              <a:gd name="connsiteX3" fmla="*/ 4041681 w 4042883"/>
              <a:gd name="connsiteY3" fmla="*/ 673984 h 673984"/>
              <a:gd name="connsiteX4" fmla="*/ 0 w 4042883"/>
              <a:gd name="connsiteY4" fmla="*/ 657861 h 673984"/>
              <a:gd name="connsiteX0" fmla="*/ 0 w 4042883"/>
              <a:gd name="connsiteY0" fmla="*/ 657861 h 673984"/>
              <a:gd name="connsiteX1" fmla="*/ 489664 w 4042883"/>
              <a:gd name="connsiteY1" fmla="*/ 1878 h 673984"/>
              <a:gd name="connsiteX2" fmla="*/ 4042883 w 4042883"/>
              <a:gd name="connsiteY2" fmla="*/ 0 h 673984"/>
              <a:gd name="connsiteX3" fmla="*/ 4041681 w 4042883"/>
              <a:gd name="connsiteY3" fmla="*/ 673984 h 673984"/>
              <a:gd name="connsiteX4" fmla="*/ 0 w 4042883"/>
              <a:gd name="connsiteY4" fmla="*/ 657861 h 673984"/>
              <a:gd name="connsiteX0" fmla="*/ 0 w 4042883"/>
              <a:gd name="connsiteY0" fmla="*/ 657861 h 673984"/>
              <a:gd name="connsiteX1" fmla="*/ 525838 w 4042883"/>
              <a:gd name="connsiteY1" fmla="*/ 22027 h 673984"/>
              <a:gd name="connsiteX2" fmla="*/ 4042883 w 4042883"/>
              <a:gd name="connsiteY2" fmla="*/ 0 h 673984"/>
              <a:gd name="connsiteX3" fmla="*/ 4041681 w 4042883"/>
              <a:gd name="connsiteY3" fmla="*/ 673984 h 673984"/>
              <a:gd name="connsiteX4" fmla="*/ 0 w 4042883"/>
              <a:gd name="connsiteY4" fmla="*/ 657861 h 67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2883" h="673984">
                <a:moveTo>
                  <a:pt x="0" y="657861"/>
                </a:moveTo>
                <a:lnTo>
                  <a:pt x="525838" y="22027"/>
                </a:lnTo>
                <a:lnTo>
                  <a:pt x="4042883" y="0"/>
                </a:lnTo>
                <a:cubicBezTo>
                  <a:pt x="4042482" y="224661"/>
                  <a:pt x="4042082" y="449323"/>
                  <a:pt x="4041681" y="673984"/>
                </a:cubicBezTo>
                <a:lnTo>
                  <a:pt x="0" y="657861"/>
                </a:lnTo>
                <a:close/>
              </a:path>
            </a:pathLst>
          </a:custGeom>
          <a:solidFill>
            <a:srgbClr val="DE3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Параллелограмм 37"/>
          <p:cNvSpPr/>
          <p:nvPr/>
        </p:nvSpPr>
        <p:spPr>
          <a:xfrm>
            <a:off x="7644611" y="2642908"/>
            <a:ext cx="4223738" cy="739381"/>
          </a:xfrm>
          <a:custGeom>
            <a:avLst/>
            <a:gdLst>
              <a:gd name="connsiteX0" fmla="*/ 0 w 3955774"/>
              <a:gd name="connsiteY0" fmla="*/ 665922 h 665922"/>
              <a:gd name="connsiteX1" fmla="*/ 166481 w 3955774"/>
              <a:gd name="connsiteY1" fmla="*/ 0 h 665922"/>
              <a:gd name="connsiteX2" fmla="*/ 3955774 w 3955774"/>
              <a:gd name="connsiteY2" fmla="*/ 0 h 665922"/>
              <a:gd name="connsiteX3" fmla="*/ 3789294 w 3955774"/>
              <a:gd name="connsiteY3" fmla="*/ 665922 h 665922"/>
              <a:gd name="connsiteX4" fmla="*/ 0 w 3955774"/>
              <a:gd name="connsiteY4" fmla="*/ 665922 h 665922"/>
              <a:gd name="connsiteX0" fmla="*/ 0 w 3955774"/>
              <a:gd name="connsiteY0" fmla="*/ 665922 h 665922"/>
              <a:gd name="connsiteX1" fmla="*/ 524289 w 3955774"/>
              <a:gd name="connsiteY1" fmla="*/ 9939 h 665922"/>
              <a:gd name="connsiteX2" fmla="*/ 3955774 w 3955774"/>
              <a:gd name="connsiteY2" fmla="*/ 0 h 665922"/>
              <a:gd name="connsiteX3" fmla="*/ 3789294 w 3955774"/>
              <a:gd name="connsiteY3" fmla="*/ 665922 h 665922"/>
              <a:gd name="connsiteX4" fmla="*/ 0 w 3955774"/>
              <a:gd name="connsiteY4" fmla="*/ 665922 h 665922"/>
              <a:gd name="connsiteX0" fmla="*/ 0 w 3955774"/>
              <a:gd name="connsiteY0" fmla="*/ 665922 h 665922"/>
              <a:gd name="connsiteX1" fmla="*/ 524289 w 3955774"/>
              <a:gd name="connsiteY1" fmla="*/ 9939 h 665922"/>
              <a:gd name="connsiteX2" fmla="*/ 3955774 w 3955774"/>
              <a:gd name="connsiteY2" fmla="*/ 0 h 665922"/>
              <a:gd name="connsiteX3" fmla="*/ 3918503 w 3955774"/>
              <a:gd name="connsiteY3" fmla="*/ 665922 h 665922"/>
              <a:gd name="connsiteX4" fmla="*/ 0 w 3955774"/>
              <a:gd name="connsiteY4" fmla="*/ 665922 h 665922"/>
              <a:gd name="connsiteX0" fmla="*/ 0 w 3988077"/>
              <a:gd name="connsiteY0" fmla="*/ 665922 h 665922"/>
              <a:gd name="connsiteX1" fmla="*/ 524289 w 3988077"/>
              <a:gd name="connsiteY1" fmla="*/ 9939 h 665922"/>
              <a:gd name="connsiteX2" fmla="*/ 3955774 w 3988077"/>
              <a:gd name="connsiteY2" fmla="*/ 0 h 665922"/>
              <a:gd name="connsiteX3" fmla="*/ 3988077 w 3988077"/>
              <a:gd name="connsiteY3" fmla="*/ 665922 h 665922"/>
              <a:gd name="connsiteX4" fmla="*/ 0 w 3988077"/>
              <a:gd name="connsiteY4" fmla="*/ 665922 h 665922"/>
              <a:gd name="connsiteX0" fmla="*/ 0 w 4022781"/>
              <a:gd name="connsiteY0" fmla="*/ 665922 h 665922"/>
              <a:gd name="connsiteX1" fmla="*/ 524289 w 4022781"/>
              <a:gd name="connsiteY1" fmla="*/ 9939 h 665922"/>
              <a:gd name="connsiteX2" fmla="*/ 4022781 w 4022781"/>
              <a:gd name="connsiteY2" fmla="*/ 0 h 665922"/>
              <a:gd name="connsiteX3" fmla="*/ 3988077 w 4022781"/>
              <a:gd name="connsiteY3" fmla="*/ 665922 h 665922"/>
              <a:gd name="connsiteX4" fmla="*/ 0 w 4022781"/>
              <a:gd name="connsiteY4" fmla="*/ 665922 h 665922"/>
              <a:gd name="connsiteX0" fmla="*/ 0 w 4034981"/>
              <a:gd name="connsiteY0" fmla="*/ 665922 h 682045"/>
              <a:gd name="connsiteX1" fmla="*/ 524289 w 4034981"/>
              <a:gd name="connsiteY1" fmla="*/ 9939 h 682045"/>
              <a:gd name="connsiteX2" fmla="*/ 4022781 w 4034981"/>
              <a:gd name="connsiteY2" fmla="*/ 0 h 682045"/>
              <a:gd name="connsiteX3" fmla="*/ 4034981 w 4034981"/>
              <a:gd name="connsiteY3" fmla="*/ 682045 h 682045"/>
              <a:gd name="connsiteX4" fmla="*/ 0 w 4034981"/>
              <a:gd name="connsiteY4" fmla="*/ 665922 h 682045"/>
              <a:gd name="connsiteX0" fmla="*/ 0 w 4034981"/>
              <a:gd name="connsiteY0" fmla="*/ 665922 h 682045"/>
              <a:gd name="connsiteX1" fmla="*/ 383576 w 4034981"/>
              <a:gd name="connsiteY1" fmla="*/ 1878 h 682045"/>
              <a:gd name="connsiteX2" fmla="*/ 4022781 w 4034981"/>
              <a:gd name="connsiteY2" fmla="*/ 0 h 682045"/>
              <a:gd name="connsiteX3" fmla="*/ 4034981 w 4034981"/>
              <a:gd name="connsiteY3" fmla="*/ 682045 h 682045"/>
              <a:gd name="connsiteX4" fmla="*/ 0 w 4034981"/>
              <a:gd name="connsiteY4" fmla="*/ 665922 h 682045"/>
              <a:gd name="connsiteX0" fmla="*/ 0 w 4055083"/>
              <a:gd name="connsiteY0" fmla="*/ 657861 h 682045"/>
              <a:gd name="connsiteX1" fmla="*/ 403678 w 4055083"/>
              <a:gd name="connsiteY1" fmla="*/ 1878 h 682045"/>
              <a:gd name="connsiteX2" fmla="*/ 4042883 w 4055083"/>
              <a:gd name="connsiteY2" fmla="*/ 0 h 682045"/>
              <a:gd name="connsiteX3" fmla="*/ 4055083 w 4055083"/>
              <a:gd name="connsiteY3" fmla="*/ 682045 h 682045"/>
              <a:gd name="connsiteX4" fmla="*/ 0 w 4055083"/>
              <a:gd name="connsiteY4" fmla="*/ 657861 h 682045"/>
              <a:gd name="connsiteX0" fmla="*/ 0 w 4042883"/>
              <a:gd name="connsiteY0" fmla="*/ 657861 h 673984"/>
              <a:gd name="connsiteX1" fmla="*/ 403678 w 4042883"/>
              <a:gd name="connsiteY1" fmla="*/ 1878 h 673984"/>
              <a:gd name="connsiteX2" fmla="*/ 4042883 w 4042883"/>
              <a:gd name="connsiteY2" fmla="*/ 0 h 673984"/>
              <a:gd name="connsiteX3" fmla="*/ 4041681 w 4042883"/>
              <a:gd name="connsiteY3" fmla="*/ 673984 h 673984"/>
              <a:gd name="connsiteX4" fmla="*/ 0 w 4042883"/>
              <a:gd name="connsiteY4" fmla="*/ 657861 h 673984"/>
              <a:gd name="connsiteX0" fmla="*/ 0 w 4042883"/>
              <a:gd name="connsiteY0" fmla="*/ 657861 h 673984"/>
              <a:gd name="connsiteX1" fmla="*/ 489664 w 4042883"/>
              <a:gd name="connsiteY1" fmla="*/ 1878 h 673984"/>
              <a:gd name="connsiteX2" fmla="*/ 4042883 w 4042883"/>
              <a:gd name="connsiteY2" fmla="*/ 0 h 673984"/>
              <a:gd name="connsiteX3" fmla="*/ 4041681 w 4042883"/>
              <a:gd name="connsiteY3" fmla="*/ 673984 h 673984"/>
              <a:gd name="connsiteX4" fmla="*/ 0 w 4042883"/>
              <a:gd name="connsiteY4" fmla="*/ 657861 h 67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2883" h="673984">
                <a:moveTo>
                  <a:pt x="0" y="657861"/>
                </a:moveTo>
                <a:lnTo>
                  <a:pt x="489664" y="1878"/>
                </a:lnTo>
                <a:lnTo>
                  <a:pt x="4042883" y="0"/>
                </a:lnTo>
                <a:cubicBezTo>
                  <a:pt x="4042482" y="224661"/>
                  <a:pt x="4042082" y="449323"/>
                  <a:pt x="4041681" y="673984"/>
                </a:cubicBezTo>
                <a:lnTo>
                  <a:pt x="0" y="657861"/>
                </a:lnTo>
                <a:close/>
              </a:path>
            </a:pathLst>
          </a:custGeom>
          <a:solidFill>
            <a:srgbClr val="FC8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Параллелограмм 37"/>
          <p:cNvSpPr/>
          <p:nvPr/>
        </p:nvSpPr>
        <p:spPr>
          <a:xfrm>
            <a:off x="6747933" y="3744418"/>
            <a:ext cx="5140464" cy="859361"/>
          </a:xfrm>
          <a:custGeom>
            <a:avLst/>
            <a:gdLst>
              <a:gd name="connsiteX0" fmla="*/ 0 w 3955774"/>
              <a:gd name="connsiteY0" fmla="*/ 665922 h 665922"/>
              <a:gd name="connsiteX1" fmla="*/ 166481 w 3955774"/>
              <a:gd name="connsiteY1" fmla="*/ 0 h 665922"/>
              <a:gd name="connsiteX2" fmla="*/ 3955774 w 3955774"/>
              <a:gd name="connsiteY2" fmla="*/ 0 h 665922"/>
              <a:gd name="connsiteX3" fmla="*/ 3789294 w 3955774"/>
              <a:gd name="connsiteY3" fmla="*/ 665922 h 665922"/>
              <a:gd name="connsiteX4" fmla="*/ 0 w 3955774"/>
              <a:gd name="connsiteY4" fmla="*/ 665922 h 665922"/>
              <a:gd name="connsiteX0" fmla="*/ 0 w 3955774"/>
              <a:gd name="connsiteY0" fmla="*/ 665922 h 665922"/>
              <a:gd name="connsiteX1" fmla="*/ 524289 w 3955774"/>
              <a:gd name="connsiteY1" fmla="*/ 9939 h 665922"/>
              <a:gd name="connsiteX2" fmla="*/ 3955774 w 3955774"/>
              <a:gd name="connsiteY2" fmla="*/ 0 h 665922"/>
              <a:gd name="connsiteX3" fmla="*/ 3789294 w 3955774"/>
              <a:gd name="connsiteY3" fmla="*/ 665922 h 665922"/>
              <a:gd name="connsiteX4" fmla="*/ 0 w 3955774"/>
              <a:gd name="connsiteY4" fmla="*/ 665922 h 665922"/>
              <a:gd name="connsiteX0" fmla="*/ 0 w 3955774"/>
              <a:gd name="connsiteY0" fmla="*/ 665922 h 665922"/>
              <a:gd name="connsiteX1" fmla="*/ 524289 w 3955774"/>
              <a:gd name="connsiteY1" fmla="*/ 9939 h 665922"/>
              <a:gd name="connsiteX2" fmla="*/ 3955774 w 3955774"/>
              <a:gd name="connsiteY2" fmla="*/ 0 h 665922"/>
              <a:gd name="connsiteX3" fmla="*/ 3918503 w 3955774"/>
              <a:gd name="connsiteY3" fmla="*/ 665922 h 665922"/>
              <a:gd name="connsiteX4" fmla="*/ 0 w 3955774"/>
              <a:gd name="connsiteY4" fmla="*/ 665922 h 665922"/>
              <a:gd name="connsiteX0" fmla="*/ 0 w 3988077"/>
              <a:gd name="connsiteY0" fmla="*/ 665922 h 665922"/>
              <a:gd name="connsiteX1" fmla="*/ 524289 w 3988077"/>
              <a:gd name="connsiteY1" fmla="*/ 9939 h 665922"/>
              <a:gd name="connsiteX2" fmla="*/ 3955774 w 3988077"/>
              <a:gd name="connsiteY2" fmla="*/ 0 h 665922"/>
              <a:gd name="connsiteX3" fmla="*/ 3988077 w 3988077"/>
              <a:gd name="connsiteY3" fmla="*/ 665922 h 665922"/>
              <a:gd name="connsiteX4" fmla="*/ 0 w 3988077"/>
              <a:gd name="connsiteY4" fmla="*/ 665922 h 665922"/>
              <a:gd name="connsiteX0" fmla="*/ 0 w 4022781"/>
              <a:gd name="connsiteY0" fmla="*/ 665922 h 665922"/>
              <a:gd name="connsiteX1" fmla="*/ 524289 w 4022781"/>
              <a:gd name="connsiteY1" fmla="*/ 9939 h 665922"/>
              <a:gd name="connsiteX2" fmla="*/ 4022781 w 4022781"/>
              <a:gd name="connsiteY2" fmla="*/ 0 h 665922"/>
              <a:gd name="connsiteX3" fmla="*/ 3988077 w 4022781"/>
              <a:gd name="connsiteY3" fmla="*/ 665922 h 665922"/>
              <a:gd name="connsiteX4" fmla="*/ 0 w 4022781"/>
              <a:gd name="connsiteY4" fmla="*/ 665922 h 665922"/>
              <a:gd name="connsiteX0" fmla="*/ 0 w 4034981"/>
              <a:gd name="connsiteY0" fmla="*/ 665922 h 682045"/>
              <a:gd name="connsiteX1" fmla="*/ 524289 w 4034981"/>
              <a:gd name="connsiteY1" fmla="*/ 9939 h 682045"/>
              <a:gd name="connsiteX2" fmla="*/ 4022781 w 4034981"/>
              <a:gd name="connsiteY2" fmla="*/ 0 h 682045"/>
              <a:gd name="connsiteX3" fmla="*/ 4034981 w 4034981"/>
              <a:gd name="connsiteY3" fmla="*/ 682045 h 682045"/>
              <a:gd name="connsiteX4" fmla="*/ 0 w 4034981"/>
              <a:gd name="connsiteY4" fmla="*/ 665922 h 682045"/>
              <a:gd name="connsiteX0" fmla="*/ 0 w 4034981"/>
              <a:gd name="connsiteY0" fmla="*/ 665922 h 682045"/>
              <a:gd name="connsiteX1" fmla="*/ 383576 w 4034981"/>
              <a:gd name="connsiteY1" fmla="*/ 1878 h 682045"/>
              <a:gd name="connsiteX2" fmla="*/ 4022781 w 4034981"/>
              <a:gd name="connsiteY2" fmla="*/ 0 h 682045"/>
              <a:gd name="connsiteX3" fmla="*/ 4034981 w 4034981"/>
              <a:gd name="connsiteY3" fmla="*/ 682045 h 682045"/>
              <a:gd name="connsiteX4" fmla="*/ 0 w 4034981"/>
              <a:gd name="connsiteY4" fmla="*/ 665922 h 682045"/>
              <a:gd name="connsiteX0" fmla="*/ 0 w 4055083"/>
              <a:gd name="connsiteY0" fmla="*/ 657861 h 682045"/>
              <a:gd name="connsiteX1" fmla="*/ 403678 w 4055083"/>
              <a:gd name="connsiteY1" fmla="*/ 1878 h 682045"/>
              <a:gd name="connsiteX2" fmla="*/ 4042883 w 4055083"/>
              <a:gd name="connsiteY2" fmla="*/ 0 h 682045"/>
              <a:gd name="connsiteX3" fmla="*/ 4055083 w 4055083"/>
              <a:gd name="connsiteY3" fmla="*/ 682045 h 682045"/>
              <a:gd name="connsiteX4" fmla="*/ 0 w 4055083"/>
              <a:gd name="connsiteY4" fmla="*/ 657861 h 682045"/>
              <a:gd name="connsiteX0" fmla="*/ 0 w 4042883"/>
              <a:gd name="connsiteY0" fmla="*/ 657861 h 673984"/>
              <a:gd name="connsiteX1" fmla="*/ 403678 w 4042883"/>
              <a:gd name="connsiteY1" fmla="*/ 1878 h 673984"/>
              <a:gd name="connsiteX2" fmla="*/ 4042883 w 4042883"/>
              <a:gd name="connsiteY2" fmla="*/ 0 h 673984"/>
              <a:gd name="connsiteX3" fmla="*/ 4041681 w 4042883"/>
              <a:gd name="connsiteY3" fmla="*/ 673984 h 673984"/>
              <a:gd name="connsiteX4" fmla="*/ 0 w 4042883"/>
              <a:gd name="connsiteY4" fmla="*/ 657861 h 673984"/>
              <a:gd name="connsiteX0" fmla="*/ 0 w 4042883"/>
              <a:gd name="connsiteY0" fmla="*/ 657861 h 673984"/>
              <a:gd name="connsiteX1" fmla="*/ 489664 w 4042883"/>
              <a:gd name="connsiteY1" fmla="*/ 1878 h 673984"/>
              <a:gd name="connsiteX2" fmla="*/ 4042883 w 4042883"/>
              <a:gd name="connsiteY2" fmla="*/ 0 h 673984"/>
              <a:gd name="connsiteX3" fmla="*/ 4041681 w 4042883"/>
              <a:gd name="connsiteY3" fmla="*/ 673984 h 673984"/>
              <a:gd name="connsiteX4" fmla="*/ 0 w 4042883"/>
              <a:gd name="connsiteY4" fmla="*/ 657861 h 67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2883" h="673984">
                <a:moveTo>
                  <a:pt x="0" y="657861"/>
                </a:moveTo>
                <a:lnTo>
                  <a:pt x="489664" y="1878"/>
                </a:lnTo>
                <a:lnTo>
                  <a:pt x="4042883" y="0"/>
                </a:lnTo>
                <a:cubicBezTo>
                  <a:pt x="4042482" y="224661"/>
                  <a:pt x="4042082" y="449323"/>
                  <a:pt x="4041681" y="673984"/>
                </a:cubicBezTo>
                <a:lnTo>
                  <a:pt x="0" y="657861"/>
                </a:lnTo>
                <a:close/>
              </a:path>
            </a:pathLst>
          </a:custGeom>
          <a:solidFill>
            <a:srgbClr val="00A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99367" y="3939634"/>
            <a:ext cx="491881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Проектирование и 3</a:t>
            </a:r>
            <a:r>
              <a:rPr lang="en-US" sz="19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D</a:t>
            </a:r>
            <a:r>
              <a:rPr lang="ru-RU" sz="19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визуализация</a:t>
            </a:r>
            <a:endParaRPr lang="ru-RU" sz="19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515852" y="1705912"/>
            <a:ext cx="302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Робототехника</a:t>
            </a:r>
            <a:endParaRPr lang="ru-RU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407108" y="2804264"/>
            <a:ext cx="33538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Аддитивные технологии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275696" y="4579983"/>
            <a:ext cx="5753030" cy="388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392564" y="3348743"/>
            <a:ext cx="5555974" cy="377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352470" y="2253462"/>
            <a:ext cx="5555974" cy="422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Параллелограмм 37"/>
          <p:cNvSpPr/>
          <p:nvPr/>
        </p:nvSpPr>
        <p:spPr>
          <a:xfrm>
            <a:off x="5851254" y="4980451"/>
            <a:ext cx="6057190" cy="823480"/>
          </a:xfrm>
          <a:custGeom>
            <a:avLst/>
            <a:gdLst>
              <a:gd name="connsiteX0" fmla="*/ 0 w 3955774"/>
              <a:gd name="connsiteY0" fmla="*/ 665922 h 665922"/>
              <a:gd name="connsiteX1" fmla="*/ 166481 w 3955774"/>
              <a:gd name="connsiteY1" fmla="*/ 0 h 665922"/>
              <a:gd name="connsiteX2" fmla="*/ 3955774 w 3955774"/>
              <a:gd name="connsiteY2" fmla="*/ 0 h 665922"/>
              <a:gd name="connsiteX3" fmla="*/ 3789294 w 3955774"/>
              <a:gd name="connsiteY3" fmla="*/ 665922 h 665922"/>
              <a:gd name="connsiteX4" fmla="*/ 0 w 3955774"/>
              <a:gd name="connsiteY4" fmla="*/ 665922 h 665922"/>
              <a:gd name="connsiteX0" fmla="*/ 0 w 3955774"/>
              <a:gd name="connsiteY0" fmla="*/ 665922 h 665922"/>
              <a:gd name="connsiteX1" fmla="*/ 524289 w 3955774"/>
              <a:gd name="connsiteY1" fmla="*/ 9939 h 665922"/>
              <a:gd name="connsiteX2" fmla="*/ 3955774 w 3955774"/>
              <a:gd name="connsiteY2" fmla="*/ 0 h 665922"/>
              <a:gd name="connsiteX3" fmla="*/ 3789294 w 3955774"/>
              <a:gd name="connsiteY3" fmla="*/ 665922 h 665922"/>
              <a:gd name="connsiteX4" fmla="*/ 0 w 3955774"/>
              <a:gd name="connsiteY4" fmla="*/ 665922 h 665922"/>
              <a:gd name="connsiteX0" fmla="*/ 0 w 3955774"/>
              <a:gd name="connsiteY0" fmla="*/ 665922 h 665922"/>
              <a:gd name="connsiteX1" fmla="*/ 524289 w 3955774"/>
              <a:gd name="connsiteY1" fmla="*/ 9939 h 665922"/>
              <a:gd name="connsiteX2" fmla="*/ 3955774 w 3955774"/>
              <a:gd name="connsiteY2" fmla="*/ 0 h 665922"/>
              <a:gd name="connsiteX3" fmla="*/ 3918503 w 3955774"/>
              <a:gd name="connsiteY3" fmla="*/ 665922 h 665922"/>
              <a:gd name="connsiteX4" fmla="*/ 0 w 3955774"/>
              <a:gd name="connsiteY4" fmla="*/ 665922 h 665922"/>
              <a:gd name="connsiteX0" fmla="*/ 0 w 3988077"/>
              <a:gd name="connsiteY0" fmla="*/ 665922 h 665922"/>
              <a:gd name="connsiteX1" fmla="*/ 524289 w 3988077"/>
              <a:gd name="connsiteY1" fmla="*/ 9939 h 665922"/>
              <a:gd name="connsiteX2" fmla="*/ 3955774 w 3988077"/>
              <a:gd name="connsiteY2" fmla="*/ 0 h 665922"/>
              <a:gd name="connsiteX3" fmla="*/ 3988077 w 3988077"/>
              <a:gd name="connsiteY3" fmla="*/ 665922 h 665922"/>
              <a:gd name="connsiteX4" fmla="*/ 0 w 3988077"/>
              <a:gd name="connsiteY4" fmla="*/ 665922 h 665922"/>
              <a:gd name="connsiteX0" fmla="*/ 0 w 4022781"/>
              <a:gd name="connsiteY0" fmla="*/ 665922 h 665922"/>
              <a:gd name="connsiteX1" fmla="*/ 524289 w 4022781"/>
              <a:gd name="connsiteY1" fmla="*/ 9939 h 665922"/>
              <a:gd name="connsiteX2" fmla="*/ 4022781 w 4022781"/>
              <a:gd name="connsiteY2" fmla="*/ 0 h 665922"/>
              <a:gd name="connsiteX3" fmla="*/ 3988077 w 4022781"/>
              <a:gd name="connsiteY3" fmla="*/ 665922 h 665922"/>
              <a:gd name="connsiteX4" fmla="*/ 0 w 4022781"/>
              <a:gd name="connsiteY4" fmla="*/ 665922 h 665922"/>
              <a:gd name="connsiteX0" fmla="*/ 0 w 4034981"/>
              <a:gd name="connsiteY0" fmla="*/ 665922 h 682045"/>
              <a:gd name="connsiteX1" fmla="*/ 524289 w 4034981"/>
              <a:gd name="connsiteY1" fmla="*/ 9939 h 682045"/>
              <a:gd name="connsiteX2" fmla="*/ 4022781 w 4034981"/>
              <a:gd name="connsiteY2" fmla="*/ 0 h 682045"/>
              <a:gd name="connsiteX3" fmla="*/ 4034981 w 4034981"/>
              <a:gd name="connsiteY3" fmla="*/ 682045 h 682045"/>
              <a:gd name="connsiteX4" fmla="*/ 0 w 4034981"/>
              <a:gd name="connsiteY4" fmla="*/ 665922 h 682045"/>
              <a:gd name="connsiteX0" fmla="*/ 0 w 4034981"/>
              <a:gd name="connsiteY0" fmla="*/ 665922 h 682045"/>
              <a:gd name="connsiteX1" fmla="*/ 383576 w 4034981"/>
              <a:gd name="connsiteY1" fmla="*/ 1878 h 682045"/>
              <a:gd name="connsiteX2" fmla="*/ 4022781 w 4034981"/>
              <a:gd name="connsiteY2" fmla="*/ 0 h 682045"/>
              <a:gd name="connsiteX3" fmla="*/ 4034981 w 4034981"/>
              <a:gd name="connsiteY3" fmla="*/ 682045 h 682045"/>
              <a:gd name="connsiteX4" fmla="*/ 0 w 4034981"/>
              <a:gd name="connsiteY4" fmla="*/ 665922 h 682045"/>
              <a:gd name="connsiteX0" fmla="*/ 0 w 4055083"/>
              <a:gd name="connsiteY0" fmla="*/ 657861 h 682045"/>
              <a:gd name="connsiteX1" fmla="*/ 403678 w 4055083"/>
              <a:gd name="connsiteY1" fmla="*/ 1878 h 682045"/>
              <a:gd name="connsiteX2" fmla="*/ 4042883 w 4055083"/>
              <a:gd name="connsiteY2" fmla="*/ 0 h 682045"/>
              <a:gd name="connsiteX3" fmla="*/ 4055083 w 4055083"/>
              <a:gd name="connsiteY3" fmla="*/ 682045 h 682045"/>
              <a:gd name="connsiteX4" fmla="*/ 0 w 4055083"/>
              <a:gd name="connsiteY4" fmla="*/ 657861 h 682045"/>
              <a:gd name="connsiteX0" fmla="*/ 0 w 4042883"/>
              <a:gd name="connsiteY0" fmla="*/ 657861 h 673984"/>
              <a:gd name="connsiteX1" fmla="*/ 403678 w 4042883"/>
              <a:gd name="connsiteY1" fmla="*/ 1878 h 673984"/>
              <a:gd name="connsiteX2" fmla="*/ 4042883 w 4042883"/>
              <a:gd name="connsiteY2" fmla="*/ 0 h 673984"/>
              <a:gd name="connsiteX3" fmla="*/ 4041681 w 4042883"/>
              <a:gd name="connsiteY3" fmla="*/ 673984 h 673984"/>
              <a:gd name="connsiteX4" fmla="*/ 0 w 4042883"/>
              <a:gd name="connsiteY4" fmla="*/ 657861 h 67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2883" h="673984">
                <a:moveTo>
                  <a:pt x="0" y="657861"/>
                </a:moveTo>
                <a:lnTo>
                  <a:pt x="403678" y="1878"/>
                </a:lnTo>
                <a:lnTo>
                  <a:pt x="4042883" y="0"/>
                </a:lnTo>
                <a:cubicBezTo>
                  <a:pt x="4042482" y="224661"/>
                  <a:pt x="4042082" y="449323"/>
                  <a:pt x="4041681" y="673984"/>
                </a:cubicBezTo>
                <a:lnTo>
                  <a:pt x="0" y="657861"/>
                </a:lnTo>
                <a:close/>
              </a:path>
            </a:pathLst>
          </a:custGeom>
          <a:solidFill>
            <a:srgbClr val="0F9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03345" y="5204186"/>
            <a:ext cx="582538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3</a:t>
            </a:r>
            <a:r>
              <a:rPr lang="en-US" sz="19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D </a:t>
            </a:r>
            <a:r>
              <a:rPr lang="ru-RU" sz="19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моделирование и промышленный дизайн</a:t>
            </a:r>
            <a:endParaRPr lang="ru-RU" sz="19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472752" y="1194900"/>
            <a:ext cx="5555974" cy="377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119336" y="148231"/>
            <a:ext cx="10340261" cy="917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Обновление содержания предметной области «Технология» </a:t>
            </a:r>
            <a:endParaRPr lang="ru-RU" sz="24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7" name="CustomShape 20"/>
          <p:cNvSpPr/>
          <p:nvPr/>
        </p:nvSpPr>
        <p:spPr>
          <a:xfrm>
            <a:off x="5380126" y="1010073"/>
            <a:ext cx="3475620" cy="501899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F9BB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8280" tIns="53280" rIns="98280" bIns="5328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1,2 модуля – 12/16 часов</a:t>
            </a:r>
          </a:p>
        </p:txBody>
      </p:sp>
    </p:spTree>
    <p:extLst>
      <p:ext uri="{BB962C8B-B14F-4D97-AF65-F5344CB8AC3E}">
        <p14:creationId xmlns:p14="http://schemas.microsoft.com/office/powerpoint/2010/main" val="192361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70">
            <a:extLst>
              <a:ext uri="{FF2B5EF4-FFF2-40B4-BE49-F238E27FC236}">
                <a16:creationId xmlns:a16="http://schemas.microsoft.com/office/drawing/2014/main" id="{1EE306FC-DCE4-4040-B33A-5491A03FE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343939"/>
              </p:ext>
            </p:extLst>
          </p:nvPr>
        </p:nvGraphicFramePr>
        <p:xfrm>
          <a:off x="840998" y="2715066"/>
          <a:ext cx="10449162" cy="7620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483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830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83054">
                  <a:extLst>
                    <a:ext uri="{9D8B030D-6E8A-4147-A177-3AD203B41FA5}">
                      <a16:colId xmlns:a16="http://schemas.microsoft.com/office/drawing/2014/main" val="2478218871"/>
                    </a:ext>
                  </a:extLst>
                </a:gridCol>
              </a:tblGrid>
              <a:tr h="5589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4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endParaRPr lang="ko-KR" altLang="en-US" sz="19900" b="1" spc="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endParaRPr lang="ko-KR" alt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spc="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1032792" y="44624"/>
            <a:ext cx="9747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Шахматное образование</a:t>
            </a:r>
            <a:endParaRPr lang="ru-RU" sz="28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aphicFrame>
        <p:nvGraphicFramePr>
          <p:cNvPr id="3" name="Table 70">
            <a:extLst>
              <a:ext uri="{FF2B5EF4-FFF2-40B4-BE49-F238E27FC236}">
                <a16:creationId xmlns:a16="http://schemas.microsoft.com/office/drawing/2014/main" id="{1EE306FC-DCE4-4040-B33A-5491A03FE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84494"/>
              </p:ext>
            </p:extLst>
          </p:nvPr>
        </p:nvGraphicFramePr>
        <p:xfrm>
          <a:off x="840998" y="1812820"/>
          <a:ext cx="10449162" cy="7620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483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830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83054">
                  <a:extLst>
                    <a:ext uri="{9D8B030D-6E8A-4147-A177-3AD203B41FA5}">
                      <a16:colId xmlns:a16="http://schemas.microsoft.com/office/drawing/2014/main" val="2478218871"/>
                    </a:ext>
                  </a:extLst>
                </a:gridCol>
              </a:tblGrid>
              <a:tr h="5589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4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endParaRPr lang="ko-KR" altLang="en-US" sz="19900" b="1" spc="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endParaRPr lang="ko-KR" alt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spc="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20">
            <a:extLst>
              <a:ext uri="{FF2B5EF4-FFF2-40B4-BE49-F238E27FC236}">
                <a16:creationId xmlns:a16="http://schemas.microsoft.com/office/drawing/2014/main" id="{3D1AC290-871E-4A6F-99E6-55635C422D5F}"/>
              </a:ext>
            </a:extLst>
          </p:cNvPr>
          <p:cNvSpPr/>
          <p:nvPr/>
        </p:nvSpPr>
        <p:spPr>
          <a:xfrm>
            <a:off x="4445429" y="1218767"/>
            <a:ext cx="3394162" cy="579776"/>
          </a:xfrm>
          <a:custGeom>
            <a:avLst/>
            <a:gdLst/>
            <a:ahLst/>
            <a:cxnLst/>
            <a:rect l="l" t="t" r="r" b="b"/>
            <a:pathLst>
              <a:path w="1512168" h="543541">
                <a:moveTo>
                  <a:pt x="0" y="0"/>
                </a:moveTo>
                <a:lnTo>
                  <a:pt x="1512168" y="0"/>
                </a:lnTo>
                <a:lnTo>
                  <a:pt x="1512168" y="390102"/>
                </a:lnTo>
                <a:lnTo>
                  <a:pt x="845079" y="390102"/>
                </a:lnTo>
                <a:lnTo>
                  <a:pt x="756084" y="543541"/>
                </a:lnTo>
                <a:lnTo>
                  <a:pt x="667090" y="390102"/>
                </a:lnTo>
                <a:lnTo>
                  <a:pt x="0" y="390102"/>
                </a:lnTo>
                <a:close/>
              </a:path>
            </a:pathLst>
          </a:custGeom>
          <a:solidFill>
            <a:srgbClr val="A0C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prstClr val="white"/>
              </a:solidFill>
            </a:endParaRP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619B67CC-7390-4182-87AF-BD811D5B20BA}"/>
              </a:ext>
            </a:extLst>
          </p:cNvPr>
          <p:cNvSpPr/>
          <p:nvPr/>
        </p:nvSpPr>
        <p:spPr>
          <a:xfrm>
            <a:off x="7895998" y="1218602"/>
            <a:ext cx="3394162" cy="579776"/>
          </a:xfrm>
          <a:custGeom>
            <a:avLst/>
            <a:gdLst/>
            <a:ahLst/>
            <a:cxnLst/>
            <a:rect l="l" t="t" r="r" b="b"/>
            <a:pathLst>
              <a:path w="1512168" h="543541">
                <a:moveTo>
                  <a:pt x="0" y="0"/>
                </a:moveTo>
                <a:lnTo>
                  <a:pt x="1512168" y="0"/>
                </a:lnTo>
                <a:lnTo>
                  <a:pt x="1512168" y="390102"/>
                </a:lnTo>
                <a:lnTo>
                  <a:pt x="845079" y="390102"/>
                </a:lnTo>
                <a:lnTo>
                  <a:pt x="756084" y="543541"/>
                </a:lnTo>
                <a:lnTo>
                  <a:pt x="667090" y="390102"/>
                </a:lnTo>
                <a:lnTo>
                  <a:pt x="0" y="390102"/>
                </a:lnTo>
                <a:close/>
              </a:path>
            </a:pathLst>
          </a:custGeom>
          <a:solidFill>
            <a:srgbClr val="32B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prstClr val="white"/>
              </a:solidFill>
            </a:endParaRP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6B75C27D-0298-49EF-A90A-12C19A824383}"/>
              </a:ext>
            </a:extLst>
          </p:cNvPr>
          <p:cNvSpPr/>
          <p:nvPr/>
        </p:nvSpPr>
        <p:spPr>
          <a:xfrm>
            <a:off x="848999" y="1223430"/>
            <a:ext cx="3474431" cy="579776"/>
          </a:xfrm>
          <a:custGeom>
            <a:avLst/>
            <a:gdLst/>
            <a:ahLst/>
            <a:cxnLst/>
            <a:rect l="l" t="t" r="r" b="b"/>
            <a:pathLst>
              <a:path w="1512168" h="543541">
                <a:moveTo>
                  <a:pt x="0" y="0"/>
                </a:moveTo>
                <a:lnTo>
                  <a:pt x="1512168" y="0"/>
                </a:lnTo>
                <a:lnTo>
                  <a:pt x="1512168" y="390102"/>
                </a:lnTo>
                <a:lnTo>
                  <a:pt x="845079" y="390102"/>
                </a:lnTo>
                <a:lnTo>
                  <a:pt x="756084" y="543541"/>
                </a:lnTo>
                <a:lnTo>
                  <a:pt x="667090" y="390102"/>
                </a:lnTo>
                <a:lnTo>
                  <a:pt x="0" y="390102"/>
                </a:lnTo>
                <a:close/>
              </a:path>
            </a:pathLst>
          </a:custGeom>
          <a:solidFill>
            <a:srgbClr val="ED7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4A2F68-454F-44E1-B426-7390F3986A72}"/>
              </a:ext>
            </a:extLst>
          </p:cNvPr>
          <p:cNvSpPr txBox="1"/>
          <p:nvPr/>
        </p:nvSpPr>
        <p:spPr>
          <a:xfrm>
            <a:off x="911424" y="1247037"/>
            <a:ext cx="339416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ko-KR" sz="1700" b="1" dirty="0" smtClean="0">
                <a:solidFill>
                  <a:prstClr val="white"/>
                </a:solidFill>
                <a:cs typeface="Arial" pitchFamily="34" charset="0"/>
              </a:rPr>
              <a:t>ОСНОВНОЕ ОБЩЕЕ ОБРАЗОВАНИЕ</a:t>
            </a:r>
            <a:endParaRPr lang="en-JM" altLang="ko-KR" sz="17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58746E-F2C5-473F-86DE-7DF4498F9C9C}"/>
              </a:ext>
            </a:extLst>
          </p:cNvPr>
          <p:cNvSpPr txBox="1"/>
          <p:nvPr/>
        </p:nvSpPr>
        <p:spPr>
          <a:xfrm>
            <a:off x="7870671" y="1228424"/>
            <a:ext cx="350623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ko-KR" sz="1700" b="1" dirty="0" smtClean="0">
                <a:solidFill>
                  <a:prstClr val="white"/>
                </a:solidFill>
                <a:cs typeface="Arial" pitchFamily="34" charset="0"/>
              </a:rPr>
              <a:t>ДОПОЛНИТЕЛЬНОЕ ОБРАЗОВАНИЕ</a:t>
            </a:r>
            <a:endParaRPr lang="en-JM" altLang="ko-KR" sz="17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5C72BF-5172-4F0F-872C-497728DD36D4}"/>
              </a:ext>
            </a:extLst>
          </p:cNvPr>
          <p:cNvSpPr txBox="1"/>
          <p:nvPr/>
        </p:nvSpPr>
        <p:spPr>
          <a:xfrm>
            <a:off x="4445429" y="1239937"/>
            <a:ext cx="345056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ko-KR" sz="1700" b="1" dirty="0" smtClean="0">
                <a:solidFill>
                  <a:prstClr val="white"/>
                </a:solidFill>
                <a:cs typeface="Arial" pitchFamily="34" charset="0"/>
              </a:rPr>
              <a:t>ВНЕУРОЧНАЯ ДЕЯТЕЛЬНОСТЬ</a:t>
            </a:r>
            <a:endParaRPr lang="en-JM" altLang="ko-KR" sz="17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99095" y="1743823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ko-KR" sz="4800" b="1" dirty="0">
                <a:solidFill>
                  <a:srgbClr val="ED7D1F"/>
                </a:solidFill>
                <a:cs typeface="Arial" pitchFamily="34" charset="0"/>
              </a:rPr>
              <a:t>5</a:t>
            </a:r>
            <a:endParaRPr lang="ru-RU" sz="4800" dirty="0">
              <a:solidFill>
                <a:srgbClr val="ED7D1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09693" y="2753281"/>
            <a:ext cx="1950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ru-RU" altLang="ko-KR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муниципальных </a:t>
            </a:r>
          </a:p>
          <a:p>
            <a:pPr algn="ctr" latinLnBrk="1">
              <a:defRPr/>
            </a:pPr>
            <a:r>
              <a:rPr lang="ru-RU" altLang="ko-KR" b="1" spc="3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образований</a:t>
            </a:r>
            <a:endParaRPr lang="ko-KR" altLang="en-US" b="1" spc="3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54204" y="1703344"/>
            <a:ext cx="11224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ko-KR" sz="4800" b="1" dirty="0" smtClean="0">
                <a:solidFill>
                  <a:srgbClr val="A0C82F"/>
                </a:solidFill>
                <a:cs typeface="Arial" pitchFamily="34" charset="0"/>
              </a:rPr>
              <a:t>159</a:t>
            </a:r>
            <a:endParaRPr lang="ru-RU" sz="4800" dirty="0">
              <a:solidFill>
                <a:srgbClr val="A0C82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12216" y="1805971"/>
            <a:ext cx="2519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ru-RU" altLang="ko-KR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образовательных </a:t>
            </a:r>
          </a:p>
          <a:p>
            <a:pPr algn="ctr" latinLnBrk="1">
              <a:defRPr/>
            </a:pPr>
            <a:r>
              <a:rPr lang="ru-RU" altLang="ko-KR" b="1" spc="3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организаций</a:t>
            </a:r>
            <a:r>
              <a:rPr lang="ru-RU" altLang="ko-KR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</a:t>
            </a:r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643911" y="1782801"/>
            <a:ext cx="2388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ru-RU" altLang="ko-KR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образовательных </a:t>
            </a:r>
          </a:p>
          <a:p>
            <a:pPr algn="ctr" latinLnBrk="1">
              <a:defRPr/>
            </a:pPr>
            <a:r>
              <a:rPr lang="ru-RU" altLang="ko-KR" b="1" spc="3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организации </a:t>
            </a:r>
            <a:endParaRPr lang="ko-KR" altLang="en-US" b="1" spc="3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52247" y="1703345"/>
            <a:ext cx="8098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ko-KR" sz="4800" b="1" dirty="0" smtClean="0">
                <a:solidFill>
                  <a:srgbClr val="32B5D3"/>
                </a:solidFill>
                <a:cs typeface="Arial" pitchFamily="34" charset="0"/>
              </a:rPr>
              <a:t>82</a:t>
            </a:r>
            <a:endParaRPr lang="ru-RU" sz="4800" dirty="0">
              <a:solidFill>
                <a:srgbClr val="32B5D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60568" y="1846815"/>
            <a:ext cx="3552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ru-RU" altLang="ko-KR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образовательных </a:t>
            </a:r>
          </a:p>
          <a:p>
            <a:pPr algn="ctr" latinLnBrk="1">
              <a:defRPr/>
            </a:pPr>
            <a:r>
              <a:rPr lang="ru-RU" altLang="ko-KR" b="1" spc="3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организаций </a:t>
            </a:r>
            <a:endParaRPr lang="ko-KR" altLang="en-US" b="1" spc="3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60568" y="3110484"/>
            <a:ext cx="33827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solidFill>
                  <a:prstClr val="black"/>
                </a:solidFill>
              </a:rPr>
              <a:t>в рамках учебного предмета «Физическая культура»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799856" y="2671242"/>
            <a:ext cx="8098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ko-KR" sz="4800" b="1" dirty="0" smtClean="0">
                <a:solidFill>
                  <a:srgbClr val="8AAD29"/>
                </a:solidFill>
                <a:cs typeface="Arial" pitchFamily="34" charset="0"/>
              </a:rPr>
              <a:t>20</a:t>
            </a:r>
            <a:endParaRPr lang="ru-RU" sz="4800" dirty="0">
              <a:solidFill>
                <a:srgbClr val="8AAD29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01267" y="2753281"/>
            <a:ext cx="3101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ru-RU" altLang="ko-KR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г.Томск</a:t>
            </a:r>
            <a:r>
              <a:rPr lang="ru-RU" altLang="ko-KR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, ЗАТО Северск</a:t>
            </a:r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22" name="Левая фигурная скобка 21"/>
          <p:cNvSpPr/>
          <p:nvPr/>
        </p:nvSpPr>
        <p:spPr>
          <a:xfrm rot="16200000">
            <a:off x="5868218" y="-1663601"/>
            <a:ext cx="432048" cy="10585326"/>
          </a:xfrm>
          <a:prstGeom prst="leftBrace">
            <a:avLst/>
          </a:prstGeom>
          <a:ln w="28575">
            <a:solidFill>
              <a:srgbClr val="8AAD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99856" y="3805195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Более </a:t>
            </a:r>
            <a:r>
              <a:rPr lang="ru-RU" sz="3200" b="1" dirty="0" smtClean="0">
                <a:solidFill>
                  <a:srgbClr val="070060"/>
                </a:solidFill>
              </a:rPr>
              <a:t>7 000 </a:t>
            </a:r>
            <a:r>
              <a:rPr lang="ru-RU" dirty="0" smtClean="0">
                <a:solidFill>
                  <a:prstClr val="black"/>
                </a:solidFill>
              </a:rPr>
              <a:t>человек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s://portal.iv-edu.ru/dep/mouojuga/yugskiyrn_talickaya/commondocs/%D0%A1%D0%B0%D0%B9%D1%82/%D0%A2%D0%BE%D1%87%D0%BA%D0%B0%20%D0%A0%D0%BE%D1%81%D1%82%D0%B0/%D0%93%D0%B0%D0%BB%D0%B5%D1%80%D0%B5%D1%8F/%D0%9B%D0%BE%D0%B3%D0%BE%D1%82%D0%B8%D0%BF%20%D0%A2%D0%BE%D1%87%D0%BA%D0%B0%20%D0%A0%D0%BE%D1%81%D1%82%D0%B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9" b="44079"/>
          <a:stretch/>
        </p:blipFill>
        <p:spPr bwMode="auto">
          <a:xfrm>
            <a:off x="911424" y="4543378"/>
            <a:ext cx="3466013" cy="99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524860" y="5572477"/>
            <a:ext cx="2338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mtClean="0">
                <a:solidFill>
                  <a:srgbClr val="070060"/>
                </a:solidFill>
              </a:rPr>
              <a:t>1069</a:t>
            </a:r>
            <a:r>
              <a:rPr lang="ru-RU" sz="2800" smtClean="0">
                <a:solidFill>
                  <a:prstClr val="black"/>
                </a:solidFill>
              </a:rPr>
              <a:t> человек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888088" y="4718099"/>
            <a:ext cx="48245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тематические лагерные смены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«летние школы»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Центры «Точка роста» 2020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90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8"/>
          <p:cNvGrpSpPr/>
          <p:nvPr/>
        </p:nvGrpSpPr>
        <p:grpSpPr>
          <a:xfrm>
            <a:off x="1013597" y="1637820"/>
            <a:ext cx="10326467" cy="2250804"/>
            <a:chOff x="-667193" y="1830849"/>
            <a:chExt cx="12076229" cy="2469632"/>
          </a:xfrm>
        </p:grpSpPr>
        <p:sp>
          <p:nvSpPr>
            <p:cNvPr id="8" name="Стрелка вправо 7"/>
            <p:cNvSpPr/>
            <p:nvPr/>
          </p:nvSpPr>
          <p:spPr>
            <a:xfrm>
              <a:off x="4221613" y="1830849"/>
              <a:ext cx="1415246" cy="179059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" name="Стрелка влево 8"/>
            <p:cNvSpPr/>
            <p:nvPr/>
          </p:nvSpPr>
          <p:spPr>
            <a:xfrm>
              <a:off x="4221613" y="2088245"/>
              <a:ext cx="1415246" cy="179059"/>
            </a:xfrm>
            <a:prstGeom prst="leftArrow">
              <a:avLst>
                <a:gd name="adj1" fmla="val 50000"/>
                <a:gd name="adj2" fmla="val 5000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667193" y="2976636"/>
              <a:ext cx="12076229" cy="7767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32B5D3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solidFill>
                    <a:prstClr val="black"/>
                  </a:solidFill>
                </a:rPr>
                <a:t>Создание условий для внедрения и реализации образовательных программ и курсов по финансовой грамотности </a:t>
              </a:r>
              <a:r>
                <a:rPr lang="ru-RU" sz="2000" dirty="0" smtClean="0">
                  <a:solidFill>
                    <a:prstClr val="black"/>
                  </a:solidFill>
                </a:rPr>
                <a:t>в </a:t>
              </a:r>
              <a:r>
                <a:rPr lang="ru-RU" sz="2000" dirty="0">
                  <a:solidFill>
                    <a:prstClr val="black"/>
                  </a:solidFill>
                </a:rPr>
                <a:t>региональной системе образования</a:t>
              </a:r>
            </a:p>
          </p:txBody>
        </p:sp>
        <p:sp>
          <p:nvSpPr>
            <p:cNvPr id="11" name="Стрелка вправо 10"/>
            <p:cNvSpPr/>
            <p:nvPr/>
          </p:nvSpPr>
          <p:spPr>
            <a:xfrm rot="5400000">
              <a:off x="1898676" y="2518995"/>
              <a:ext cx="358119" cy="212287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Стрелка вправо 11"/>
            <p:cNvSpPr/>
            <p:nvPr/>
          </p:nvSpPr>
          <p:spPr>
            <a:xfrm rot="5400000">
              <a:off x="4856321" y="2603187"/>
              <a:ext cx="358119" cy="212287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Стрелка вправо 12"/>
            <p:cNvSpPr/>
            <p:nvPr/>
          </p:nvSpPr>
          <p:spPr>
            <a:xfrm rot="5400000">
              <a:off x="8237662" y="2530501"/>
              <a:ext cx="358119" cy="212287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Стрелка вправо 13"/>
            <p:cNvSpPr/>
            <p:nvPr/>
          </p:nvSpPr>
          <p:spPr>
            <a:xfrm rot="16200000">
              <a:off x="1898677" y="4015278"/>
              <a:ext cx="358119" cy="212287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Стрелка вправо 14"/>
            <p:cNvSpPr/>
            <p:nvPr/>
          </p:nvSpPr>
          <p:spPr>
            <a:xfrm rot="16200000">
              <a:off x="8319225" y="3980671"/>
              <a:ext cx="358119" cy="212287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Стрелка вправо 15"/>
            <p:cNvSpPr/>
            <p:nvPr/>
          </p:nvSpPr>
          <p:spPr>
            <a:xfrm rot="16200000">
              <a:off x="5085718" y="4004081"/>
              <a:ext cx="358119" cy="212287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7" name="Содержимое 2"/>
          <p:cNvSpPr>
            <a:spLocks noGrp="1"/>
          </p:cNvSpPr>
          <p:nvPr>
            <p:ph idx="1"/>
          </p:nvPr>
        </p:nvSpPr>
        <p:spPr>
          <a:xfrm>
            <a:off x="2101349" y="3924513"/>
            <a:ext cx="2518912" cy="7171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400" dirty="0"/>
              <a:t>Региональный центр финансовой грамотности Томской области (РЦФГ)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400" dirty="0"/>
          </a:p>
        </p:txBody>
      </p:sp>
      <p:grpSp>
        <p:nvGrpSpPr>
          <p:cNvPr id="18" name="Группа 22"/>
          <p:cNvGrpSpPr/>
          <p:nvPr/>
        </p:nvGrpSpPr>
        <p:grpSpPr>
          <a:xfrm>
            <a:off x="2640040" y="1555002"/>
            <a:ext cx="7848448" cy="590464"/>
            <a:chOff x="1628822" y="1768114"/>
            <a:chExt cx="7854832" cy="647872"/>
          </a:xfrm>
        </p:grpSpPr>
        <p:sp>
          <p:nvSpPr>
            <p:cNvPr id="19" name="TextBox 18"/>
            <p:cNvSpPr txBox="1"/>
            <p:nvPr/>
          </p:nvSpPr>
          <p:spPr>
            <a:xfrm>
              <a:off x="1628822" y="1841897"/>
              <a:ext cx="2210807" cy="574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>
                  <a:solidFill>
                    <a:prstClr val="black"/>
                  </a:solidFill>
                </a:rPr>
                <a:t>Департамент финансов</a:t>
              </a:r>
            </a:p>
            <a:p>
              <a:pPr algn="ctr"/>
              <a:r>
                <a:rPr lang="ru-RU" sz="1400" dirty="0">
                  <a:solidFill>
                    <a:prstClr val="black"/>
                  </a:solidFill>
                </a:rPr>
                <a:t> Томской области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66533" y="1768114"/>
              <a:ext cx="3417121" cy="574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prstClr val="black"/>
                  </a:solidFill>
                </a:rPr>
                <a:t>Департамент общего образования </a:t>
              </a:r>
            </a:p>
            <a:p>
              <a:pPr algn="ctr"/>
              <a:r>
                <a:rPr lang="ru-RU" sz="1400" dirty="0">
                  <a:solidFill>
                    <a:prstClr val="black"/>
                  </a:solidFill>
                </a:rPr>
                <a:t>Томской области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03611" y="4479530"/>
            <a:ext cx="1521389" cy="3580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80312" tIns="40156" rIns="80312" bIns="40156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Функции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476" y="1540342"/>
            <a:ext cx="511564" cy="56101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034" y="1501334"/>
            <a:ext cx="511564" cy="561015"/>
          </a:xfrm>
          <a:prstGeom prst="rect">
            <a:avLst/>
          </a:prstGeom>
        </p:spPr>
      </p:pic>
      <p:sp>
        <p:nvSpPr>
          <p:cNvPr id="24" name="Содержимое 2"/>
          <p:cNvSpPr txBox="1">
            <a:spLocks/>
          </p:cNvSpPr>
          <p:nvPr/>
        </p:nvSpPr>
        <p:spPr>
          <a:xfrm>
            <a:off x="5129968" y="3941477"/>
            <a:ext cx="2006848" cy="7171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400" dirty="0">
                <a:solidFill>
                  <a:prstClr val="black"/>
                </a:solidFill>
              </a:rPr>
              <a:t>Региональный центр развития образования Томской области (РЦРО)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5" name="Содержимое 2"/>
          <p:cNvSpPr txBox="1">
            <a:spLocks/>
          </p:cNvSpPr>
          <p:nvPr/>
        </p:nvSpPr>
        <p:spPr>
          <a:xfrm>
            <a:off x="7898915" y="3857084"/>
            <a:ext cx="2085820" cy="7171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prstClr val="black"/>
                </a:solidFill>
              </a:rPr>
              <a:t>Областное подведомственное учреждение, ТГПУ, ТУСУР</a:t>
            </a:r>
            <a:endParaRPr lang="ru-RU" sz="1400" dirty="0">
              <a:solidFill>
                <a:prstClr val="black"/>
              </a:solidFill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686698"/>
              </p:ext>
            </p:extLst>
          </p:nvPr>
        </p:nvGraphicFramePr>
        <p:xfrm>
          <a:off x="551385" y="4931136"/>
          <a:ext cx="4578583" cy="1018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3">
                  <a:extLst>
                    <a:ext uri="{9D8B030D-6E8A-4147-A177-3AD203B41FA5}">
                      <a16:colId xmlns:a16="http://schemas.microsoft.com/office/drawing/2014/main" val="2392055445"/>
                    </a:ext>
                  </a:extLst>
                </a:gridCol>
                <a:gridCol w="1868657">
                  <a:extLst>
                    <a:ext uri="{9D8B030D-6E8A-4147-A177-3AD203B41FA5}">
                      <a16:colId xmlns:a16="http://schemas.microsoft.com/office/drawing/2014/main" val="3325267223"/>
                    </a:ext>
                  </a:extLst>
                </a:gridCol>
                <a:gridCol w="1413783">
                  <a:extLst>
                    <a:ext uri="{9D8B030D-6E8A-4147-A177-3AD203B41FA5}">
                      <a16:colId xmlns:a16="http://schemas.microsoft.com/office/drawing/2014/main" val="3511824353"/>
                    </a:ext>
                  </a:extLst>
                </a:gridCol>
              </a:tblGrid>
              <a:tr h="50936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Координация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Научно-методическое сопровождение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Мониторинг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969501"/>
                  </a:ext>
                </a:extLst>
              </a:tr>
              <a:tr h="509367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Консультирование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Экспертиза</a:t>
                      </a:r>
                    </a:p>
                    <a:p>
                      <a:endParaRPr lang="ru-RU" sz="13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481622"/>
                  </a:ext>
                </a:extLst>
              </a:tr>
            </a:tbl>
          </a:graphicData>
        </a:graphic>
      </p:graphicFrame>
      <p:sp>
        <p:nvSpPr>
          <p:cNvPr id="27" name="Стрелка вправо 26"/>
          <p:cNvSpPr/>
          <p:nvPr/>
        </p:nvSpPr>
        <p:spPr>
          <a:xfrm rot="5400000">
            <a:off x="3197611" y="4654983"/>
            <a:ext cx="326387" cy="18152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 rot="5400000">
            <a:off x="5916411" y="4624716"/>
            <a:ext cx="326387" cy="18152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957444"/>
              </p:ext>
            </p:extLst>
          </p:nvPr>
        </p:nvGraphicFramePr>
        <p:xfrm>
          <a:off x="5269318" y="4931136"/>
          <a:ext cx="1881015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015">
                  <a:extLst>
                    <a:ext uri="{9D8B030D-6E8A-4147-A177-3AD203B41FA5}">
                      <a16:colId xmlns:a16="http://schemas.microsoft.com/office/drawing/2014/main" val="7106762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Информационное сопровождение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9371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</a:t>
                      </a:r>
                    </a:p>
                    <a:p>
                      <a:pPr algn="ctr"/>
                      <a:endParaRPr lang="ru-RU" sz="13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566960"/>
                  </a:ext>
                </a:extLst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836919"/>
              </p:ext>
            </p:extLst>
          </p:nvPr>
        </p:nvGraphicFramePr>
        <p:xfrm>
          <a:off x="8067326" y="4878674"/>
          <a:ext cx="1881015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015">
                  <a:extLst>
                    <a:ext uri="{9D8B030D-6E8A-4147-A177-3AD203B41FA5}">
                      <a16:colId xmlns:a16="http://schemas.microsoft.com/office/drawing/2014/main" val="7106762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квалификации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937191"/>
                  </a:ext>
                </a:extLst>
              </a:tr>
            </a:tbl>
          </a:graphicData>
        </a:graphic>
      </p:graphicFrame>
      <p:sp>
        <p:nvSpPr>
          <p:cNvPr id="31" name="Стрелка вправо 30"/>
          <p:cNvSpPr/>
          <p:nvPr/>
        </p:nvSpPr>
        <p:spPr>
          <a:xfrm rot="5400000">
            <a:off x="8695706" y="4483421"/>
            <a:ext cx="326387" cy="18152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-29833" y="701289"/>
            <a:ext cx="12195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070060"/>
                </a:solidFill>
              </a:rPr>
              <a:t>Региональная программа повышения финансовой грамотности в общеобразовательной системе Томской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0490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7779D75-0CF1-0543-BA07-39134D07B97D}"/>
              </a:ext>
            </a:extLst>
          </p:cNvPr>
          <p:cNvSpPr/>
          <p:nvPr/>
        </p:nvSpPr>
        <p:spPr>
          <a:xfrm>
            <a:off x="335360" y="44624"/>
            <a:ext cx="8655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Изучение основ финансовой грамотности</a:t>
            </a:r>
            <a:endParaRPr lang="ru-RU" sz="28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2050" name="Picture 2" descr="kart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67"/>
          <a:stretch/>
        </p:blipFill>
        <p:spPr bwMode="auto">
          <a:xfrm>
            <a:off x="6969872" y="1916832"/>
            <a:ext cx="4238696" cy="327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72996" y="1306811"/>
            <a:ext cx="5375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</a:rPr>
              <a:t>Карта: внедрение курса финансовой грамотности в школах Томской области</a:t>
            </a:r>
          </a:p>
          <a:p>
            <a:r>
              <a:rPr lang="ru-RU" sz="1400" b="1" dirty="0">
                <a:solidFill>
                  <a:prstClr val="black"/>
                </a:solidFill>
              </a:rPr>
              <a:t/>
            </a:r>
            <a:br>
              <a:rPr lang="ru-RU" sz="1400" b="1" dirty="0">
                <a:solidFill>
                  <a:prstClr val="black"/>
                </a:solidFill>
              </a:rPr>
            </a:b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6" name="Table 70">
            <a:extLst>
              <a:ext uri="{FF2B5EF4-FFF2-40B4-BE49-F238E27FC236}">
                <a16:creationId xmlns:a16="http://schemas.microsoft.com/office/drawing/2014/main" id="{1EE306FC-DCE4-4040-B33A-5491A03FE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071406"/>
              </p:ext>
            </p:extLst>
          </p:nvPr>
        </p:nvGraphicFramePr>
        <p:xfrm>
          <a:off x="308690" y="1052736"/>
          <a:ext cx="6507390" cy="410445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131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47821887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в рамках обязательных учебных предметов</a:t>
                      </a:r>
                      <a:endParaRPr lang="ko-KR" altLang="en-US" sz="1600" b="1" spc="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spc="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600" b="1" spc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в рамках факультативных и элективных учебных предметов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spc="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93217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600" b="1" spc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в рамках внеурочной деятельности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spc="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2429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в рамках дополнительного образования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spc="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614987"/>
                  </a:ext>
                </a:extLst>
              </a:tr>
              <a:tr h="648072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в ходе реализации программы воспитания и социализации </a:t>
                      </a:r>
                      <a:r>
                        <a:rPr lang="ru-RU" sz="16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                   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обучающихся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spc="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995369"/>
                  </a:ext>
                </a:extLst>
              </a:tr>
              <a:tr h="720080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в ходе выполнения индивидуальных проектов (на уровне среднего     общего образования)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spc="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72415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439816" y="1051331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ko-KR" sz="4000" b="1" dirty="0" smtClean="0">
                <a:solidFill>
                  <a:srgbClr val="ED7D1F"/>
                </a:solidFill>
                <a:cs typeface="Arial" pitchFamily="34" charset="0"/>
              </a:rPr>
              <a:t>98</a:t>
            </a:r>
            <a:endParaRPr lang="ru-RU" sz="4000" dirty="0">
              <a:solidFill>
                <a:srgbClr val="ED7D1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9776" y="1143664"/>
            <a:ext cx="3552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ru-RU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образовательных </a:t>
            </a:r>
          </a:p>
          <a:p>
            <a:pPr algn="ctr" latinLnBrk="1">
              <a:defRPr/>
            </a:pPr>
            <a:r>
              <a:rPr lang="ru-RU" altLang="ko-KR" sz="1400" b="1" spc="3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организаций </a:t>
            </a:r>
            <a:endParaRPr lang="ko-KR" altLang="en-US" sz="1400" b="1" spc="3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39816" y="2490330"/>
            <a:ext cx="963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ko-KR" sz="4000" b="1" dirty="0" smtClean="0">
                <a:solidFill>
                  <a:srgbClr val="ED7D1F"/>
                </a:solidFill>
                <a:cs typeface="Arial" pitchFamily="34" charset="0"/>
              </a:rPr>
              <a:t>210</a:t>
            </a:r>
            <a:endParaRPr lang="ru-RU" sz="4000" dirty="0">
              <a:solidFill>
                <a:srgbClr val="ED7D1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95800" y="2582663"/>
            <a:ext cx="3552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ru-RU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образовательных </a:t>
            </a:r>
          </a:p>
          <a:p>
            <a:pPr algn="ctr" latinLnBrk="1">
              <a:defRPr/>
            </a:pPr>
            <a:r>
              <a:rPr lang="ru-RU" altLang="ko-KR" sz="1400" b="1" spc="3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организаций </a:t>
            </a:r>
            <a:endParaRPr lang="ko-KR" altLang="en-US" sz="1400" b="1" spc="3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83767" y="3087655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ko-KR" sz="4000" b="1" dirty="0" smtClean="0">
                <a:solidFill>
                  <a:srgbClr val="ED7D1F"/>
                </a:solidFill>
                <a:cs typeface="Arial" pitchFamily="34" charset="0"/>
              </a:rPr>
              <a:t>22</a:t>
            </a:r>
            <a:endParaRPr lang="ru-RU" sz="4000" dirty="0">
              <a:solidFill>
                <a:srgbClr val="ED7D1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93880" y="3194954"/>
            <a:ext cx="3552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ru-RU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образовательных </a:t>
            </a:r>
          </a:p>
          <a:p>
            <a:pPr algn="ctr" latinLnBrk="1">
              <a:defRPr/>
            </a:pPr>
            <a:r>
              <a:rPr lang="ru-RU" altLang="ko-KR" sz="1400" b="1" spc="3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организации </a:t>
            </a:r>
            <a:endParaRPr lang="ko-KR" altLang="en-US" sz="1400" b="1" spc="3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pic>
        <p:nvPicPr>
          <p:cNvPr id="14" name="Picture 2" descr="kart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83"/>
          <a:stretch/>
        </p:blipFill>
        <p:spPr bwMode="auto">
          <a:xfrm>
            <a:off x="11195964" y="2132856"/>
            <a:ext cx="913289" cy="304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439816" y="1778913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ko-KR" sz="4000" b="1" dirty="0" smtClean="0">
                <a:solidFill>
                  <a:srgbClr val="ED7D1F"/>
                </a:solidFill>
                <a:cs typeface="Arial" pitchFamily="34" charset="0"/>
              </a:rPr>
              <a:t>48</a:t>
            </a:r>
            <a:endParaRPr lang="ru-RU" sz="4000" dirty="0">
              <a:solidFill>
                <a:srgbClr val="ED7D1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79776" y="1871246"/>
            <a:ext cx="3552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ru-RU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образовательных </a:t>
            </a:r>
          </a:p>
          <a:p>
            <a:pPr algn="ctr" latinLnBrk="1">
              <a:defRPr/>
            </a:pPr>
            <a:r>
              <a:rPr lang="ru-RU" altLang="ko-KR" sz="1400" b="1" spc="3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организаций </a:t>
            </a:r>
            <a:endParaRPr lang="ko-KR" altLang="en-US" sz="1400" b="1" spc="3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5484" y="5311737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70060"/>
                </a:solidFill>
              </a:rPr>
              <a:t>45 523 </a:t>
            </a:r>
            <a:r>
              <a:rPr lang="ru-RU" dirty="0" smtClean="0">
                <a:solidFill>
                  <a:prstClr val="black"/>
                </a:solidFill>
              </a:rPr>
              <a:t>человека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360" y="1553494"/>
            <a:ext cx="3945377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32B5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Региональный Чемпионат по финансовой грамотности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08985" y="1553493"/>
            <a:ext cx="3747255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32B5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Региональная школа вожатых для детских лагерей</a:t>
            </a:r>
            <a:endParaRPr lang="ru-RU" sz="1700" b="1" i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700" y="245462"/>
            <a:ext cx="8983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70060"/>
                </a:solidFill>
              </a:rPr>
              <a:t>Формы реализации образовательных </a:t>
            </a:r>
            <a:r>
              <a:rPr lang="ru-RU" sz="2400" b="1" dirty="0" smtClean="0">
                <a:solidFill>
                  <a:srgbClr val="070060"/>
                </a:solidFill>
              </a:rPr>
              <a:t>программ в </a:t>
            </a:r>
            <a:r>
              <a:rPr lang="ru-RU" sz="2400" b="1" dirty="0">
                <a:solidFill>
                  <a:srgbClr val="070060"/>
                </a:solidFill>
              </a:rPr>
              <a:t>системе Томской </a:t>
            </a:r>
            <a:r>
              <a:rPr lang="ru-RU" sz="2400" b="1" dirty="0" smtClean="0">
                <a:solidFill>
                  <a:srgbClr val="070060"/>
                </a:solidFill>
              </a:rPr>
              <a:t>области в 2020 году</a:t>
            </a:r>
            <a:endParaRPr lang="ru-RU" sz="2400" b="1" dirty="0">
              <a:solidFill>
                <a:srgbClr val="070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2476202"/>
            <a:ext cx="3945377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32B5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Межрегиональный конкурс литературных </a:t>
            </a:r>
            <a:r>
              <a:rPr lang="ru-RU" sz="17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работ </a:t>
            </a:r>
            <a:r>
              <a:rPr lang="ru-RU" sz="17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«Я Финансы Мир»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38387" y="2476202"/>
            <a:ext cx="3717853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32B5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Межрегиональный конкурс художественных </a:t>
            </a:r>
            <a:r>
              <a:rPr lang="ru-RU" sz="17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работ «</a:t>
            </a:r>
            <a:r>
              <a:rPr lang="ru-RU" sz="17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Страна финансов»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082610348"/>
              </p:ext>
            </p:extLst>
          </p:nvPr>
        </p:nvGraphicFramePr>
        <p:xfrm>
          <a:off x="294524" y="3645024"/>
          <a:ext cx="8712968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503879" y="1478541"/>
            <a:ext cx="2637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70060"/>
                </a:solidFill>
              </a:rPr>
              <a:t>Перспективные  задачи программы </a:t>
            </a:r>
            <a:r>
              <a:rPr lang="ru-RU" dirty="0" smtClean="0">
                <a:solidFill>
                  <a:srgbClr val="070060"/>
                </a:solidFill>
              </a:rPr>
              <a:t>повышения</a:t>
            </a:r>
            <a:endParaRPr lang="ru-RU" dirty="0">
              <a:solidFill>
                <a:srgbClr val="070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07492" y="3115851"/>
            <a:ext cx="30651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Эффективное внедрение УМК по финансовой грамотности в образовательный процесс всех образовательных организаций Томской области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77414" y="1376772"/>
            <a:ext cx="3168352" cy="4536504"/>
          </a:xfrm>
          <a:prstGeom prst="rect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8901416" y="1468972"/>
            <a:ext cx="671735" cy="651467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E61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48085" y="2088580"/>
            <a:ext cx="3054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70060"/>
                </a:solidFill>
              </a:rPr>
              <a:t>финансовой грамотности в Томской области 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9007492" y="2980983"/>
            <a:ext cx="25611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36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407368" y="980728"/>
            <a:ext cx="3836960" cy="5184577"/>
            <a:chOff x="479377" y="692696"/>
            <a:chExt cx="3836960" cy="5184577"/>
          </a:xfrm>
        </p:grpSpPr>
        <p:grpSp>
          <p:nvGrpSpPr>
            <p:cNvPr id="6" name="Group 16">
              <a:extLst>
                <a:ext uri="{FF2B5EF4-FFF2-40B4-BE49-F238E27FC236}">
                  <a16:creationId xmlns:a16="http://schemas.microsoft.com/office/drawing/2014/main" id="{B383E28B-F4BD-46C1-8C45-6677E19BB5F2}"/>
                </a:ext>
              </a:extLst>
            </p:cNvPr>
            <p:cNvGrpSpPr/>
            <p:nvPr/>
          </p:nvGrpSpPr>
          <p:grpSpPr>
            <a:xfrm>
              <a:off x="479377" y="692696"/>
              <a:ext cx="3832209" cy="868371"/>
              <a:chOff x="3467491" y="2652941"/>
              <a:chExt cx="5242945" cy="1188042"/>
            </a:xfrm>
          </p:grpSpPr>
          <p:grpSp>
            <p:nvGrpSpPr>
              <p:cNvPr id="8" name="Group 2">
                <a:extLst>
                  <a:ext uri="{FF2B5EF4-FFF2-40B4-BE49-F238E27FC236}">
                    <a16:creationId xmlns:a16="http://schemas.microsoft.com/office/drawing/2014/main" id="{400E8AA0-BD89-4758-B2A2-03573956B800}"/>
                  </a:ext>
                </a:extLst>
              </p:cNvPr>
              <p:cNvGrpSpPr/>
              <p:nvPr/>
            </p:nvGrpSpPr>
            <p:grpSpPr>
              <a:xfrm>
                <a:off x="3467491" y="2775272"/>
                <a:ext cx="5242945" cy="981076"/>
                <a:chOff x="609600" y="2828925"/>
                <a:chExt cx="4733925" cy="885825"/>
              </a:xfrm>
            </p:grpSpPr>
            <p:sp>
              <p:nvSpPr>
                <p:cNvPr id="11" name="Rectangle 3">
                  <a:extLst>
                    <a:ext uri="{FF2B5EF4-FFF2-40B4-BE49-F238E27FC236}">
                      <a16:creationId xmlns:a16="http://schemas.microsoft.com/office/drawing/2014/main" id="{777D8DAC-C8A7-4769-9CA8-18E4B8109421}"/>
                    </a:ext>
                  </a:extLst>
                </p:cNvPr>
                <p:cNvSpPr/>
                <p:nvPr/>
              </p:nvSpPr>
              <p:spPr>
                <a:xfrm>
                  <a:off x="609600" y="2828925"/>
                  <a:ext cx="885825" cy="885825"/>
                </a:xfrm>
                <a:prstGeom prst="rect">
                  <a:avLst/>
                </a:prstGeom>
                <a:solidFill>
                  <a:srgbClr val="E6135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4">
                  <a:extLst>
                    <a:ext uri="{FF2B5EF4-FFF2-40B4-BE49-F238E27FC236}">
                      <a16:creationId xmlns:a16="http://schemas.microsoft.com/office/drawing/2014/main" id="{46BEF4B3-71E7-4372-B321-E7F1EB3E9071}"/>
                    </a:ext>
                  </a:extLst>
                </p:cNvPr>
                <p:cNvSpPr/>
                <p:nvPr/>
              </p:nvSpPr>
              <p:spPr>
                <a:xfrm>
                  <a:off x="1571625" y="2828925"/>
                  <a:ext cx="885825" cy="885825"/>
                </a:xfrm>
                <a:prstGeom prst="rect">
                  <a:avLst/>
                </a:prstGeom>
                <a:solidFill>
                  <a:srgbClr val="ED7D1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5">
                  <a:extLst>
                    <a:ext uri="{FF2B5EF4-FFF2-40B4-BE49-F238E27FC236}">
                      <a16:creationId xmlns:a16="http://schemas.microsoft.com/office/drawing/2014/main" id="{67A6BF83-5833-4B20-926D-041711825ED5}"/>
                    </a:ext>
                  </a:extLst>
                </p:cNvPr>
                <p:cNvSpPr/>
                <p:nvPr/>
              </p:nvSpPr>
              <p:spPr>
                <a:xfrm>
                  <a:off x="2533650" y="2828925"/>
                  <a:ext cx="885825" cy="885825"/>
                </a:xfrm>
                <a:prstGeom prst="rect">
                  <a:avLst/>
                </a:prstGeom>
                <a:solidFill>
                  <a:srgbClr val="A0C8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6">
                  <a:extLst>
                    <a:ext uri="{FF2B5EF4-FFF2-40B4-BE49-F238E27FC236}">
                      <a16:creationId xmlns:a16="http://schemas.microsoft.com/office/drawing/2014/main" id="{85DE6C17-E25C-4DF6-A7DA-C7FD43A65F2A}"/>
                    </a:ext>
                  </a:extLst>
                </p:cNvPr>
                <p:cNvSpPr/>
                <p:nvPr/>
              </p:nvSpPr>
              <p:spPr>
                <a:xfrm>
                  <a:off x="3495675" y="2828925"/>
                  <a:ext cx="885825" cy="885825"/>
                </a:xfrm>
                <a:prstGeom prst="rect">
                  <a:avLst/>
                </a:prstGeom>
                <a:solidFill>
                  <a:srgbClr val="32B5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7">
                  <a:extLst>
                    <a:ext uri="{FF2B5EF4-FFF2-40B4-BE49-F238E27FC236}">
                      <a16:creationId xmlns:a16="http://schemas.microsoft.com/office/drawing/2014/main" id="{D459CF83-10D0-4E68-BE1C-68F592FC9AB3}"/>
                    </a:ext>
                  </a:extLst>
                </p:cNvPr>
                <p:cNvSpPr/>
                <p:nvPr/>
              </p:nvSpPr>
              <p:spPr>
                <a:xfrm>
                  <a:off x="4457700" y="2828925"/>
                  <a:ext cx="885825" cy="885825"/>
                </a:xfrm>
                <a:prstGeom prst="rect">
                  <a:avLst/>
                </a:prstGeom>
                <a:solidFill>
                  <a:srgbClr val="B44B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Trapezoid 24">
                <a:extLst>
                  <a:ext uri="{FF2B5EF4-FFF2-40B4-BE49-F238E27FC236}">
                    <a16:creationId xmlns:a16="http://schemas.microsoft.com/office/drawing/2014/main" id="{7F838A5F-214D-44B0-BE54-1F7AD12040A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369018">
                <a:off x="6543417" y="2652941"/>
                <a:ext cx="1146180" cy="1157101"/>
              </a:xfrm>
              <a:custGeom>
                <a:avLst/>
                <a:gdLst/>
                <a:ahLst/>
                <a:cxnLst/>
                <a:rect l="l" t="t" r="r" b="b"/>
                <a:pathLst>
                  <a:path w="4411086" h="4453092">
                    <a:moveTo>
                      <a:pt x="3095887" y="1153910"/>
                    </a:moveTo>
                    <a:cubicBezTo>
                      <a:pt x="3119009" y="1174647"/>
                      <a:pt x="3146597" y="1191685"/>
                      <a:pt x="3177861" y="1203446"/>
                    </a:cubicBezTo>
                    <a:cubicBezTo>
                      <a:pt x="3302917" y="1250492"/>
                      <a:pt x="3439398" y="1195315"/>
                      <a:pt x="3482703" y="1080205"/>
                    </a:cubicBezTo>
                    <a:cubicBezTo>
                      <a:pt x="3526008" y="965093"/>
                      <a:pt x="3459737" y="833641"/>
                      <a:pt x="3334683" y="786595"/>
                    </a:cubicBezTo>
                    <a:cubicBezTo>
                      <a:pt x="3209628" y="739549"/>
                      <a:pt x="3073147" y="794724"/>
                      <a:pt x="3029841" y="909836"/>
                    </a:cubicBezTo>
                    <a:cubicBezTo>
                      <a:pt x="2997363" y="996169"/>
                      <a:pt x="3026521" y="1091695"/>
                      <a:pt x="3095887" y="1153910"/>
                    </a:cubicBezTo>
                    <a:close/>
                    <a:moveTo>
                      <a:pt x="3521423" y="1860548"/>
                    </a:moveTo>
                    <a:cubicBezTo>
                      <a:pt x="3544546" y="1881285"/>
                      <a:pt x="3572135" y="1898322"/>
                      <a:pt x="3603399" y="1910084"/>
                    </a:cubicBezTo>
                    <a:cubicBezTo>
                      <a:pt x="3728453" y="1957130"/>
                      <a:pt x="3864935" y="1901953"/>
                      <a:pt x="3908240" y="1786842"/>
                    </a:cubicBezTo>
                    <a:cubicBezTo>
                      <a:pt x="3951546" y="1671732"/>
                      <a:pt x="3885275" y="1540278"/>
                      <a:pt x="3760220" y="1493232"/>
                    </a:cubicBezTo>
                    <a:cubicBezTo>
                      <a:pt x="3635166" y="1446186"/>
                      <a:pt x="3498684" y="1501363"/>
                      <a:pt x="3455379" y="1616474"/>
                    </a:cubicBezTo>
                    <a:cubicBezTo>
                      <a:pt x="3422900" y="1702807"/>
                      <a:pt x="3452057" y="1798333"/>
                      <a:pt x="3521423" y="1860548"/>
                    </a:cubicBezTo>
                    <a:close/>
                    <a:moveTo>
                      <a:pt x="3507502" y="2659088"/>
                    </a:moveTo>
                    <a:cubicBezTo>
                      <a:pt x="3530625" y="2679826"/>
                      <a:pt x="3558214" y="2696863"/>
                      <a:pt x="3589478" y="2708624"/>
                    </a:cubicBezTo>
                    <a:cubicBezTo>
                      <a:pt x="3714532" y="2755670"/>
                      <a:pt x="3851014" y="2700494"/>
                      <a:pt x="3894319" y="2585383"/>
                    </a:cubicBezTo>
                    <a:cubicBezTo>
                      <a:pt x="3937624" y="2470273"/>
                      <a:pt x="3871353" y="2338820"/>
                      <a:pt x="3746299" y="2291774"/>
                    </a:cubicBezTo>
                    <a:cubicBezTo>
                      <a:pt x="3621245" y="2244728"/>
                      <a:pt x="3484763" y="2299905"/>
                      <a:pt x="3441458" y="2415014"/>
                    </a:cubicBezTo>
                    <a:cubicBezTo>
                      <a:pt x="3408979" y="2501348"/>
                      <a:pt x="3438136" y="2596873"/>
                      <a:pt x="3507502" y="2659088"/>
                    </a:cubicBezTo>
                    <a:close/>
                    <a:moveTo>
                      <a:pt x="2750047" y="3029987"/>
                    </a:moveTo>
                    <a:cubicBezTo>
                      <a:pt x="2773168" y="3050726"/>
                      <a:pt x="2800759" y="3067763"/>
                      <a:pt x="2832021" y="3079524"/>
                    </a:cubicBezTo>
                    <a:cubicBezTo>
                      <a:pt x="2957076" y="3126570"/>
                      <a:pt x="3093558" y="3071393"/>
                      <a:pt x="3136863" y="2956283"/>
                    </a:cubicBezTo>
                    <a:cubicBezTo>
                      <a:pt x="3180168" y="2841172"/>
                      <a:pt x="3113897" y="2709719"/>
                      <a:pt x="2988843" y="2662673"/>
                    </a:cubicBezTo>
                    <a:cubicBezTo>
                      <a:pt x="2863789" y="2615627"/>
                      <a:pt x="2727307" y="2670804"/>
                      <a:pt x="2684001" y="2785914"/>
                    </a:cubicBezTo>
                    <a:cubicBezTo>
                      <a:pt x="2651523" y="2872247"/>
                      <a:pt x="2680681" y="2967773"/>
                      <a:pt x="2750047" y="3029987"/>
                    </a:cubicBezTo>
                    <a:close/>
                    <a:moveTo>
                      <a:pt x="1666926" y="2573567"/>
                    </a:moveTo>
                    <a:lnTo>
                      <a:pt x="1775047" y="423729"/>
                    </a:lnTo>
                    <a:lnTo>
                      <a:pt x="1991290" y="423729"/>
                    </a:lnTo>
                    <a:lnTo>
                      <a:pt x="2099411" y="2573567"/>
                    </a:lnTo>
                    <a:close/>
                    <a:moveTo>
                      <a:pt x="1154974" y="2568578"/>
                    </a:moveTo>
                    <a:cubicBezTo>
                      <a:pt x="1178096" y="2589317"/>
                      <a:pt x="1205685" y="2606354"/>
                      <a:pt x="1236949" y="2618115"/>
                    </a:cubicBezTo>
                    <a:cubicBezTo>
                      <a:pt x="1362003" y="2665161"/>
                      <a:pt x="1498485" y="2609985"/>
                      <a:pt x="1541790" y="2494874"/>
                    </a:cubicBezTo>
                    <a:cubicBezTo>
                      <a:pt x="1585096" y="2379763"/>
                      <a:pt x="1518825" y="2248310"/>
                      <a:pt x="1393770" y="2201264"/>
                    </a:cubicBezTo>
                    <a:cubicBezTo>
                      <a:pt x="1268716" y="2154218"/>
                      <a:pt x="1132234" y="2209394"/>
                      <a:pt x="1088929" y="2324505"/>
                    </a:cubicBezTo>
                    <a:cubicBezTo>
                      <a:pt x="1056450" y="2410839"/>
                      <a:pt x="1085608" y="2506364"/>
                      <a:pt x="1154974" y="2568578"/>
                    </a:cubicBezTo>
                    <a:close/>
                    <a:moveTo>
                      <a:pt x="1811301" y="3132571"/>
                    </a:moveTo>
                    <a:lnTo>
                      <a:pt x="1704026" y="2663196"/>
                    </a:lnTo>
                    <a:lnTo>
                      <a:pt x="2117930" y="2682436"/>
                    </a:lnTo>
                    <a:lnTo>
                      <a:pt x="1967575" y="3139835"/>
                    </a:lnTo>
                    <a:close/>
                    <a:moveTo>
                      <a:pt x="474734" y="2026084"/>
                    </a:moveTo>
                    <a:cubicBezTo>
                      <a:pt x="497856" y="2046823"/>
                      <a:pt x="525445" y="2063859"/>
                      <a:pt x="556709" y="2075621"/>
                    </a:cubicBezTo>
                    <a:cubicBezTo>
                      <a:pt x="681763" y="2122667"/>
                      <a:pt x="818245" y="2067490"/>
                      <a:pt x="861550" y="1952380"/>
                    </a:cubicBezTo>
                    <a:cubicBezTo>
                      <a:pt x="904855" y="1837269"/>
                      <a:pt x="838584" y="1705816"/>
                      <a:pt x="713530" y="1658770"/>
                    </a:cubicBezTo>
                    <a:cubicBezTo>
                      <a:pt x="588476" y="1611724"/>
                      <a:pt x="451994" y="1666900"/>
                      <a:pt x="408689" y="1782011"/>
                    </a:cubicBezTo>
                    <a:cubicBezTo>
                      <a:pt x="376210" y="1868344"/>
                      <a:pt x="405367" y="1963870"/>
                      <a:pt x="474734" y="2026084"/>
                    </a:cubicBezTo>
                    <a:close/>
                    <a:moveTo>
                      <a:pt x="470005" y="2517620"/>
                    </a:moveTo>
                    <a:cubicBezTo>
                      <a:pt x="142796" y="2243059"/>
                      <a:pt x="-69074" y="1913805"/>
                      <a:pt x="20698" y="1573981"/>
                    </a:cubicBezTo>
                    <a:cubicBezTo>
                      <a:pt x="290062" y="677171"/>
                      <a:pt x="1131284" y="1373424"/>
                      <a:pt x="1417683" y="1157395"/>
                    </a:cubicBezTo>
                    <a:cubicBezTo>
                      <a:pt x="1704082" y="941367"/>
                      <a:pt x="795764" y="512391"/>
                      <a:pt x="1486994" y="164947"/>
                    </a:cubicBezTo>
                    <a:cubicBezTo>
                      <a:pt x="1963635" y="-91969"/>
                      <a:pt x="2301495" y="-33140"/>
                      <a:pt x="2924035" y="233397"/>
                    </a:cubicBezTo>
                    <a:cubicBezTo>
                      <a:pt x="3546575" y="499935"/>
                      <a:pt x="4682373" y="1460700"/>
                      <a:pt x="4352060" y="2410274"/>
                    </a:cubicBezTo>
                    <a:cubicBezTo>
                      <a:pt x="4055563" y="3262631"/>
                      <a:pt x="2903863" y="3342769"/>
                      <a:pt x="2149143" y="3248705"/>
                    </a:cubicBezTo>
                    <a:cubicBezTo>
                      <a:pt x="2120485" y="3221681"/>
                      <a:pt x="2088781" y="3200633"/>
                      <a:pt x="2056697" y="3184977"/>
                    </a:cubicBezTo>
                    <a:lnTo>
                      <a:pt x="2029525" y="3174239"/>
                    </a:lnTo>
                    <a:lnTo>
                      <a:pt x="2074465" y="2961096"/>
                    </a:lnTo>
                    <a:cubicBezTo>
                      <a:pt x="2174448" y="2968058"/>
                      <a:pt x="2268303" y="2914369"/>
                      <a:pt x="2302852" y="2822534"/>
                    </a:cubicBezTo>
                    <a:cubicBezTo>
                      <a:pt x="2344980" y="2710550"/>
                      <a:pt x="2283405" y="2583099"/>
                      <a:pt x="2164586" y="2533664"/>
                    </a:cubicBezTo>
                    <a:lnTo>
                      <a:pt x="2177079" y="2474412"/>
                    </a:lnTo>
                    <a:lnTo>
                      <a:pt x="2181423" y="2474420"/>
                    </a:lnTo>
                    <a:lnTo>
                      <a:pt x="2180348" y="2458905"/>
                    </a:lnTo>
                    <a:lnTo>
                      <a:pt x="2183345" y="2444691"/>
                    </a:lnTo>
                    <a:lnTo>
                      <a:pt x="2179364" y="2444684"/>
                    </a:lnTo>
                    <a:lnTo>
                      <a:pt x="2069296" y="855315"/>
                    </a:lnTo>
                    <a:cubicBezTo>
                      <a:pt x="2264713" y="815272"/>
                      <a:pt x="2400776" y="670372"/>
                      <a:pt x="2376696" y="524656"/>
                    </a:cubicBezTo>
                    <a:cubicBezTo>
                      <a:pt x="2351678" y="373263"/>
                      <a:pt x="2163271" y="278317"/>
                      <a:pt x="1955875" y="312591"/>
                    </a:cubicBezTo>
                    <a:cubicBezTo>
                      <a:pt x="1748480" y="346862"/>
                      <a:pt x="1600634" y="497374"/>
                      <a:pt x="1625652" y="648768"/>
                    </a:cubicBezTo>
                    <a:cubicBezTo>
                      <a:pt x="1635034" y="705540"/>
                      <a:pt x="1667392" y="754373"/>
                      <a:pt x="1715112" y="791433"/>
                    </a:cubicBezTo>
                    <a:lnTo>
                      <a:pt x="1728511" y="799403"/>
                    </a:lnTo>
                    <a:lnTo>
                      <a:pt x="1608970" y="2443607"/>
                    </a:lnTo>
                    <a:lnTo>
                      <a:pt x="1608731" y="2443607"/>
                    </a:lnTo>
                    <a:lnTo>
                      <a:pt x="1608909" y="2444461"/>
                    </a:lnTo>
                    <a:lnTo>
                      <a:pt x="1606809" y="2473335"/>
                    </a:lnTo>
                    <a:lnTo>
                      <a:pt x="1614885" y="2473351"/>
                    </a:lnTo>
                    <a:lnTo>
                      <a:pt x="1760460" y="3176931"/>
                    </a:lnTo>
                    <a:cubicBezTo>
                      <a:pt x="1363839" y="3071567"/>
                      <a:pt x="842276" y="2829991"/>
                      <a:pt x="470005" y="2517620"/>
                    </a:cubicBezTo>
                    <a:close/>
                    <a:moveTo>
                      <a:pt x="1703651" y="4144665"/>
                    </a:moveTo>
                    <a:cubicBezTo>
                      <a:pt x="1692426" y="4135382"/>
                      <a:pt x="1682479" y="4126471"/>
                      <a:pt x="1673433" y="4117764"/>
                    </a:cubicBezTo>
                    <a:cubicBezTo>
                      <a:pt x="1630012" y="4075967"/>
                      <a:pt x="1607344" y="4038835"/>
                      <a:pt x="1563711" y="3987474"/>
                    </a:cubicBezTo>
                    <a:cubicBezTo>
                      <a:pt x="1428119" y="3754817"/>
                      <a:pt x="1459551" y="3514918"/>
                      <a:pt x="1577437" y="3369529"/>
                    </a:cubicBezTo>
                    <a:cubicBezTo>
                      <a:pt x="1695323" y="3224139"/>
                      <a:pt x="1812160" y="3189516"/>
                      <a:pt x="1943877" y="3254126"/>
                    </a:cubicBezTo>
                    <a:cubicBezTo>
                      <a:pt x="2075594" y="3318736"/>
                      <a:pt x="2201944" y="3486346"/>
                      <a:pt x="2150195" y="3720844"/>
                    </a:cubicBezTo>
                    <a:cubicBezTo>
                      <a:pt x="2053054" y="4010881"/>
                      <a:pt x="2046121" y="3999957"/>
                      <a:pt x="2256634" y="4453092"/>
                    </a:cubicBezTo>
                    <a:cubicBezTo>
                      <a:pt x="1923422" y="4292924"/>
                      <a:pt x="1782225" y="4209649"/>
                      <a:pt x="1703651" y="414466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Oval 21">
                <a:extLst>
                  <a:ext uri="{FF2B5EF4-FFF2-40B4-BE49-F238E27FC236}">
                    <a16:creationId xmlns:a16="http://schemas.microsoft.com/office/drawing/2014/main" id="{6757C92D-147D-4158-917E-4FCD085268D7}"/>
                  </a:ext>
                </a:extLst>
              </p:cNvPr>
              <p:cNvSpPr/>
              <p:nvPr/>
            </p:nvSpPr>
            <p:spPr>
              <a:xfrm rot="14306008">
                <a:off x="5552875" y="2870125"/>
                <a:ext cx="1064408" cy="877308"/>
              </a:xfrm>
              <a:custGeom>
                <a:avLst/>
                <a:gdLst/>
                <a:ahLst/>
                <a:cxnLst/>
                <a:rect l="l" t="t" r="r" b="b"/>
                <a:pathLst>
                  <a:path w="4088377" h="3321003">
                    <a:moveTo>
                      <a:pt x="1365628" y="1622218"/>
                    </a:moveTo>
                    <a:cubicBezTo>
                      <a:pt x="1121373" y="1556771"/>
                      <a:pt x="870309" y="1701722"/>
                      <a:pt x="804861" y="1945977"/>
                    </a:cubicBezTo>
                    <a:cubicBezTo>
                      <a:pt x="739413" y="2190232"/>
                      <a:pt x="884365" y="2441296"/>
                      <a:pt x="1128620" y="2506744"/>
                    </a:cubicBezTo>
                    <a:cubicBezTo>
                      <a:pt x="1372875" y="2572191"/>
                      <a:pt x="1623939" y="2427240"/>
                      <a:pt x="1689387" y="2182985"/>
                    </a:cubicBezTo>
                    <a:cubicBezTo>
                      <a:pt x="1754835" y="1938730"/>
                      <a:pt x="1609883" y="1687666"/>
                      <a:pt x="1365628" y="1622218"/>
                    </a:cubicBezTo>
                    <a:close/>
                    <a:moveTo>
                      <a:pt x="1447099" y="1318163"/>
                    </a:moveTo>
                    <a:cubicBezTo>
                      <a:pt x="1859279" y="1428606"/>
                      <a:pt x="2103885" y="1852277"/>
                      <a:pt x="1993442" y="2264456"/>
                    </a:cubicBezTo>
                    <a:cubicBezTo>
                      <a:pt x="1882999" y="2676636"/>
                      <a:pt x="1459328" y="2921242"/>
                      <a:pt x="1047149" y="2810799"/>
                    </a:cubicBezTo>
                    <a:cubicBezTo>
                      <a:pt x="634969" y="2700356"/>
                      <a:pt x="390363" y="2276685"/>
                      <a:pt x="500806" y="1864505"/>
                    </a:cubicBezTo>
                    <a:cubicBezTo>
                      <a:pt x="611249" y="1452326"/>
                      <a:pt x="1034920" y="1207720"/>
                      <a:pt x="1447099" y="1318163"/>
                    </a:cubicBezTo>
                    <a:close/>
                    <a:moveTo>
                      <a:pt x="1476725" y="1207597"/>
                    </a:moveTo>
                    <a:cubicBezTo>
                      <a:pt x="1003481" y="1080792"/>
                      <a:pt x="517045" y="1361635"/>
                      <a:pt x="390240" y="1834879"/>
                    </a:cubicBezTo>
                    <a:cubicBezTo>
                      <a:pt x="263435" y="2308124"/>
                      <a:pt x="544279" y="2794559"/>
                      <a:pt x="1017523" y="2921365"/>
                    </a:cubicBezTo>
                    <a:cubicBezTo>
                      <a:pt x="1490767" y="3048170"/>
                      <a:pt x="1977202" y="2767326"/>
                      <a:pt x="2104008" y="2294082"/>
                    </a:cubicBezTo>
                    <a:cubicBezTo>
                      <a:pt x="2230813" y="1820838"/>
                      <a:pt x="1949969" y="1334403"/>
                      <a:pt x="1476725" y="1207597"/>
                    </a:cubicBezTo>
                    <a:close/>
                    <a:moveTo>
                      <a:pt x="3290290" y="1590224"/>
                    </a:moveTo>
                    <a:cubicBezTo>
                      <a:pt x="3269727" y="1586016"/>
                      <a:pt x="3248437" y="1583806"/>
                      <a:pt x="3226630" y="1583806"/>
                    </a:cubicBezTo>
                    <a:cubicBezTo>
                      <a:pt x="3052179" y="1583806"/>
                      <a:pt x="2910758" y="1725227"/>
                      <a:pt x="2910758" y="1899678"/>
                    </a:cubicBezTo>
                    <a:cubicBezTo>
                      <a:pt x="2910758" y="2074130"/>
                      <a:pt x="3052179" y="2215551"/>
                      <a:pt x="3226630" y="2215550"/>
                    </a:cubicBezTo>
                    <a:cubicBezTo>
                      <a:pt x="3401082" y="2215551"/>
                      <a:pt x="3542503" y="2074130"/>
                      <a:pt x="3542502" y="1899678"/>
                    </a:cubicBezTo>
                    <a:cubicBezTo>
                      <a:pt x="3542503" y="1747033"/>
                      <a:pt x="3434228" y="1619677"/>
                      <a:pt x="3290290" y="1590224"/>
                    </a:cubicBezTo>
                    <a:close/>
                    <a:moveTo>
                      <a:pt x="3334055" y="1377473"/>
                    </a:moveTo>
                    <a:cubicBezTo>
                      <a:pt x="3576950" y="1427177"/>
                      <a:pt x="3759665" y="1642090"/>
                      <a:pt x="3759665" y="1899678"/>
                    </a:cubicBezTo>
                    <a:cubicBezTo>
                      <a:pt x="3759665" y="2194064"/>
                      <a:pt x="3521017" y="2432713"/>
                      <a:pt x="3226630" y="2432713"/>
                    </a:cubicBezTo>
                    <a:cubicBezTo>
                      <a:pt x="2932244" y="2432712"/>
                      <a:pt x="2693596" y="2194065"/>
                      <a:pt x="2693596" y="1899678"/>
                    </a:cubicBezTo>
                    <a:cubicBezTo>
                      <a:pt x="2693596" y="1605292"/>
                      <a:pt x="2932244" y="1366644"/>
                      <a:pt x="3226630" y="1366644"/>
                    </a:cubicBezTo>
                    <a:cubicBezTo>
                      <a:pt x="3263429" y="1366644"/>
                      <a:pt x="3299356" y="1370373"/>
                      <a:pt x="3334055" y="1377473"/>
                    </a:cubicBezTo>
                    <a:close/>
                    <a:moveTo>
                      <a:pt x="1391137" y="789478"/>
                    </a:moveTo>
                    <a:lnTo>
                      <a:pt x="1759910" y="888290"/>
                    </a:lnTo>
                    <a:lnTo>
                      <a:pt x="1754625" y="1202375"/>
                    </a:lnTo>
                    <a:lnTo>
                      <a:pt x="1744979" y="1199790"/>
                    </a:lnTo>
                    <a:cubicBezTo>
                      <a:pt x="1823578" y="1244024"/>
                      <a:pt x="1894617" y="1298265"/>
                      <a:pt x="1954704" y="1362586"/>
                    </a:cubicBezTo>
                    <a:lnTo>
                      <a:pt x="2234317" y="1293059"/>
                    </a:lnTo>
                    <a:lnTo>
                      <a:pt x="2413554" y="1630152"/>
                    </a:lnTo>
                    <a:lnTo>
                      <a:pt x="2214321" y="1809770"/>
                    </a:lnTo>
                    <a:cubicBezTo>
                      <a:pt x="2239296" y="1900740"/>
                      <a:pt x="2251067" y="1995997"/>
                      <a:pt x="2246841" y="2092825"/>
                    </a:cubicBezTo>
                    <a:lnTo>
                      <a:pt x="2495698" y="2230974"/>
                    </a:lnTo>
                    <a:lnTo>
                      <a:pt x="2396885" y="2599747"/>
                    </a:lnTo>
                    <a:lnTo>
                      <a:pt x="2094912" y="2594668"/>
                    </a:lnTo>
                    <a:cubicBezTo>
                      <a:pt x="2056732" y="2658461"/>
                      <a:pt x="2010475" y="2715996"/>
                      <a:pt x="1958644" y="2767359"/>
                    </a:cubicBezTo>
                    <a:lnTo>
                      <a:pt x="2057814" y="3026193"/>
                    </a:lnTo>
                    <a:lnTo>
                      <a:pt x="1745078" y="3245174"/>
                    </a:lnTo>
                    <a:lnTo>
                      <a:pt x="1507869" y="3039237"/>
                    </a:lnTo>
                    <a:lnTo>
                      <a:pt x="1536736" y="3019025"/>
                    </a:lnTo>
                    <a:cubicBezTo>
                      <a:pt x="1445878" y="3048429"/>
                      <a:pt x="1349798" y="3062567"/>
                      <a:pt x="1251837" y="3062021"/>
                    </a:cubicBezTo>
                    <a:lnTo>
                      <a:pt x="1108065" y="3321003"/>
                    </a:lnTo>
                    <a:lnTo>
                      <a:pt x="739291" y="3222191"/>
                    </a:lnTo>
                    <a:lnTo>
                      <a:pt x="744274" y="2926021"/>
                    </a:lnTo>
                    <a:cubicBezTo>
                      <a:pt x="666128" y="2881484"/>
                      <a:pt x="595548" y="2827017"/>
                      <a:pt x="535891" y="2762576"/>
                    </a:cubicBezTo>
                    <a:lnTo>
                      <a:pt x="540671" y="2772825"/>
                    </a:lnTo>
                    <a:lnTo>
                      <a:pt x="232276" y="2832568"/>
                    </a:lnTo>
                    <a:lnTo>
                      <a:pt x="70927" y="2486556"/>
                    </a:lnTo>
                    <a:lnTo>
                      <a:pt x="279495" y="2317444"/>
                    </a:lnTo>
                    <a:cubicBezTo>
                      <a:pt x="257233" y="2235849"/>
                      <a:pt x="245603" y="2150814"/>
                      <a:pt x="245586" y="2064274"/>
                    </a:cubicBezTo>
                    <a:lnTo>
                      <a:pt x="0" y="1927940"/>
                    </a:lnTo>
                    <a:lnTo>
                      <a:pt x="98812" y="1559167"/>
                    </a:lnTo>
                    <a:lnTo>
                      <a:pt x="380240" y="1563901"/>
                    </a:lnTo>
                    <a:cubicBezTo>
                      <a:pt x="418421" y="1496524"/>
                      <a:pt x="464524" y="1435092"/>
                      <a:pt x="516679" y="1380105"/>
                    </a:cubicBezTo>
                    <a:lnTo>
                      <a:pt x="422419" y="1089378"/>
                    </a:lnTo>
                    <a:lnTo>
                      <a:pt x="746189" y="887063"/>
                    </a:lnTo>
                    <a:lnTo>
                      <a:pt x="972292" y="1105134"/>
                    </a:lnTo>
                    <a:lnTo>
                      <a:pt x="970019" y="1106554"/>
                    </a:lnTo>
                    <a:cubicBezTo>
                      <a:pt x="1058903" y="1078586"/>
                      <a:pt x="1152743" y="1065659"/>
                      <a:pt x="1248316" y="1066709"/>
                    </a:cubicBezTo>
                    <a:lnTo>
                      <a:pt x="1238669" y="1064125"/>
                    </a:lnTo>
                    <a:close/>
                    <a:moveTo>
                      <a:pt x="3349970" y="1300109"/>
                    </a:moveTo>
                    <a:cubicBezTo>
                      <a:pt x="3310130" y="1291957"/>
                      <a:pt x="3268880" y="1287676"/>
                      <a:pt x="3226630" y="1287676"/>
                    </a:cubicBezTo>
                    <a:cubicBezTo>
                      <a:pt x="2888631" y="1287676"/>
                      <a:pt x="2614628" y="1561679"/>
                      <a:pt x="2614628" y="1899678"/>
                    </a:cubicBezTo>
                    <a:cubicBezTo>
                      <a:pt x="2614628" y="2237678"/>
                      <a:pt x="2888630" y="2511680"/>
                      <a:pt x="3226630" y="2511681"/>
                    </a:cubicBezTo>
                    <a:cubicBezTo>
                      <a:pt x="3564630" y="2511681"/>
                      <a:pt x="3838633" y="2237678"/>
                      <a:pt x="3838633" y="1899678"/>
                    </a:cubicBezTo>
                    <a:cubicBezTo>
                      <a:pt x="3838632" y="1603928"/>
                      <a:pt x="3628849" y="1357176"/>
                      <a:pt x="3349970" y="1300109"/>
                    </a:cubicBezTo>
                    <a:close/>
                    <a:moveTo>
                      <a:pt x="3358324" y="1024334"/>
                    </a:moveTo>
                    <a:lnTo>
                      <a:pt x="3410883" y="1234575"/>
                    </a:lnTo>
                    <a:lnTo>
                      <a:pt x="3403994" y="1234575"/>
                    </a:lnTo>
                    <a:cubicBezTo>
                      <a:pt x="3464268" y="1250018"/>
                      <a:pt x="3521292" y="1273478"/>
                      <a:pt x="3572818" y="1305612"/>
                    </a:cubicBezTo>
                    <a:lnTo>
                      <a:pt x="3746730" y="1209354"/>
                    </a:lnTo>
                    <a:lnTo>
                      <a:pt x="3926358" y="1401981"/>
                    </a:lnTo>
                    <a:lnTo>
                      <a:pt x="3825667" y="1557247"/>
                    </a:lnTo>
                    <a:cubicBezTo>
                      <a:pt x="3858552" y="1613408"/>
                      <a:pt x="3883404" y="1674784"/>
                      <a:pt x="3897877" y="1740062"/>
                    </a:cubicBezTo>
                    <a:lnTo>
                      <a:pt x="4088377" y="1787686"/>
                    </a:lnTo>
                    <a:lnTo>
                      <a:pt x="4088377" y="2051071"/>
                    </a:lnTo>
                    <a:lnTo>
                      <a:pt x="3886243" y="2101605"/>
                    </a:lnTo>
                    <a:cubicBezTo>
                      <a:pt x="3872191" y="2150933"/>
                      <a:pt x="3851639" y="2197531"/>
                      <a:pt x="3826272" y="2241013"/>
                    </a:cubicBezTo>
                    <a:lnTo>
                      <a:pt x="3938572" y="2395786"/>
                    </a:lnTo>
                    <a:lnTo>
                      <a:pt x="3769272" y="2597551"/>
                    </a:lnTo>
                    <a:lnTo>
                      <a:pt x="3574432" y="2502674"/>
                    </a:lnTo>
                    <a:lnTo>
                      <a:pt x="3590059" y="2484050"/>
                    </a:lnTo>
                    <a:cubicBezTo>
                      <a:pt x="3534764" y="2519868"/>
                      <a:pt x="3473263" y="2546445"/>
                      <a:pt x="3407886" y="2563572"/>
                    </a:cubicBezTo>
                    <a:lnTo>
                      <a:pt x="3358323" y="2761823"/>
                    </a:lnTo>
                    <a:lnTo>
                      <a:pt x="3094938" y="2761823"/>
                    </a:lnTo>
                    <a:lnTo>
                      <a:pt x="3045375" y="2563574"/>
                    </a:lnTo>
                    <a:cubicBezTo>
                      <a:pt x="2985349" y="2547848"/>
                      <a:pt x="2928591" y="2524155"/>
                      <a:pt x="2877330" y="2491865"/>
                    </a:cubicBezTo>
                    <a:lnTo>
                      <a:pt x="2882346" y="2497841"/>
                    </a:lnTo>
                    <a:lnTo>
                      <a:pt x="2687507" y="2592718"/>
                    </a:lnTo>
                    <a:lnTo>
                      <a:pt x="2518206" y="2390954"/>
                    </a:lnTo>
                    <a:lnTo>
                      <a:pt x="2626994" y="2241021"/>
                    </a:lnTo>
                    <a:cubicBezTo>
                      <a:pt x="2597591" y="2190623"/>
                      <a:pt x="2574657" y="2136035"/>
                      <a:pt x="2559194" y="2078370"/>
                    </a:cubicBezTo>
                    <a:lnTo>
                      <a:pt x="2371198" y="2031371"/>
                    </a:lnTo>
                    <a:lnTo>
                      <a:pt x="2371198" y="1767986"/>
                    </a:lnTo>
                    <a:lnTo>
                      <a:pt x="2559579" y="1720890"/>
                    </a:lnTo>
                    <a:cubicBezTo>
                      <a:pt x="2572992" y="1669175"/>
                      <a:pt x="2592745" y="1620006"/>
                      <a:pt x="2617681" y="1574051"/>
                    </a:cubicBezTo>
                    <a:lnTo>
                      <a:pt x="2502958" y="1397149"/>
                    </a:lnTo>
                    <a:lnTo>
                      <a:pt x="2682587" y="1204520"/>
                    </a:lnTo>
                    <a:lnTo>
                      <a:pt x="2872193" y="1309466"/>
                    </a:lnTo>
                    <a:lnTo>
                      <a:pt x="2870932" y="1310818"/>
                    </a:lnTo>
                    <a:cubicBezTo>
                      <a:pt x="2925169" y="1276310"/>
                      <a:pt x="2985393" y="1250941"/>
                      <a:pt x="3049268" y="1234575"/>
                    </a:cubicBezTo>
                    <a:lnTo>
                      <a:pt x="3042378" y="1234576"/>
                    </a:lnTo>
                    <a:lnTo>
                      <a:pt x="3094939" y="1024334"/>
                    </a:lnTo>
                    <a:close/>
                    <a:moveTo>
                      <a:pt x="2786480" y="402820"/>
                    </a:moveTo>
                    <a:cubicBezTo>
                      <a:pt x="2745900" y="389943"/>
                      <a:pt x="2701172" y="388627"/>
                      <a:pt x="2657264" y="401580"/>
                    </a:cubicBezTo>
                    <a:cubicBezTo>
                      <a:pt x="2540176" y="436121"/>
                      <a:pt x="2473258" y="559041"/>
                      <a:pt x="2507800" y="676128"/>
                    </a:cubicBezTo>
                    <a:cubicBezTo>
                      <a:pt x="2542340" y="793216"/>
                      <a:pt x="2665260" y="860133"/>
                      <a:pt x="2782348" y="825592"/>
                    </a:cubicBezTo>
                    <a:cubicBezTo>
                      <a:pt x="2899435" y="791051"/>
                      <a:pt x="2966353" y="668132"/>
                      <a:pt x="2931812" y="551045"/>
                    </a:cubicBezTo>
                    <a:cubicBezTo>
                      <a:pt x="2910223" y="477864"/>
                      <a:pt x="2854113" y="424282"/>
                      <a:pt x="2786480" y="402820"/>
                    </a:cubicBezTo>
                    <a:close/>
                    <a:moveTo>
                      <a:pt x="2932202" y="47278"/>
                    </a:moveTo>
                    <a:lnTo>
                      <a:pt x="3090904" y="140999"/>
                    </a:lnTo>
                    <a:lnTo>
                      <a:pt x="3054065" y="265147"/>
                    </a:lnTo>
                    <a:cubicBezTo>
                      <a:pt x="3087256" y="296329"/>
                      <a:pt x="3116089" y="332603"/>
                      <a:pt x="3138727" y="373550"/>
                    </a:cubicBezTo>
                    <a:lnTo>
                      <a:pt x="3276016" y="367796"/>
                    </a:lnTo>
                    <a:lnTo>
                      <a:pt x="3328165" y="544574"/>
                    </a:lnTo>
                    <a:lnTo>
                      <a:pt x="3202503" y="618514"/>
                    </a:lnTo>
                    <a:cubicBezTo>
                      <a:pt x="3202838" y="654403"/>
                      <a:pt x="3198271" y="689748"/>
                      <a:pt x="3189855" y="723955"/>
                    </a:cubicBezTo>
                    <a:lnTo>
                      <a:pt x="3295873" y="805599"/>
                    </a:lnTo>
                    <a:lnTo>
                      <a:pt x="3222192" y="974540"/>
                    </a:lnTo>
                    <a:lnTo>
                      <a:pt x="3072634" y="949439"/>
                    </a:lnTo>
                    <a:lnTo>
                      <a:pt x="3079435" y="933845"/>
                    </a:lnTo>
                    <a:cubicBezTo>
                      <a:pt x="3049413" y="968833"/>
                      <a:pt x="3013398" y="998848"/>
                      <a:pt x="2972910" y="1023288"/>
                    </a:cubicBezTo>
                    <a:lnTo>
                      <a:pt x="2978897" y="1166163"/>
                    </a:lnTo>
                    <a:lnTo>
                      <a:pt x="2802119" y="1218312"/>
                    </a:lnTo>
                    <a:lnTo>
                      <a:pt x="2729602" y="1095065"/>
                    </a:lnTo>
                    <a:cubicBezTo>
                      <a:pt x="2686199" y="1096396"/>
                      <a:pt x="2643414" y="1091732"/>
                      <a:pt x="2602615" y="1080209"/>
                    </a:cubicBezTo>
                    <a:lnTo>
                      <a:pt x="2607165" y="1083226"/>
                    </a:lnTo>
                    <a:lnTo>
                      <a:pt x="2495179" y="1185484"/>
                    </a:lnTo>
                    <a:lnTo>
                      <a:pt x="2341599" y="1083585"/>
                    </a:lnTo>
                    <a:lnTo>
                      <a:pt x="2384929" y="961414"/>
                    </a:lnTo>
                    <a:cubicBezTo>
                      <a:pt x="2355215" y="933409"/>
                      <a:pt x="2329015" y="901312"/>
                      <a:pt x="2307218" y="865670"/>
                    </a:cubicBezTo>
                    <a:lnTo>
                      <a:pt x="2171734" y="871348"/>
                    </a:lnTo>
                    <a:lnTo>
                      <a:pt x="2119584" y="694571"/>
                    </a:lnTo>
                    <a:lnTo>
                      <a:pt x="2236697" y="625662"/>
                    </a:lnTo>
                    <a:cubicBezTo>
                      <a:pt x="2235459" y="588297"/>
                      <a:pt x="2238982" y="551385"/>
                      <a:pt x="2246620" y="515603"/>
                    </a:cubicBezTo>
                    <a:lnTo>
                      <a:pt x="2134594" y="419585"/>
                    </a:lnTo>
                    <a:lnTo>
                      <a:pt x="2217016" y="254732"/>
                    </a:lnTo>
                    <a:lnTo>
                      <a:pt x="2365055" y="287627"/>
                    </a:lnTo>
                    <a:lnTo>
                      <a:pt x="2364476" y="288784"/>
                    </a:lnTo>
                    <a:cubicBezTo>
                      <a:pt x="2394046" y="254885"/>
                      <a:pt x="2429444" y="225933"/>
                      <a:pt x="2469075" y="202302"/>
                    </a:cubicBezTo>
                    <a:lnTo>
                      <a:pt x="2464452" y="203666"/>
                    </a:lnTo>
                    <a:lnTo>
                      <a:pt x="2458102" y="52150"/>
                    </a:lnTo>
                    <a:lnTo>
                      <a:pt x="2634880" y="0"/>
                    </a:lnTo>
                    <a:lnTo>
                      <a:pt x="2711784" y="130703"/>
                    </a:lnTo>
                    <a:lnTo>
                      <a:pt x="2707159" y="132067"/>
                    </a:lnTo>
                    <a:cubicBezTo>
                      <a:pt x="2750672" y="130497"/>
                      <a:pt x="2793590" y="134953"/>
                      <a:pt x="2834535" y="1463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6" name="Group 67">
              <a:extLst>
                <a:ext uri="{FF2B5EF4-FFF2-40B4-BE49-F238E27FC236}">
                  <a16:creationId xmlns:a16="http://schemas.microsoft.com/office/drawing/2014/main" id="{2C2B4F85-80A1-4571-86C2-2D5BB0018D0F}"/>
                </a:ext>
              </a:extLst>
            </p:cNvPr>
            <p:cNvGrpSpPr/>
            <p:nvPr/>
          </p:nvGrpSpPr>
          <p:grpSpPr>
            <a:xfrm>
              <a:off x="484128" y="2088009"/>
              <a:ext cx="3832209" cy="3789264"/>
              <a:chOff x="588974" y="2600732"/>
              <a:chExt cx="3832209" cy="4257267"/>
            </a:xfrm>
          </p:grpSpPr>
          <p:sp>
            <p:nvSpPr>
              <p:cNvPr id="17" name="Rectangle 62">
                <a:extLst>
                  <a:ext uri="{FF2B5EF4-FFF2-40B4-BE49-F238E27FC236}">
                    <a16:creationId xmlns:a16="http://schemas.microsoft.com/office/drawing/2014/main" id="{8C1129B5-3FE6-452F-AB9E-D58198E61D83}"/>
                  </a:ext>
                </a:extLst>
              </p:cNvPr>
              <p:cNvSpPr/>
              <p:nvPr/>
            </p:nvSpPr>
            <p:spPr>
              <a:xfrm>
                <a:off x="588974" y="2600732"/>
                <a:ext cx="717093" cy="4257267"/>
              </a:xfrm>
              <a:prstGeom prst="rect">
                <a:avLst/>
              </a:prstGeom>
              <a:solidFill>
                <a:srgbClr val="E613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63">
                <a:extLst>
                  <a:ext uri="{FF2B5EF4-FFF2-40B4-BE49-F238E27FC236}">
                    <a16:creationId xmlns:a16="http://schemas.microsoft.com/office/drawing/2014/main" id="{DAE75A59-E0DA-4777-B20F-A56574D65162}"/>
                  </a:ext>
                </a:extLst>
              </p:cNvPr>
              <p:cNvSpPr/>
              <p:nvPr/>
            </p:nvSpPr>
            <p:spPr>
              <a:xfrm>
                <a:off x="1367753" y="2600732"/>
                <a:ext cx="717093" cy="4257267"/>
              </a:xfrm>
              <a:prstGeom prst="rect">
                <a:avLst/>
              </a:prstGeom>
              <a:solidFill>
                <a:srgbClr val="ED7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64">
                <a:extLst>
                  <a:ext uri="{FF2B5EF4-FFF2-40B4-BE49-F238E27FC236}">
                    <a16:creationId xmlns:a16="http://schemas.microsoft.com/office/drawing/2014/main" id="{AB91A189-32A1-46E0-A88C-E6804FB4D533}"/>
                  </a:ext>
                </a:extLst>
              </p:cNvPr>
              <p:cNvSpPr/>
              <p:nvPr/>
            </p:nvSpPr>
            <p:spPr>
              <a:xfrm>
                <a:off x="2146532" y="2600732"/>
                <a:ext cx="717093" cy="4257267"/>
              </a:xfrm>
              <a:prstGeom prst="rect">
                <a:avLst/>
              </a:prstGeom>
              <a:solidFill>
                <a:srgbClr val="A0C8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65">
                <a:extLst>
                  <a:ext uri="{FF2B5EF4-FFF2-40B4-BE49-F238E27FC236}">
                    <a16:creationId xmlns:a16="http://schemas.microsoft.com/office/drawing/2014/main" id="{E5095F1D-D8DF-4FC6-878C-33471A5DF843}"/>
                  </a:ext>
                </a:extLst>
              </p:cNvPr>
              <p:cNvSpPr/>
              <p:nvPr/>
            </p:nvSpPr>
            <p:spPr>
              <a:xfrm>
                <a:off x="2925311" y="2600732"/>
                <a:ext cx="717093" cy="4257267"/>
              </a:xfrm>
              <a:prstGeom prst="rect">
                <a:avLst/>
              </a:prstGeom>
              <a:solidFill>
                <a:srgbClr val="32B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66">
                <a:extLst>
                  <a:ext uri="{FF2B5EF4-FFF2-40B4-BE49-F238E27FC236}">
                    <a16:creationId xmlns:a16="http://schemas.microsoft.com/office/drawing/2014/main" id="{452DF06D-6E2B-47F5-ADEC-2BFFFED57271}"/>
                  </a:ext>
                </a:extLst>
              </p:cNvPr>
              <p:cNvSpPr/>
              <p:nvPr/>
            </p:nvSpPr>
            <p:spPr>
              <a:xfrm>
                <a:off x="3704090" y="2600732"/>
                <a:ext cx="717093" cy="4257267"/>
              </a:xfrm>
              <a:prstGeom prst="rect">
                <a:avLst/>
              </a:prstGeom>
              <a:solidFill>
                <a:srgbClr val="B44B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Block Arc 41">
              <a:extLst>
                <a:ext uri="{FF2B5EF4-FFF2-40B4-BE49-F238E27FC236}">
                  <a16:creationId xmlns:a16="http://schemas.microsoft.com/office/drawing/2014/main" id="{39949893-05ED-44C7-999C-84CE9B52D118}"/>
                </a:ext>
              </a:extLst>
            </p:cNvPr>
            <p:cNvSpPr/>
            <p:nvPr/>
          </p:nvSpPr>
          <p:spPr>
            <a:xfrm>
              <a:off x="3715736" y="813606"/>
              <a:ext cx="486280" cy="654104"/>
            </a:xfrm>
            <a:custGeom>
              <a:avLst/>
              <a:gdLst/>
              <a:ahLst/>
              <a:cxnLst/>
              <a:rect l="l" t="t" r="r" b="b"/>
              <a:pathLst>
                <a:path w="2512265" h="3505352">
                  <a:moveTo>
                    <a:pt x="1276582" y="2106401"/>
                  </a:moveTo>
                  <a:cubicBezTo>
                    <a:pt x="1154832" y="2195007"/>
                    <a:pt x="1018024" y="2262207"/>
                    <a:pt x="871321" y="2302645"/>
                  </a:cubicBezTo>
                  <a:cubicBezTo>
                    <a:pt x="1041049" y="2346709"/>
                    <a:pt x="1216984" y="2342691"/>
                    <a:pt x="1380867" y="2295542"/>
                  </a:cubicBezTo>
                  <a:cubicBezTo>
                    <a:pt x="1352791" y="2227964"/>
                    <a:pt x="1317377" y="2164934"/>
                    <a:pt x="1276582" y="2106401"/>
                  </a:cubicBezTo>
                  <a:close/>
                  <a:moveTo>
                    <a:pt x="931061" y="1768598"/>
                  </a:moveTo>
                  <a:lnTo>
                    <a:pt x="785084" y="2021438"/>
                  </a:lnTo>
                  <a:lnTo>
                    <a:pt x="684448" y="2196711"/>
                  </a:lnTo>
                  <a:cubicBezTo>
                    <a:pt x="868931" y="2169533"/>
                    <a:pt x="1041385" y="2098006"/>
                    <a:pt x="1189228" y="1991290"/>
                  </a:cubicBezTo>
                  <a:cubicBezTo>
                    <a:pt x="1113839" y="1904543"/>
                    <a:pt x="1026949" y="1829435"/>
                    <a:pt x="931061" y="1768598"/>
                  </a:cubicBezTo>
                  <a:close/>
                  <a:moveTo>
                    <a:pt x="1626242" y="1739577"/>
                  </a:moveTo>
                  <a:cubicBezTo>
                    <a:pt x="1556851" y="1850020"/>
                    <a:pt x="1471526" y="1947792"/>
                    <a:pt x="1374302" y="2030973"/>
                  </a:cubicBezTo>
                  <a:cubicBezTo>
                    <a:pt x="1422822" y="2099916"/>
                    <a:pt x="1464618" y="2174537"/>
                    <a:pt x="1497466" y="2254701"/>
                  </a:cubicBezTo>
                  <a:cubicBezTo>
                    <a:pt x="1664534" y="2184833"/>
                    <a:pt x="1813198" y="2068027"/>
                    <a:pt x="1922549" y="1910651"/>
                  </a:cubicBezTo>
                  <a:close/>
                  <a:moveTo>
                    <a:pt x="531158" y="1601275"/>
                  </a:moveTo>
                  <a:cubicBezTo>
                    <a:pt x="514831" y="1769123"/>
                    <a:pt x="535254" y="1939877"/>
                    <a:pt x="594029" y="2101141"/>
                  </a:cubicBezTo>
                  <a:lnTo>
                    <a:pt x="822377" y="1705631"/>
                  </a:lnTo>
                  <a:cubicBezTo>
                    <a:pt x="730789" y="1658398"/>
                    <a:pt x="632873" y="1623335"/>
                    <a:pt x="531158" y="1601275"/>
                  </a:cubicBezTo>
                  <a:close/>
                  <a:moveTo>
                    <a:pt x="270885" y="1572115"/>
                  </a:moveTo>
                  <a:cubicBezTo>
                    <a:pt x="231457" y="1572339"/>
                    <a:pt x="191799" y="1574812"/>
                    <a:pt x="152057" y="1579894"/>
                  </a:cubicBezTo>
                  <a:cubicBezTo>
                    <a:pt x="195418" y="1760005"/>
                    <a:pt x="289893" y="1927350"/>
                    <a:pt x="428945" y="2058945"/>
                  </a:cubicBezTo>
                  <a:cubicBezTo>
                    <a:pt x="384418" y="1901749"/>
                    <a:pt x="371313" y="1738504"/>
                    <a:pt x="388331" y="1577832"/>
                  </a:cubicBezTo>
                  <a:cubicBezTo>
                    <a:pt x="349511" y="1573916"/>
                    <a:pt x="310313" y="1571891"/>
                    <a:pt x="270885" y="1572115"/>
                  </a:cubicBezTo>
                  <a:close/>
                  <a:moveTo>
                    <a:pt x="1117422" y="1445810"/>
                  </a:moveTo>
                  <a:lnTo>
                    <a:pt x="992684" y="1661863"/>
                  </a:lnTo>
                  <a:cubicBezTo>
                    <a:pt x="1102065" y="1730612"/>
                    <a:pt x="1200940" y="1816138"/>
                    <a:pt x="1286200" y="1915345"/>
                  </a:cubicBezTo>
                  <a:cubicBezTo>
                    <a:pt x="1368713" y="1844119"/>
                    <a:pt x="1441290" y="1760865"/>
                    <a:pt x="1500981" y="1667258"/>
                  </a:cubicBezTo>
                  <a:close/>
                  <a:moveTo>
                    <a:pt x="2092402" y="1221082"/>
                  </a:moveTo>
                  <a:cubicBezTo>
                    <a:pt x="2001593" y="1234047"/>
                    <a:pt x="1911092" y="1235450"/>
                    <a:pt x="1822337" y="1227227"/>
                  </a:cubicBezTo>
                  <a:cubicBezTo>
                    <a:pt x="1800443" y="1366691"/>
                    <a:pt x="1756170" y="1503162"/>
                    <a:pt x="1688847" y="1630684"/>
                  </a:cubicBezTo>
                  <a:lnTo>
                    <a:pt x="1987299" y="1802996"/>
                  </a:lnTo>
                  <a:cubicBezTo>
                    <a:pt x="2084887" y="1618081"/>
                    <a:pt x="2117858" y="1415133"/>
                    <a:pt x="2092402" y="1221082"/>
                  </a:cubicBezTo>
                  <a:close/>
                  <a:moveTo>
                    <a:pt x="649579" y="1175701"/>
                  </a:moveTo>
                  <a:cubicBezTo>
                    <a:pt x="600911" y="1272240"/>
                    <a:pt x="566994" y="1374279"/>
                    <a:pt x="548013" y="1478728"/>
                  </a:cubicBezTo>
                  <a:cubicBezTo>
                    <a:pt x="665588" y="1503392"/>
                    <a:pt x="778659" y="1543786"/>
                    <a:pt x="883938" y="1599004"/>
                  </a:cubicBezTo>
                  <a:lnTo>
                    <a:pt x="1008644" y="1383007"/>
                  </a:lnTo>
                  <a:close/>
                  <a:moveTo>
                    <a:pt x="1325201" y="1085928"/>
                  </a:moveTo>
                  <a:lnTo>
                    <a:pt x="1180226" y="1337032"/>
                  </a:lnTo>
                  <a:lnTo>
                    <a:pt x="1563461" y="1558293"/>
                  </a:lnTo>
                  <a:cubicBezTo>
                    <a:pt x="1621429" y="1447029"/>
                    <a:pt x="1659763" y="1328223"/>
                    <a:pt x="1679185" y="1206861"/>
                  </a:cubicBezTo>
                  <a:cubicBezTo>
                    <a:pt x="1555153" y="1183834"/>
                    <a:pt x="1435895" y="1143161"/>
                    <a:pt x="1325201" y="1085928"/>
                  </a:cubicBezTo>
                  <a:close/>
                  <a:moveTo>
                    <a:pt x="216369" y="925587"/>
                  </a:moveTo>
                  <a:cubicBezTo>
                    <a:pt x="135862" y="1096620"/>
                    <a:pt x="108667" y="1281041"/>
                    <a:pt x="130011" y="1458436"/>
                  </a:cubicBezTo>
                  <a:cubicBezTo>
                    <a:pt x="222591" y="1446071"/>
                    <a:pt x="314795" y="1446181"/>
                    <a:pt x="405131" y="1455463"/>
                  </a:cubicBezTo>
                  <a:cubicBezTo>
                    <a:pt x="426945" y="1333935"/>
                    <a:pt x="466667" y="1215249"/>
                    <a:pt x="524206" y="1103317"/>
                  </a:cubicBezTo>
                  <a:close/>
                  <a:moveTo>
                    <a:pt x="943246" y="797103"/>
                  </a:moveTo>
                  <a:cubicBezTo>
                    <a:pt x="853400" y="873630"/>
                    <a:pt x="774733" y="963960"/>
                    <a:pt x="711316" y="1066306"/>
                  </a:cubicBezTo>
                  <a:lnTo>
                    <a:pt x="1071447" y="1274228"/>
                  </a:lnTo>
                  <a:lnTo>
                    <a:pt x="1215869" y="1024081"/>
                  </a:lnTo>
                  <a:cubicBezTo>
                    <a:pt x="1115458" y="961776"/>
                    <a:pt x="1023809" y="885272"/>
                    <a:pt x="943246" y="797103"/>
                  </a:cubicBezTo>
                  <a:close/>
                  <a:moveTo>
                    <a:pt x="1777831" y="614825"/>
                  </a:moveTo>
                  <a:cubicBezTo>
                    <a:pt x="1828108" y="774217"/>
                    <a:pt x="1847177" y="940426"/>
                    <a:pt x="1835302" y="1104709"/>
                  </a:cubicBezTo>
                  <a:cubicBezTo>
                    <a:pt x="1912529" y="1111680"/>
                    <a:pt x="1991200" y="1110618"/>
                    <a:pt x="2070135" y="1099634"/>
                  </a:cubicBezTo>
                  <a:cubicBezTo>
                    <a:pt x="2023430" y="916066"/>
                    <a:pt x="1923963" y="746103"/>
                    <a:pt x="1777831" y="614825"/>
                  </a:cubicBezTo>
                  <a:close/>
                  <a:moveTo>
                    <a:pt x="1613169" y="587153"/>
                  </a:moveTo>
                  <a:lnTo>
                    <a:pt x="1386789" y="979253"/>
                  </a:lnTo>
                  <a:cubicBezTo>
                    <a:pt x="1482593" y="1028182"/>
                    <a:pt x="1585369" y="1063521"/>
                    <a:pt x="1692132" y="1084514"/>
                  </a:cubicBezTo>
                  <a:cubicBezTo>
                    <a:pt x="1702376" y="916614"/>
                    <a:pt x="1676765" y="746730"/>
                    <a:pt x="1613169" y="587153"/>
                  </a:cubicBezTo>
                  <a:close/>
                  <a:moveTo>
                    <a:pt x="1500307" y="531421"/>
                  </a:moveTo>
                  <a:cubicBezTo>
                    <a:pt x="1333628" y="560682"/>
                    <a:pt x="1177718" y="626786"/>
                    <a:pt x="1041762" y="721997"/>
                  </a:cubicBezTo>
                  <a:cubicBezTo>
                    <a:pt x="1111912" y="797410"/>
                    <a:pt x="1191076" y="863204"/>
                    <a:pt x="1277416" y="917480"/>
                  </a:cubicBezTo>
                  <a:close/>
                  <a:moveTo>
                    <a:pt x="708730" y="442269"/>
                  </a:moveTo>
                  <a:cubicBezTo>
                    <a:pt x="536145" y="518354"/>
                    <a:pt x="384460" y="645249"/>
                    <a:pt x="277225" y="815684"/>
                  </a:cubicBezTo>
                  <a:lnTo>
                    <a:pt x="586010" y="993961"/>
                  </a:lnTo>
                  <a:cubicBezTo>
                    <a:pt x="658009" y="876621"/>
                    <a:pt x="747803" y="773217"/>
                    <a:pt x="850548" y="685844"/>
                  </a:cubicBezTo>
                  <a:cubicBezTo>
                    <a:pt x="795399" y="611028"/>
                    <a:pt x="747545" y="529652"/>
                    <a:pt x="708730" y="442269"/>
                  </a:cubicBezTo>
                  <a:close/>
                  <a:moveTo>
                    <a:pt x="1114411" y="355452"/>
                  </a:moveTo>
                  <a:cubicBezTo>
                    <a:pt x="1016499" y="355167"/>
                    <a:pt x="919324" y="369705"/>
                    <a:pt x="826255" y="398131"/>
                  </a:cubicBezTo>
                  <a:cubicBezTo>
                    <a:pt x="858722" y="474940"/>
                    <a:pt x="900618" y="545829"/>
                    <a:pt x="948599" y="611249"/>
                  </a:cubicBezTo>
                  <a:cubicBezTo>
                    <a:pt x="1085375" y="512974"/>
                    <a:pt x="1240825" y="441488"/>
                    <a:pt x="1406980" y="401715"/>
                  </a:cubicBezTo>
                  <a:cubicBezTo>
                    <a:pt x="1310969" y="370847"/>
                    <a:pt x="1212322" y="355738"/>
                    <a:pt x="1114411" y="355452"/>
                  </a:cubicBezTo>
                  <a:close/>
                  <a:moveTo>
                    <a:pt x="1776283" y="295101"/>
                  </a:moveTo>
                  <a:lnTo>
                    <a:pt x="1710896" y="408983"/>
                  </a:lnTo>
                  <a:cubicBezTo>
                    <a:pt x="2209777" y="726145"/>
                    <a:pt x="2373723" y="1383396"/>
                    <a:pt x="2075153" y="1900534"/>
                  </a:cubicBezTo>
                  <a:cubicBezTo>
                    <a:pt x="1777480" y="2416119"/>
                    <a:pt x="1129323" y="2603192"/>
                    <a:pt x="606057" y="2333243"/>
                  </a:cubicBezTo>
                  <a:lnTo>
                    <a:pt x="534769" y="2457402"/>
                  </a:lnTo>
                  <a:cubicBezTo>
                    <a:pt x="1115347" y="2755664"/>
                    <a:pt x="1834151" y="2554240"/>
                    <a:pt x="2173557" y="1987198"/>
                  </a:cubicBezTo>
                  <a:cubicBezTo>
                    <a:pt x="2520801" y="1407062"/>
                    <a:pt x="2343129" y="657734"/>
                    <a:pt x="1776283" y="295101"/>
                  </a:cubicBezTo>
                  <a:close/>
                  <a:moveTo>
                    <a:pt x="1831804" y="0"/>
                  </a:moveTo>
                  <a:cubicBezTo>
                    <a:pt x="1881515" y="0"/>
                    <a:pt x="1921814" y="40299"/>
                    <a:pt x="1921814" y="90010"/>
                  </a:cubicBezTo>
                  <a:cubicBezTo>
                    <a:pt x="1921814" y="123853"/>
                    <a:pt x="1903137" y="153333"/>
                    <a:pt x="1874873" y="167531"/>
                  </a:cubicBezTo>
                  <a:cubicBezTo>
                    <a:pt x="2505724" y="579432"/>
                    <a:pt x="2701456" y="1419035"/>
                    <a:pt x="2311836" y="2069966"/>
                  </a:cubicBezTo>
                  <a:cubicBezTo>
                    <a:pt x="2067801" y="2477672"/>
                    <a:pt x="1650037" y="2717958"/>
                    <a:pt x="1209422" y="2750781"/>
                  </a:cubicBezTo>
                  <a:lnTo>
                    <a:pt x="1209422" y="3191198"/>
                  </a:lnTo>
                  <a:cubicBezTo>
                    <a:pt x="1228953" y="3190691"/>
                    <a:pt x="1248332" y="3191937"/>
                    <a:pt x="1267595" y="3193449"/>
                  </a:cubicBezTo>
                  <a:cubicBezTo>
                    <a:pt x="1660899" y="3224325"/>
                    <a:pt x="1926978" y="3358049"/>
                    <a:pt x="1884661" y="3503570"/>
                  </a:cubicBezTo>
                  <a:lnTo>
                    <a:pt x="318693" y="3505352"/>
                  </a:lnTo>
                  <a:cubicBezTo>
                    <a:pt x="273700" y="3359367"/>
                    <a:pt x="539657" y="3224666"/>
                    <a:pt x="934393" y="3193515"/>
                  </a:cubicBezTo>
                  <a:lnTo>
                    <a:pt x="993398" y="3191208"/>
                  </a:lnTo>
                  <a:lnTo>
                    <a:pt x="993398" y="2750894"/>
                  </a:lnTo>
                  <a:cubicBezTo>
                    <a:pt x="812915" y="2737642"/>
                    <a:pt x="632784" y="2688481"/>
                    <a:pt x="463078" y="2601537"/>
                  </a:cubicBezTo>
                  <a:cubicBezTo>
                    <a:pt x="463677" y="2602537"/>
                    <a:pt x="463694" y="2603560"/>
                    <a:pt x="463694" y="2604587"/>
                  </a:cubicBezTo>
                  <a:cubicBezTo>
                    <a:pt x="463694" y="2654298"/>
                    <a:pt x="423395" y="2694597"/>
                    <a:pt x="373684" y="2694597"/>
                  </a:cubicBezTo>
                  <a:cubicBezTo>
                    <a:pt x="323973" y="2694597"/>
                    <a:pt x="283674" y="2654298"/>
                    <a:pt x="283674" y="2604587"/>
                  </a:cubicBezTo>
                  <a:cubicBezTo>
                    <a:pt x="283674" y="2554876"/>
                    <a:pt x="323973" y="2514577"/>
                    <a:pt x="373684" y="2514577"/>
                  </a:cubicBezTo>
                  <a:lnTo>
                    <a:pt x="377019" y="2515250"/>
                  </a:lnTo>
                  <a:lnTo>
                    <a:pt x="511820" y="2280472"/>
                  </a:lnTo>
                  <a:lnTo>
                    <a:pt x="495824" y="2271237"/>
                  </a:lnTo>
                  <a:lnTo>
                    <a:pt x="496783" y="2269575"/>
                  </a:lnTo>
                  <a:cubicBezTo>
                    <a:pt x="34226" y="1964050"/>
                    <a:pt x="-130424" y="1362029"/>
                    <a:pt x="110016" y="864184"/>
                  </a:cubicBezTo>
                  <a:lnTo>
                    <a:pt x="106296" y="862036"/>
                  </a:lnTo>
                  <a:lnTo>
                    <a:pt x="148828" y="788370"/>
                  </a:lnTo>
                  <a:lnTo>
                    <a:pt x="169099" y="753258"/>
                  </a:lnTo>
                  <a:lnTo>
                    <a:pt x="170873" y="754281"/>
                  </a:lnTo>
                  <a:cubicBezTo>
                    <a:pt x="475914" y="264737"/>
                    <a:pt x="1106018" y="92008"/>
                    <a:pt x="1617242" y="355196"/>
                  </a:cubicBezTo>
                  <a:lnTo>
                    <a:pt x="1748044" y="127384"/>
                  </a:lnTo>
                  <a:lnTo>
                    <a:pt x="1751959" y="129632"/>
                  </a:lnTo>
                  <a:cubicBezTo>
                    <a:pt x="1745165" y="117975"/>
                    <a:pt x="1741794" y="104386"/>
                    <a:pt x="1741794" y="90010"/>
                  </a:cubicBezTo>
                  <a:cubicBezTo>
                    <a:pt x="1741794" y="40299"/>
                    <a:pt x="1782093" y="0"/>
                    <a:pt x="18318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pic>
          <p:nvPicPr>
            <p:cNvPr id="29" name="Picture 6" descr="https://koldshi.vld.muzkult.ru/media/2020/05/21/1254400115/23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883" l="0" r="100000">
                          <a14:foregroundMark x1="17595" y1="33958" x2="17595" y2="33958"/>
                          <a14:foregroundMark x1="37146" y1="39110" x2="37146" y2="39110"/>
                          <a14:foregroundMark x1="23558" y1="49063" x2="23558" y2="49063"/>
                          <a14:foregroundMark x1="21310" y1="53513" x2="21310" y2="53513"/>
                          <a14:foregroundMark x1="23460" y1="55621" x2="23460" y2="55621"/>
                          <a14:foregroundMark x1="13783" y1="51991" x2="13783" y2="51991"/>
                          <a14:foregroundMark x1="7625" y1="48946" x2="7625" y2="48946"/>
                          <a14:foregroundMark x1="16227" y1="64988" x2="16227" y2="64988"/>
                          <a14:foregroundMark x1="18084" y1="65691" x2="18084" y2="65691"/>
                          <a14:foregroundMark x1="31085" y1="61358" x2="31085" y2="61358"/>
                          <a14:foregroundMark x1="14272" y1="75293" x2="14272" y2="75293"/>
                          <a14:foregroundMark x1="9580" y1="74005" x2="9580" y2="74005"/>
                          <a14:foregroundMark x1="3324" y1="66511" x2="3324" y2="66511"/>
                          <a14:foregroundMark x1="12708" y1="84192" x2="12708" y2="84192"/>
                          <a14:foregroundMark x1="56109" y1="95902" x2="56109" y2="95902"/>
                          <a14:foregroundMark x1="62561" y1="62178" x2="62561" y2="62178"/>
                          <a14:foregroundMark x1="62659" y1="68735" x2="62659" y2="68735"/>
                          <a14:foregroundMark x1="59922" y1="73888" x2="59922" y2="73888"/>
                          <a14:foregroundMark x1="59042" y1="84778" x2="59042" y2="84778"/>
                          <a14:foregroundMark x1="74389" y1="77752" x2="74389" y2="77752"/>
                          <a14:foregroundMark x1="80938" y1="44496" x2="80938" y2="44496"/>
                          <a14:foregroundMark x1="82307" y1="55152" x2="82307" y2="55152"/>
                          <a14:foregroundMark x1="77419" y1="63700" x2="77419" y2="63700"/>
                          <a14:foregroundMark x1="33822" y1="71077" x2="33822" y2="71077"/>
                          <a14:foregroundMark x1="89247" y1="67916" x2="89247" y2="67916"/>
                          <a14:foregroundMark x1="92278" y1="53747" x2="92278" y2="53747"/>
                          <a14:foregroundMark x1="89736" y1="10070" x2="89736" y2="10070"/>
                          <a14:backgroundMark x1="37732" y1="47190" x2="37732" y2="47190"/>
                          <a14:backgroundMark x1="53568" y1="42037" x2="53568" y2="42037"/>
                          <a14:backgroundMark x1="58065" y1="41569" x2="58065" y2="41569"/>
                          <a14:backgroundMark x1="67546" y1="36183" x2="67546" y2="36183"/>
                          <a14:backgroundMark x1="74682" y1="22482" x2="74682" y2="22482"/>
                          <a14:backgroundMark x1="96188" y1="36066" x2="96188" y2="36066"/>
                          <a14:backgroundMark x1="95210" y1="39578" x2="95210" y2="39578"/>
                          <a14:backgroundMark x1="97263" y1="32319" x2="97263" y2="32319"/>
                          <a14:backgroundMark x1="98436" y1="26932" x2="98436" y2="26932"/>
                          <a14:backgroundMark x1="99316" y1="23068" x2="99316" y2="23068"/>
                          <a14:backgroundMark x1="98827" y1="20141" x2="98827" y2="20141"/>
                          <a14:backgroundMark x1="98436" y1="17447" x2="98436" y2="17447"/>
                          <a14:backgroundMark x1="86119" y1="54333" x2="86119" y2="54333"/>
                          <a14:backgroundMark x1="83675" y1="56792" x2="83675" y2="56792"/>
                          <a14:backgroundMark x1="81134" y1="59953" x2="81134" y2="59953"/>
                          <a14:backgroundMark x1="74389" y1="65925" x2="74389" y2="65925"/>
                          <a14:backgroundMark x1="64614" y1="71077" x2="64614" y2="71077"/>
                          <a14:backgroundMark x1="50831" y1="74941" x2="50831" y2="74941"/>
                          <a14:backgroundMark x1="48778" y1="75761" x2="48778" y2="75761"/>
                          <a14:backgroundMark x1="39785" y1="75761" x2="39785" y2="75761"/>
                          <a14:backgroundMark x1="33920" y1="77400" x2="33920" y2="77400"/>
                          <a14:backgroundMark x1="96872" y1="7377" x2="96872" y2="7377"/>
                          <a14:backgroundMark x1="66080" y1="31265" x2="66080" y2="31265"/>
                          <a14:backgroundMark x1="75367" y1="27752" x2="75367" y2="27752"/>
                          <a14:backgroundMark x1="57185" y1="36885" x2="57185" y2="36885"/>
                          <a14:backgroundMark x1="53079" y1="39578" x2="53079" y2="39578"/>
                          <a14:backgroundMark x1="38612" y1="51639" x2="38612" y2="51639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415"/>
            <a:stretch/>
          </p:blipFill>
          <p:spPr bwMode="auto">
            <a:xfrm>
              <a:off x="563741" y="782111"/>
              <a:ext cx="640686" cy="717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16">
              <a:extLst>
                <a:ext uri="{FF2B5EF4-FFF2-40B4-BE49-F238E27FC236}">
                  <a16:creationId xmlns:a16="http://schemas.microsoft.com/office/drawing/2014/main" id="{F1978DC7-2159-40E0-A5D4-88F414868797}"/>
                </a:ext>
              </a:extLst>
            </p:cNvPr>
            <p:cNvSpPr/>
            <p:nvPr/>
          </p:nvSpPr>
          <p:spPr>
            <a:xfrm>
              <a:off x="1323023" y="902496"/>
              <a:ext cx="612000" cy="426154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263297" y="2317927"/>
            <a:ext cx="4114671" cy="2520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07368" y="1936896"/>
            <a:ext cx="39706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80" b="1" dirty="0"/>
              <a:t>Федеральный закон от 31.07.2020 № 304-ФЗ </a:t>
            </a:r>
            <a:r>
              <a:rPr lang="ru-RU" sz="2480" dirty="0"/>
              <a:t>«О внесении изменений в Федеральный закон "Об образовании в Российской Федерации" </a:t>
            </a:r>
            <a:r>
              <a:rPr lang="ru-RU" sz="2480" b="1" dirty="0"/>
              <a:t>по вопросам воспитания обучающихся</a:t>
            </a:r>
            <a:r>
              <a:rPr lang="ru-RU" sz="2480" dirty="0"/>
              <a:t>»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0" y="5805264"/>
            <a:ext cx="5159896" cy="360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Group 21">
            <a:extLst>
              <a:ext uri="{FF2B5EF4-FFF2-40B4-BE49-F238E27FC236}">
                <a16:creationId xmlns:a16="http://schemas.microsoft.com/office/drawing/2014/main" id="{6F2E31D2-E7E6-40B6-A90D-51783A6465D2}"/>
              </a:ext>
            </a:extLst>
          </p:cNvPr>
          <p:cNvGrpSpPr/>
          <p:nvPr/>
        </p:nvGrpSpPr>
        <p:grpSpPr>
          <a:xfrm>
            <a:off x="4871442" y="1027649"/>
            <a:ext cx="7289466" cy="2269102"/>
            <a:chOff x="2690181" y="1699124"/>
            <a:chExt cx="4507692" cy="226910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9D3A47B-0449-448D-8D4C-C3FFE9EC1FA9}"/>
                </a:ext>
              </a:extLst>
            </p:cNvPr>
            <p:cNvSpPr txBox="1"/>
            <p:nvPr/>
          </p:nvSpPr>
          <p:spPr>
            <a:xfrm>
              <a:off x="2724408" y="2213900"/>
              <a:ext cx="432957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формирование у обучающихся чувства патриотизма и гражданственности, уважения к памяти защитников Отечества и подвигам героев Отечества, к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к природе и окружающей среде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0E1C3D5-A12E-4B60-9180-93D9426808EA}"/>
                </a:ext>
              </a:extLst>
            </p:cNvPr>
            <p:cNvSpPr txBox="1"/>
            <p:nvPr/>
          </p:nvSpPr>
          <p:spPr>
            <a:xfrm>
              <a:off x="2690181" y="1699124"/>
              <a:ext cx="450769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ru-RU" altLang="ko-KR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ВОСПИТАНИЕ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25">
            <a:extLst>
              <a:ext uri="{FF2B5EF4-FFF2-40B4-BE49-F238E27FC236}">
                <a16:creationId xmlns:a16="http://schemas.microsoft.com/office/drawing/2014/main" id="{735A7BC5-56DA-4379-8F7E-944C34FDDA2E}"/>
              </a:ext>
            </a:extLst>
          </p:cNvPr>
          <p:cNvGrpSpPr/>
          <p:nvPr/>
        </p:nvGrpSpPr>
        <p:grpSpPr>
          <a:xfrm>
            <a:off x="4871443" y="3365734"/>
            <a:ext cx="6883474" cy="910087"/>
            <a:chOff x="2707513" y="1673145"/>
            <a:chExt cx="4524587" cy="91008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BD33463-D745-49B6-A93D-6475B79CCFC6}"/>
                </a:ext>
              </a:extLst>
            </p:cNvPr>
            <p:cNvSpPr txBox="1"/>
            <p:nvPr/>
          </p:nvSpPr>
          <p:spPr>
            <a:xfrm>
              <a:off x="2724408" y="2213900"/>
              <a:ext cx="4507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неотъемлемая часть </a:t>
              </a:r>
              <a:r>
                <a:rPr lang="ru-RU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основной образовательной программы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9156532-60D2-4954-AF57-BC474DCC2BFB}"/>
                </a:ext>
              </a:extLst>
            </p:cNvPr>
            <p:cNvSpPr txBox="1"/>
            <p:nvPr/>
          </p:nvSpPr>
          <p:spPr>
            <a:xfrm>
              <a:off x="2707513" y="1673145"/>
              <a:ext cx="450769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ru-RU" altLang="ko-KR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ПРОГРАММА ВОСПИТАНИЯ 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4884437" y="4503293"/>
            <a:ext cx="6898154" cy="1359015"/>
            <a:chOff x="4526790" y="4385117"/>
            <a:chExt cx="6898154" cy="1359015"/>
          </a:xfrm>
        </p:grpSpPr>
        <p:grpSp>
          <p:nvGrpSpPr>
            <p:cNvPr id="43" name="Group 29">
              <a:extLst>
                <a:ext uri="{FF2B5EF4-FFF2-40B4-BE49-F238E27FC236}">
                  <a16:creationId xmlns:a16="http://schemas.microsoft.com/office/drawing/2014/main" id="{C6C90E96-C1AF-48EB-B7DC-BE80A4458A57}"/>
                </a:ext>
              </a:extLst>
            </p:cNvPr>
            <p:cNvGrpSpPr/>
            <p:nvPr/>
          </p:nvGrpSpPr>
          <p:grpSpPr>
            <a:xfrm>
              <a:off x="4526790" y="4385117"/>
              <a:ext cx="6898154" cy="1359015"/>
              <a:chOff x="2679391" y="1442924"/>
              <a:chExt cx="4534236" cy="1359015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2E352B5-305B-4017-A3DF-F7E904A359BF}"/>
                  </a:ext>
                </a:extLst>
              </p:cNvPr>
              <p:cNvSpPr txBox="1"/>
              <p:nvPr/>
            </p:nvSpPr>
            <p:spPr>
              <a:xfrm>
                <a:off x="2705935" y="2432607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altLang="ko-K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примерный календарный план </a:t>
                </a:r>
                <a:r>
                  <a:rPr lang="ru-RU" altLang="ko-K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воспитательной работы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F81888F-2768-49D4-BC73-A60FEEE580A3}"/>
                  </a:ext>
                </a:extLst>
              </p:cNvPr>
              <p:cNvSpPr txBox="1"/>
              <p:nvPr/>
            </p:nvSpPr>
            <p:spPr>
              <a:xfrm>
                <a:off x="2679391" y="1442924"/>
                <a:ext cx="4507692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ru-RU" altLang="ko-KR" sz="3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ПРИМЕРНАЯ РАБОЧАЯ</a:t>
                </a:r>
                <a:endParaRPr lang="ko-KR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F81888F-2768-49D4-BC73-A60FEEE580A3}"/>
                </a:ext>
              </a:extLst>
            </p:cNvPr>
            <p:cNvSpPr txBox="1"/>
            <p:nvPr/>
          </p:nvSpPr>
          <p:spPr>
            <a:xfrm>
              <a:off x="4526790" y="4787878"/>
              <a:ext cx="685777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ru-RU" altLang="ko-KR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ПРОГРАММА ВОСПИТАНИЯ 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7" name="Rectangle 73">
            <a:extLst>
              <a:ext uri="{FF2B5EF4-FFF2-40B4-BE49-F238E27FC236}">
                <a16:creationId xmlns:a16="http://schemas.microsoft.com/office/drawing/2014/main" id="{3F70F5AF-AD20-4095-9C53-0A16D399B0FF}"/>
              </a:ext>
            </a:extLst>
          </p:cNvPr>
          <p:cNvSpPr/>
          <p:nvPr/>
        </p:nvSpPr>
        <p:spPr>
          <a:xfrm>
            <a:off x="4763506" y="3641776"/>
            <a:ext cx="180000" cy="180000"/>
          </a:xfrm>
          <a:prstGeom prst="rect">
            <a:avLst/>
          </a:prstGeom>
          <a:solidFill>
            <a:srgbClr val="7030A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dirty="0"/>
          </a:p>
        </p:txBody>
      </p:sp>
      <p:sp>
        <p:nvSpPr>
          <p:cNvPr id="58" name="Rectangle 76">
            <a:extLst>
              <a:ext uri="{FF2B5EF4-FFF2-40B4-BE49-F238E27FC236}">
                <a16:creationId xmlns:a16="http://schemas.microsoft.com/office/drawing/2014/main" id="{A20A6A1C-6090-495A-843E-A86E19862AFD}"/>
              </a:ext>
            </a:extLst>
          </p:cNvPr>
          <p:cNvSpPr/>
          <p:nvPr/>
        </p:nvSpPr>
        <p:spPr>
          <a:xfrm>
            <a:off x="4765236" y="4778181"/>
            <a:ext cx="180000" cy="180000"/>
          </a:xfrm>
          <a:prstGeom prst="rect">
            <a:avLst/>
          </a:prstGeom>
          <a:solidFill>
            <a:srgbClr val="7030A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dirty="0"/>
          </a:p>
        </p:txBody>
      </p:sp>
      <p:sp>
        <p:nvSpPr>
          <p:cNvPr id="59" name="Rectangle 82">
            <a:extLst>
              <a:ext uri="{FF2B5EF4-FFF2-40B4-BE49-F238E27FC236}">
                <a16:creationId xmlns:a16="http://schemas.microsoft.com/office/drawing/2014/main" id="{4ED822AE-70DF-4F10-9F2A-DD221C813126}"/>
              </a:ext>
            </a:extLst>
          </p:cNvPr>
          <p:cNvSpPr/>
          <p:nvPr/>
        </p:nvSpPr>
        <p:spPr>
          <a:xfrm>
            <a:off x="4703151" y="1300516"/>
            <a:ext cx="180000" cy="180000"/>
          </a:xfrm>
          <a:prstGeom prst="rect">
            <a:avLst/>
          </a:prstGeom>
          <a:solidFill>
            <a:srgbClr val="7030A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2979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2069</Words>
  <Application>Microsoft Office PowerPoint</Application>
  <PresentationFormat>Широкоэкранный</PresentationFormat>
  <Paragraphs>310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23</vt:i4>
      </vt:variant>
    </vt:vector>
  </HeadingPairs>
  <TitlesOfParts>
    <vt:vector size="47" baseType="lpstr">
      <vt:lpstr>맑은 고딕</vt:lpstr>
      <vt:lpstr>Arial</vt:lpstr>
      <vt:lpstr>Calibri</vt:lpstr>
      <vt:lpstr>Century Gothic</vt:lpstr>
      <vt:lpstr>PT Astra Serif</vt:lpstr>
      <vt:lpstr>PT Astra Serif(Заголовки)</vt:lpstr>
      <vt:lpstr>Times New Roman</vt:lpstr>
      <vt:lpstr>Trebuchet MS</vt:lpstr>
      <vt:lpstr>Wingdings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Обновление содержания общего образования в 2020-2021 учебном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Томск – город трудовой доблести!</vt:lpstr>
      <vt:lpstr>Цель проекта</vt:lpstr>
      <vt:lpstr>Направления патриотического воспитания:  </vt:lpstr>
      <vt:lpstr>Направления патриотического воспитания:  </vt:lpstr>
      <vt:lpstr>Направления патриотического воспитания:</vt:lpstr>
      <vt:lpstr>Направления патриотического воспитания: </vt:lpstr>
      <vt:lpstr>Организаторы и партнеры проекта </vt:lpstr>
      <vt:lpstr>Презентация PowerPoint</vt:lpstr>
      <vt:lpstr>Обновление содержания общего образования в 2020-2021 учебном году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ЗАГОЛОВОК ЗАГОЛОВОК</dc:title>
  <dc:creator>User</dc:creator>
  <cp:lastModifiedBy>Слушатель</cp:lastModifiedBy>
  <cp:revision>39</cp:revision>
  <dcterms:created xsi:type="dcterms:W3CDTF">2020-08-05T06:28:16Z</dcterms:created>
  <dcterms:modified xsi:type="dcterms:W3CDTF">2020-08-21T02:30:07Z</dcterms:modified>
</cp:coreProperties>
</file>