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5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523FE-19BA-4F59-A3F3-37660FE4415A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655192E-9341-4E6D-B2C3-D2DB8392512F}">
      <dgm:prSet custT="1"/>
      <dgm:spPr/>
      <dgm:t>
        <a:bodyPr/>
        <a:lstStyle/>
        <a:p>
          <a:pPr rtl="0"/>
          <a:r>
            <a:rPr lang="ru-RU" sz="2000" dirty="0" smtClean="0"/>
            <a:t>Цифровые лаборатории по химии,  физике, биологии, экологии;</a:t>
          </a:r>
          <a:endParaRPr lang="ru-RU" sz="2000" dirty="0"/>
        </a:p>
      </dgm:t>
    </dgm:pt>
    <dgm:pt modelId="{18E1A3D3-9317-42C9-B030-2F9C3A773D28}" type="parTrans" cxnId="{8DE8CBFF-12AE-4217-AA6C-017F09FFF1F7}">
      <dgm:prSet/>
      <dgm:spPr/>
      <dgm:t>
        <a:bodyPr/>
        <a:lstStyle/>
        <a:p>
          <a:endParaRPr lang="ru-RU" sz="2000"/>
        </a:p>
      </dgm:t>
    </dgm:pt>
    <dgm:pt modelId="{3164AAD2-F51C-4B3B-9D6A-1A2A9A0E6D95}" type="sibTrans" cxnId="{8DE8CBFF-12AE-4217-AA6C-017F09FFF1F7}">
      <dgm:prSet/>
      <dgm:spPr/>
      <dgm:t>
        <a:bodyPr/>
        <a:lstStyle/>
        <a:p>
          <a:endParaRPr lang="ru-RU" sz="2000"/>
        </a:p>
      </dgm:t>
    </dgm:pt>
    <dgm:pt modelId="{9ABF74F6-AEF5-4D39-AF26-4F0EED37F1A0}">
      <dgm:prSet custT="1"/>
      <dgm:spPr/>
      <dgm:t>
        <a:bodyPr/>
        <a:lstStyle/>
        <a:p>
          <a:pPr rtl="0"/>
          <a:r>
            <a:rPr lang="ru-RU" sz="2000" dirty="0" smtClean="0"/>
            <a:t>Интерактивная образовательная платформа УМК «Облако знаний» («</a:t>
          </a:r>
          <a:r>
            <a:rPr lang="ru-RU" sz="2000" dirty="0" err="1" smtClean="0"/>
            <a:t>Физикон</a:t>
          </a:r>
          <a:r>
            <a:rPr lang="ru-RU" sz="2000" dirty="0" smtClean="0"/>
            <a:t>»);</a:t>
          </a:r>
          <a:endParaRPr lang="ru-RU" sz="2000" dirty="0"/>
        </a:p>
      </dgm:t>
    </dgm:pt>
    <dgm:pt modelId="{0DF028F0-7956-4F14-82F9-74DE18F46AF8}" type="parTrans" cxnId="{455232AB-8DB4-46C6-A301-8736EDA0A974}">
      <dgm:prSet/>
      <dgm:spPr/>
      <dgm:t>
        <a:bodyPr/>
        <a:lstStyle/>
        <a:p>
          <a:endParaRPr lang="ru-RU" sz="2000"/>
        </a:p>
      </dgm:t>
    </dgm:pt>
    <dgm:pt modelId="{60BBC4FD-31A8-4F2C-98CE-67D18BDB97C8}" type="sibTrans" cxnId="{455232AB-8DB4-46C6-A301-8736EDA0A974}">
      <dgm:prSet/>
      <dgm:spPr/>
      <dgm:t>
        <a:bodyPr/>
        <a:lstStyle/>
        <a:p>
          <a:endParaRPr lang="ru-RU" sz="2000"/>
        </a:p>
      </dgm:t>
    </dgm:pt>
    <dgm:pt modelId="{E1A9605C-DFEC-4DCC-83A6-65CBBD56E60C}">
      <dgm:prSet custT="1"/>
      <dgm:spPr/>
      <dgm:t>
        <a:bodyPr/>
        <a:lstStyle/>
        <a:p>
          <a:pPr rtl="0"/>
          <a:r>
            <a:rPr lang="ru-RU" sz="2000" dirty="0" smtClean="0"/>
            <a:t>Библиотека цифровых образовательных ресурсов, в том числе для интерактивных досок;</a:t>
          </a:r>
          <a:endParaRPr lang="ru-RU" sz="2000" dirty="0"/>
        </a:p>
      </dgm:t>
    </dgm:pt>
    <dgm:pt modelId="{3951BC49-D6F1-48DF-A9EF-A7C5EDDA8512}" type="parTrans" cxnId="{3662B9AD-2796-4FB5-8AB5-9E4EB4ADA095}">
      <dgm:prSet/>
      <dgm:spPr/>
      <dgm:t>
        <a:bodyPr/>
        <a:lstStyle/>
        <a:p>
          <a:endParaRPr lang="ru-RU" sz="2000"/>
        </a:p>
      </dgm:t>
    </dgm:pt>
    <dgm:pt modelId="{DE2FEF9C-FB14-4B91-BEA3-850187A7F418}" type="sibTrans" cxnId="{3662B9AD-2796-4FB5-8AB5-9E4EB4ADA095}">
      <dgm:prSet/>
      <dgm:spPr/>
      <dgm:t>
        <a:bodyPr/>
        <a:lstStyle/>
        <a:p>
          <a:endParaRPr lang="ru-RU" sz="2000"/>
        </a:p>
      </dgm:t>
    </dgm:pt>
    <dgm:pt modelId="{FDB230A4-4401-41F8-8940-D6F65B923C3C}">
      <dgm:prSet custT="1"/>
      <dgm:spPr/>
      <dgm:t>
        <a:bodyPr/>
        <a:lstStyle/>
        <a:p>
          <a:pPr rtl="0"/>
          <a:r>
            <a:rPr lang="ru-RU" sz="2000" dirty="0" smtClean="0"/>
            <a:t>Электронная среда «1 ученик – 1 компьютер» (начальная школа»)</a:t>
          </a:r>
          <a:endParaRPr lang="ru-RU" sz="2000" dirty="0"/>
        </a:p>
      </dgm:t>
    </dgm:pt>
    <dgm:pt modelId="{83D3A7FF-50D9-4D10-B64E-9869B9EC5D67}" type="parTrans" cxnId="{647609EC-89FA-4E03-9929-5892A038F528}">
      <dgm:prSet/>
      <dgm:spPr/>
      <dgm:t>
        <a:bodyPr/>
        <a:lstStyle/>
        <a:p>
          <a:endParaRPr lang="ru-RU"/>
        </a:p>
      </dgm:t>
    </dgm:pt>
    <dgm:pt modelId="{9F474AB9-8A52-4F46-9B29-C99E0801A27B}" type="sibTrans" cxnId="{647609EC-89FA-4E03-9929-5892A038F528}">
      <dgm:prSet/>
      <dgm:spPr/>
      <dgm:t>
        <a:bodyPr/>
        <a:lstStyle/>
        <a:p>
          <a:endParaRPr lang="ru-RU"/>
        </a:p>
      </dgm:t>
    </dgm:pt>
    <dgm:pt modelId="{B433B195-3246-424F-A255-EEA334BBD15C}">
      <dgm:prSet custT="1"/>
      <dgm:spPr/>
      <dgm:t>
        <a:bodyPr/>
        <a:lstStyle/>
        <a:p>
          <a:pPr rtl="0"/>
          <a:r>
            <a:rPr lang="ru-RU" sz="2000" dirty="0" smtClean="0"/>
            <a:t>Электронные формы учебников на платформах «Азбука» и «</a:t>
          </a:r>
          <a:r>
            <a:rPr lang="ru-RU" sz="2000" dirty="0" err="1" smtClean="0"/>
            <a:t>Лекта</a:t>
          </a:r>
          <a:r>
            <a:rPr lang="ru-RU" sz="2000" dirty="0" smtClean="0"/>
            <a:t>»</a:t>
          </a:r>
          <a:endParaRPr lang="ru-RU" sz="2000" dirty="0"/>
        </a:p>
      </dgm:t>
    </dgm:pt>
    <dgm:pt modelId="{B727E634-1B6F-4830-AE36-2AC705B0D1B2}" type="parTrans" cxnId="{25D0F805-F53E-4D66-8AC2-4B0816E7A964}">
      <dgm:prSet/>
      <dgm:spPr/>
      <dgm:t>
        <a:bodyPr/>
        <a:lstStyle/>
        <a:p>
          <a:endParaRPr lang="ru-RU"/>
        </a:p>
      </dgm:t>
    </dgm:pt>
    <dgm:pt modelId="{D58AF2A7-FD07-4CCD-9F0A-4C99C314BEA1}" type="sibTrans" cxnId="{25D0F805-F53E-4D66-8AC2-4B0816E7A964}">
      <dgm:prSet/>
      <dgm:spPr/>
      <dgm:t>
        <a:bodyPr/>
        <a:lstStyle/>
        <a:p>
          <a:endParaRPr lang="ru-RU"/>
        </a:p>
      </dgm:t>
    </dgm:pt>
    <dgm:pt modelId="{C7758AB0-A6F2-4689-B1A3-4442106731FF}" type="pres">
      <dgm:prSet presAssocID="{0BC523FE-19BA-4F59-A3F3-37660FE441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A4203-D359-41A3-A34A-68439B8EC64A}" type="pres">
      <dgm:prSet presAssocID="{0655192E-9341-4E6D-B2C3-D2DB8392512F}" presName="parentText" presStyleLbl="node1" presStyleIdx="0" presStyleCnt="5" custLinFactY="-458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D0A84-4207-47B1-9FC3-A0FA888F0AE5}" type="pres">
      <dgm:prSet presAssocID="{3164AAD2-F51C-4B3B-9D6A-1A2A9A0E6D95}" presName="spacer" presStyleCnt="0"/>
      <dgm:spPr/>
    </dgm:pt>
    <dgm:pt modelId="{5A5E22CB-C276-4FF5-BE5B-1AB19E69A014}" type="pres">
      <dgm:prSet presAssocID="{9ABF74F6-AEF5-4D39-AF26-4F0EED37F1A0}" presName="parentText" presStyleLbl="node1" presStyleIdx="1" presStyleCnt="5" custLinFactY="-39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E0609-5156-4305-9BA3-E5423884192B}" type="pres">
      <dgm:prSet presAssocID="{60BBC4FD-31A8-4F2C-98CE-67D18BDB97C8}" presName="spacer" presStyleCnt="0"/>
      <dgm:spPr/>
    </dgm:pt>
    <dgm:pt modelId="{A94C2A8F-B6BF-438B-84C8-5CA88DEC138C}" type="pres">
      <dgm:prSet presAssocID="{B433B195-3246-424F-A255-EEA334BBD15C}" presName="parentText" presStyleLbl="node1" presStyleIdx="2" presStyleCnt="5" custLinFactY="-61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7A9E-0A5F-4605-A1BA-452E39B0E537}" type="pres">
      <dgm:prSet presAssocID="{D58AF2A7-FD07-4CCD-9F0A-4C99C314BEA1}" presName="spacer" presStyleCnt="0"/>
      <dgm:spPr/>
    </dgm:pt>
    <dgm:pt modelId="{F6A30C44-B26F-4A5E-8803-F8973F725626}" type="pres">
      <dgm:prSet presAssocID="{E1A9605C-DFEC-4DCC-83A6-65CBBD56E60C}" presName="parentText" presStyleLbl="node1" presStyleIdx="3" presStyleCnt="5" custLinFactY="-129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6EA89-7D7B-4FD4-A3D0-8A60F8451687}" type="pres">
      <dgm:prSet presAssocID="{DE2FEF9C-FB14-4B91-BEA3-850187A7F418}" presName="spacer" presStyleCnt="0"/>
      <dgm:spPr/>
    </dgm:pt>
    <dgm:pt modelId="{1D19BB20-BB9E-4B0C-A752-8874742B24A1}" type="pres">
      <dgm:prSet presAssocID="{FDB230A4-4401-41F8-8940-D6F65B923C3C}" presName="parentText" presStyleLbl="node1" presStyleIdx="4" presStyleCnt="5" custLinFactY="-197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5B009-4DEA-41DA-AE50-C067491EC0BE}" type="presOf" srcId="{0655192E-9341-4E6D-B2C3-D2DB8392512F}" destId="{94EA4203-D359-41A3-A34A-68439B8EC64A}" srcOrd="0" destOrd="0" presId="urn:microsoft.com/office/officeart/2005/8/layout/vList2"/>
    <dgm:cxn modelId="{647609EC-89FA-4E03-9929-5892A038F528}" srcId="{0BC523FE-19BA-4F59-A3F3-37660FE4415A}" destId="{FDB230A4-4401-41F8-8940-D6F65B923C3C}" srcOrd="4" destOrd="0" parTransId="{83D3A7FF-50D9-4D10-B64E-9869B9EC5D67}" sibTransId="{9F474AB9-8A52-4F46-9B29-C99E0801A27B}"/>
    <dgm:cxn modelId="{455232AB-8DB4-46C6-A301-8736EDA0A974}" srcId="{0BC523FE-19BA-4F59-A3F3-37660FE4415A}" destId="{9ABF74F6-AEF5-4D39-AF26-4F0EED37F1A0}" srcOrd="1" destOrd="0" parTransId="{0DF028F0-7956-4F14-82F9-74DE18F46AF8}" sibTransId="{60BBC4FD-31A8-4F2C-98CE-67D18BDB97C8}"/>
    <dgm:cxn modelId="{3CB9ECC3-A207-4F40-B69F-0F31EBD1C5AD}" type="presOf" srcId="{FDB230A4-4401-41F8-8940-D6F65B923C3C}" destId="{1D19BB20-BB9E-4B0C-A752-8874742B24A1}" srcOrd="0" destOrd="0" presId="urn:microsoft.com/office/officeart/2005/8/layout/vList2"/>
    <dgm:cxn modelId="{1D31BD09-36C5-4DDF-BFE7-7DC1C3A99BF7}" type="presOf" srcId="{9ABF74F6-AEF5-4D39-AF26-4F0EED37F1A0}" destId="{5A5E22CB-C276-4FF5-BE5B-1AB19E69A014}" srcOrd="0" destOrd="0" presId="urn:microsoft.com/office/officeart/2005/8/layout/vList2"/>
    <dgm:cxn modelId="{12D5C298-29A1-4717-B632-584BCEAE631B}" type="presOf" srcId="{0BC523FE-19BA-4F59-A3F3-37660FE4415A}" destId="{C7758AB0-A6F2-4689-B1A3-4442106731FF}" srcOrd="0" destOrd="0" presId="urn:microsoft.com/office/officeart/2005/8/layout/vList2"/>
    <dgm:cxn modelId="{F0B98920-FB7A-4D03-B185-CC2716D51B8E}" type="presOf" srcId="{E1A9605C-DFEC-4DCC-83A6-65CBBD56E60C}" destId="{F6A30C44-B26F-4A5E-8803-F8973F725626}" srcOrd="0" destOrd="0" presId="urn:microsoft.com/office/officeart/2005/8/layout/vList2"/>
    <dgm:cxn modelId="{3662B9AD-2796-4FB5-8AB5-9E4EB4ADA095}" srcId="{0BC523FE-19BA-4F59-A3F3-37660FE4415A}" destId="{E1A9605C-DFEC-4DCC-83A6-65CBBD56E60C}" srcOrd="3" destOrd="0" parTransId="{3951BC49-D6F1-48DF-A9EF-A7C5EDDA8512}" sibTransId="{DE2FEF9C-FB14-4B91-BEA3-850187A7F418}"/>
    <dgm:cxn modelId="{25D0F805-F53E-4D66-8AC2-4B0816E7A964}" srcId="{0BC523FE-19BA-4F59-A3F3-37660FE4415A}" destId="{B433B195-3246-424F-A255-EEA334BBD15C}" srcOrd="2" destOrd="0" parTransId="{B727E634-1B6F-4830-AE36-2AC705B0D1B2}" sibTransId="{D58AF2A7-FD07-4CCD-9F0A-4C99C314BEA1}"/>
    <dgm:cxn modelId="{FA4BAFE6-39AF-48C5-8CF5-3E5D7E7E57DA}" type="presOf" srcId="{B433B195-3246-424F-A255-EEA334BBD15C}" destId="{A94C2A8F-B6BF-438B-84C8-5CA88DEC138C}" srcOrd="0" destOrd="0" presId="urn:microsoft.com/office/officeart/2005/8/layout/vList2"/>
    <dgm:cxn modelId="{8DE8CBFF-12AE-4217-AA6C-017F09FFF1F7}" srcId="{0BC523FE-19BA-4F59-A3F3-37660FE4415A}" destId="{0655192E-9341-4E6D-B2C3-D2DB8392512F}" srcOrd="0" destOrd="0" parTransId="{18E1A3D3-9317-42C9-B030-2F9C3A773D28}" sibTransId="{3164AAD2-F51C-4B3B-9D6A-1A2A9A0E6D95}"/>
    <dgm:cxn modelId="{819AFE79-612E-4329-B696-64D3CE7D3B35}" type="presParOf" srcId="{C7758AB0-A6F2-4689-B1A3-4442106731FF}" destId="{94EA4203-D359-41A3-A34A-68439B8EC64A}" srcOrd="0" destOrd="0" presId="urn:microsoft.com/office/officeart/2005/8/layout/vList2"/>
    <dgm:cxn modelId="{3A759154-9ECB-404C-8180-B091A1F6E647}" type="presParOf" srcId="{C7758AB0-A6F2-4689-B1A3-4442106731FF}" destId="{F53D0A84-4207-47B1-9FC3-A0FA888F0AE5}" srcOrd="1" destOrd="0" presId="urn:microsoft.com/office/officeart/2005/8/layout/vList2"/>
    <dgm:cxn modelId="{3A22ABA2-5546-4559-B71C-ED99594AAF9B}" type="presParOf" srcId="{C7758AB0-A6F2-4689-B1A3-4442106731FF}" destId="{5A5E22CB-C276-4FF5-BE5B-1AB19E69A014}" srcOrd="2" destOrd="0" presId="urn:microsoft.com/office/officeart/2005/8/layout/vList2"/>
    <dgm:cxn modelId="{650F4F56-41AA-4FB1-B0E1-906C73BFB5AD}" type="presParOf" srcId="{C7758AB0-A6F2-4689-B1A3-4442106731FF}" destId="{6B6E0609-5156-4305-9BA3-E5423884192B}" srcOrd="3" destOrd="0" presId="urn:microsoft.com/office/officeart/2005/8/layout/vList2"/>
    <dgm:cxn modelId="{74542E1F-ED64-41A5-86BB-CD4F2A69E1A9}" type="presParOf" srcId="{C7758AB0-A6F2-4689-B1A3-4442106731FF}" destId="{A94C2A8F-B6BF-438B-84C8-5CA88DEC138C}" srcOrd="4" destOrd="0" presId="urn:microsoft.com/office/officeart/2005/8/layout/vList2"/>
    <dgm:cxn modelId="{B94BE6C7-95B4-40FA-86B7-153E72C642FC}" type="presParOf" srcId="{C7758AB0-A6F2-4689-B1A3-4442106731FF}" destId="{D5FA7A9E-0A5F-4605-A1BA-452E39B0E537}" srcOrd="5" destOrd="0" presId="urn:microsoft.com/office/officeart/2005/8/layout/vList2"/>
    <dgm:cxn modelId="{C789296F-EB2E-40A0-B850-682D37AB6173}" type="presParOf" srcId="{C7758AB0-A6F2-4689-B1A3-4442106731FF}" destId="{F6A30C44-B26F-4A5E-8803-F8973F725626}" srcOrd="6" destOrd="0" presId="urn:microsoft.com/office/officeart/2005/8/layout/vList2"/>
    <dgm:cxn modelId="{1EE4163A-69BC-4B37-A978-87025CD9D1BF}" type="presParOf" srcId="{C7758AB0-A6F2-4689-B1A3-4442106731FF}" destId="{CAD6EA89-7D7B-4FD4-A3D0-8A60F8451687}" srcOrd="7" destOrd="0" presId="urn:microsoft.com/office/officeart/2005/8/layout/vList2"/>
    <dgm:cxn modelId="{952A7998-F598-48A9-8E80-0BB831D6B682}" type="presParOf" srcId="{C7758AB0-A6F2-4689-B1A3-4442106731FF}" destId="{1D19BB20-BB9E-4B0C-A752-8874742B24A1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27889-D217-4980-93FA-1C66E7B39FB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39909E8-3B96-4FE3-85CB-6D1DF0E0FE27}">
      <dgm:prSet/>
      <dgm:spPr/>
      <dgm:t>
        <a:bodyPr/>
        <a:lstStyle/>
        <a:p>
          <a:pPr rtl="0"/>
          <a:r>
            <a:rPr lang="ru-RU" dirty="0" smtClean="0"/>
            <a:t>Система дистанционного обучения </a:t>
          </a:r>
          <a:r>
            <a:rPr lang="en-US" dirty="0" err="1" smtClean="0"/>
            <a:t>Moodle</a:t>
          </a:r>
          <a:endParaRPr lang="en-US" dirty="0"/>
        </a:p>
      </dgm:t>
    </dgm:pt>
    <dgm:pt modelId="{EF9529F8-5584-4DEE-A9FA-9E4D5E538B58}" type="parTrans" cxnId="{5846B4A4-B164-4595-B788-87427595062F}">
      <dgm:prSet/>
      <dgm:spPr/>
      <dgm:t>
        <a:bodyPr/>
        <a:lstStyle/>
        <a:p>
          <a:endParaRPr lang="ru-RU"/>
        </a:p>
      </dgm:t>
    </dgm:pt>
    <dgm:pt modelId="{6B119DF7-2C62-4565-844A-9E13D44ABD59}" type="sibTrans" cxnId="{5846B4A4-B164-4595-B788-87427595062F}">
      <dgm:prSet/>
      <dgm:spPr/>
      <dgm:t>
        <a:bodyPr/>
        <a:lstStyle/>
        <a:p>
          <a:endParaRPr lang="ru-RU"/>
        </a:p>
      </dgm:t>
    </dgm:pt>
    <dgm:pt modelId="{A603219F-708D-4C54-AB92-33745BF1E261}">
      <dgm:prSet/>
      <dgm:spPr/>
      <dgm:t>
        <a:bodyPr/>
        <a:lstStyle/>
        <a:p>
          <a:pPr rtl="0"/>
          <a:r>
            <a:rPr lang="ru-RU" dirty="0" smtClean="0"/>
            <a:t>Подготовка к ЕГЭ и ОГЭ</a:t>
          </a:r>
          <a:endParaRPr lang="ru-RU" dirty="0"/>
        </a:p>
      </dgm:t>
    </dgm:pt>
    <dgm:pt modelId="{6C6B9FF9-6483-4578-95A4-FE325DB44167}" type="parTrans" cxnId="{4FD77F75-933D-4D87-BB75-797197C4E037}">
      <dgm:prSet/>
      <dgm:spPr/>
      <dgm:t>
        <a:bodyPr/>
        <a:lstStyle/>
        <a:p>
          <a:endParaRPr lang="ru-RU"/>
        </a:p>
      </dgm:t>
    </dgm:pt>
    <dgm:pt modelId="{E48B58BF-55D4-44F6-BA91-1291E971C6E2}" type="sibTrans" cxnId="{4FD77F75-933D-4D87-BB75-797197C4E037}">
      <dgm:prSet/>
      <dgm:spPr/>
      <dgm:t>
        <a:bodyPr/>
        <a:lstStyle/>
        <a:p>
          <a:endParaRPr lang="ru-RU"/>
        </a:p>
      </dgm:t>
    </dgm:pt>
    <dgm:pt modelId="{F6AC946A-DBBE-4D4D-9482-7837A8130968}">
      <dgm:prSet/>
      <dgm:spPr/>
      <dgm:t>
        <a:bodyPr/>
        <a:lstStyle/>
        <a:p>
          <a:pPr rtl="0"/>
          <a:r>
            <a:rPr lang="ru-RU" dirty="0" smtClean="0"/>
            <a:t>Проведение текущей и промежуточной аттестации по физической культуре обучающихся,  освобожденных от физических нагрузок по медицинским показаниям</a:t>
          </a:r>
          <a:endParaRPr lang="ru-RU" dirty="0"/>
        </a:p>
      </dgm:t>
    </dgm:pt>
    <dgm:pt modelId="{FCC8AFFE-53DB-4CAB-B710-BECC7D6C6EE5}" type="parTrans" cxnId="{2A91B195-6194-4039-81D5-65C162C05452}">
      <dgm:prSet/>
      <dgm:spPr/>
      <dgm:t>
        <a:bodyPr/>
        <a:lstStyle/>
        <a:p>
          <a:endParaRPr lang="ru-RU"/>
        </a:p>
      </dgm:t>
    </dgm:pt>
    <dgm:pt modelId="{CB58E232-E405-46D8-BC40-D8B76DF204BE}" type="sibTrans" cxnId="{2A91B195-6194-4039-81D5-65C162C05452}">
      <dgm:prSet/>
      <dgm:spPr/>
      <dgm:t>
        <a:bodyPr/>
        <a:lstStyle/>
        <a:p>
          <a:endParaRPr lang="ru-RU"/>
        </a:p>
      </dgm:t>
    </dgm:pt>
    <dgm:pt modelId="{47BD7CA2-8224-42C3-98C2-AF1774399F30}">
      <dgm:prSet/>
      <dgm:spPr/>
      <dgm:t>
        <a:bodyPr/>
        <a:lstStyle/>
        <a:p>
          <a:pPr rtl="0"/>
          <a:r>
            <a:rPr lang="ru-RU" dirty="0" smtClean="0"/>
            <a:t>Дополнительные занятия по предметам</a:t>
          </a:r>
          <a:endParaRPr lang="ru-RU" dirty="0"/>
        </a:p>
      </dgm:t>
    </dgm:pt>
    <dgm:pt modelId="{0A5FD7B2-2059-444A-9013-7514CACC6E84}" type="parTrans" cxnId="{603DA2FC-54F6-4915-AFEE-87637E4F543A}">
      <dgm:prSet/>
      <dgm:spPr/>
      <dgm:t>
        <a:bodyPr/>
        <a:lstStyle/>
        <a:p>
          <a:endParaRPr lang="ru-RU"/>
        </a:p>
      </dgm:t>
    </dgm:pt>
    <dgm:pt modelId="{434C66CB-8B5B-4329-8F17-BC857554496B}" type="sibTrans" cxnId="{603DA2FC-54F6-4915-AFEE-87637E4F543A}">
      <dgm:prSet/>
      <dgm:spPr/>
      <dgm:t>
        <a:bodyPr/>
        <a:lstStyle/>
        <a:p>
          <a:endParaRPr lang="ru-RU"/>
        </a:p>
      </dgm:t>
    </dgm:pt>
    <dgm:pt modelId="{7AC2BC16-CB6A-4707-92CF-50A33A681658}">
      <dgm:prSet/>
      <dgm:spPr/>
      <dgm:t>
        <a:bodyPr/>
        <a:lstStyle/>
        <a:p>
          <a:pPr rtl="0"/>
          <a:r>
            <a:rPr lang="ru-RU" dirty="0" smtClean="0"/>
            <a:t>Промежуточная аттестация</a:t>
          </a:r>
          <a:endParaRPr lang="ru-RU" dirty="0"/>
        </a:p>
      </dgm:t>
    </dgm:pt>
    <dgm:pt modelId="{368FA616-0F7B-4A44-99C9-6349C3A66DF3}" type="parTrans" cxnId="{4819ED3C-3DC6-40AC-BB2E-90C81B2CFAE5}">
      <dgm:prSet/>
      <dgm:spPr/>
      <dgm:t>
        <a:bodyPr/>
        <a:lstStyle/>
        <a:p>
          <a:endParaRPr lang="ru-RU"/>
        </a:p>
      </dgm:t>
    </dgm:pt>
    <dgm:pt modelId="{779CB52B-A089-4F40-85DC-7EAB1D44EC65}" type="sibTrans" cxnId="{4819ED3C-3DC6-40AC-BB2E-90C81B2CFAE5}">
      <dgm:prSet/>
      <dgm:spPr/>
      <dgm:t>
        <a:bodyPr/>
        <a:lstStyle/>
        <a:p>
          <a:endParaRPr lang="ru-RU"/>
        </a:p>
      </dgm:t>
    </dgm:pt>
    <dgm:pt modelId="{AC9C7683-C6DF-45F6-8614-58AB3F61EA8B}">
      <dgm:prSet/>
      <dgm:spPr/>
      <dgm:t>
        <a:bodyPr/>
        <a:lstStyle/>
        <a:p>
          <a:pPr rtl="0"/>
          <a:r>
            <a:rPr lang="ru-RU" dirty="0" smtClean="0"/>
            <a:t>Сетевые дистанционные проекты</a:t>
          </a:r>
          <a:endParaRPr lang="ru-RU" dirty="0"/>
        </a:p>
      </dgm:t>
    </dgm:pt>
    <dgm:pt modelId="{24B41B0D-883B-4906-A7CC-2FB0BA62A559}" type="parTrans" cxnId="{35C54748-FA25-465C-8A6D-FCE46C439CC5}">
      <dgm:prSet/>
      <dgm:spPr/>
      <dgm:t>
        <a:bodyPr/>
        <a:lstStyle/>
        <a:p>
          <a:endParaRPr lang="ru-RU"/>
        </a:p>
      </dgm:t>
    </dgm:pt>
    <dgm:pt modelId="{7D925A87-9540-4C74-8F5B-730A6A665111}" type="sibTrans" cxnId="{35C54748-FA25-465C-8A6D-FCE46C439CC5}">
      <dgm:prSet/>
      <dgm:spPr/>
      <dgm:t>
        <a:bodyPr/>
        <a:lstStyle/>
        <a:p>
          <a:endParaRPr lang="ru-RU"/>
        </a:p>
      </dgm:t>
    </dgm:pt>
    <dgm:pt modelId="{F1980C23-FE56-4826-92F0-8EAD778A8C9C}">
      <dgm:prSet/>
      <dgm:spPr/>
      <dgm:t>
        <a:bodyPr/>
        <a:lstStyle/>
        <a:p>
          <a:pPr rtl="0"/>
          <a:r>
            <a:rPr lang="ru-RU" dirty="0" err="1" smtClean="0"/>
            <a:t>Он-лайн</a:t>
          </a:r>
          <a:r>
            <a:rPr lang="ru-RU" dirty="0" smtClean="0"/>
            <a:t> лекции ТГУ</a:t>
          </a:r>
          <a:endParaRPr lang="ru-RU" dirty="0"/>
        </a:p>
      </dgm:t>
    </dgm:pt>
    <dgm:pt modelId="{13A5E2C6-5E4A-4ED9-A6DC-8117D9F74561}" type="parTrans" cxnId="{6DCB8297-053C-4D9B-A0BC-59A4887D69F9}">
      <dgm:prSet/>
      <dgm:spPr/>
      <dgm:t>
        <a:bodyPr/>
        <a:lstStyle/>
        <a:p>
          <a:endParaRPr lang="ru-RU"/>
        </a:p>
      </dgm:t>
    </dgm:pt>
    <dgm:pt modelId="{759469E0-997A-47F7-811D-8A292BA460DD}" type="sibTrans" cxnId="{6DCB8297-053C-4D9B-A0BC-59A4887D69F9}">
      <dgm:prSet/>
      <dgm:spPr/>
      <dgm:t>
        <a:bodyPr/>
        <a:lstStyle/>
        <a:p>
          <a:endParaRPr lang="ru-RU"/>
        </a:p>
      </dgm:t>
    </dgm:pt>
    <dgm:pt modelId="{38F40662-FF67-447B-8434-B202E094C73B}">
      <dgm:prSet/>
      <dgm:spPr/>
      <dgm:t>
        <a:bodyPr/>
        <a:lstStyle/>
        <a:p>
          <a:pPr rtl="0"/>
          <a:r>
            <a:rPr lang="ru-RU" dirty="0" smtClean="0"/>
            <a:t>Образовательный проект «Путешествие по реке времени»</a:t>
          </a:r>
          <a:endParaRPr lang="ru-RU" dirty="0"/>
        </a:p>
      </dgm:t>
    </dgm:pt>
    <dgm:pt modelId="{093F34DA-DDDD-4D68-8951-0FCD835C2C66}" type="parTrans" cxnId="{8B0BD40C-ACE5-4B27-A3A8-047D675B4833}">
      <dgm:prSet/>
      <dgm:spPr/>
      <dgm:t>
        <a:bodyPr/>
        <a:lstStyle/>
        <a:p>
          <a:endParaRPr lang="ru-RU"/>
        </a:p>
      </dgm:t>
    </dgm:pt>
    <dgm:pt modelId="{88880B46-4FB5-431C-ABCE-46AEC7F3B81D}" type="sibTrans" cxnId="{8B0BD40C-ACE5-4B27-A3A8-047D675B4833}">
      <dgm:prSet/>
      <dgm:spPr/>
      <dgm:t>
        <a:bodyPr/>
        <a:lstStyle/>
        <a:p>
          <a:endParaRPr lang="ru-RU"/>
        </a:p>
      </dgm:t>
    </dgm:pt>
    <dgm:pt modelId="{C7F1B200-03AA-40C0-BB22-13E1A7C8CD8A}">
      <dgm:prSet/>
      <dgm:spPr/>
      <dgm:t>
        <a:bodyPr/>
        <a:lstStyle/>
        <a:p>
          <a:pPr rtl="0"/>
          <a:r>
            <a:rPr lang="ru-RU" dirty="0" smtClean="0"/>
            <a:t>Повышение квалификации педагогов</a:t>
          </a:r>
          <a:endParaRPr lang="ru-RU" dirty="0"/>
        </a:p>
      </dgm:t>
    </dgm:pt>
    <dgm:pt modelId="{946DAAEA-1A3A-406C-B77A-0BD2DAD76CD7}" type="parTrans" cxnId="{AC50E0C4-5E4E-4D8C-99FC-F74A29205178}">
      <dgm:prSet/>
      <dgm:spPr/>
      <dgm:t>
        <a:bodyPr/>
        <a:lstStyle/>
        <a:p>
          <a:endParaRPr lang="ru-RU"/>
        </a:p>
      </dgm:t>
    </dgm:pt>
    <dgm:pt modelId="{1A43B7F4-2EF3-4D71-82BD-9AF113027256}" type="sibTrans" cxnId="{AC50E0C4-5E4E-4D8C-99FC-F74A29205178}">
      <dgm:prSet/>
      <dgm:spPr/>
      <dgm:t>
        <a:bodyPr/>
        <a:lstStyle/>
        <a:p>
          <a:endParaRPr lang="ru-RU"/>
        </a:p>
      </dgm:t>
    </dgm:pt>
    <dgm:pt modelId="{17386831-94B3-47AF-B316-E8C5E9194F61}">
      <dgm:prSet/>
      <dgm:spPr/>
      <dgm:t>
        <a:bodyPr/>
        <a:lstStyle/>
        <a:p>
          <a:pPr rtl="0"/>
          <a:r>
            <a:rPr lang="ru-RU" dirty="0" smtClean="0"/>
            <a:t> Дистанционный конкурс разработок уроков для интерактивной доски в рамках </a:t>
          </a:r>
          <a:r>
            <a:rPr lang="ru-RU" dirty="0" err="1" smtClean="0"/>
            <a:t>стажировочной</a:t>
          </a:r>
          <a:r>
            <a:rPr lang="ru-RU" dirty="0" smtClean="0"/>
            <a:t> площадки</a:t>
          </a:r>
          <a:endParaRPr lang="ru-RU" dirty="0"/>
        </a:p>
      </dgm:t>
    </dgm:pt>
    <dgm:pt modelId="{1500F053-03F0-409B-9B43-49C0A12775F4}" type="parTrans" cxnId="{6DEBA1F6-11A2-45D5-A769-75150639548B}">
      <dgm:prSet/>
      <dgm:spPr/>
      <dgm:t>
        <a:bodyPr/>
        <a:lstStyle/>
        <a:p>
          <a:endParaRPr lang="ru-RU"/>
        </a:p>
      </dgm:t>
    </dgm:pt>
    <dgm:pt modelId="{EF8834C9-C305-4C1F-BC95-21D529972B7E}" type="sibTrans" cxnId="{6DEBA1F6-11A2-45D5-A769-75150639548B}">
      <dgm:prSet/>
      <dgm:spPr/>
      <dgm:t>
        <a:bodyPr/>
        <a:lstStyle/>
        <a:p>
          <a:endParaRPr lang="ru-RU"/>
        </a:p>
      </dgm:t>
    </dgm:pt>
    <dgm:pt modelId="{7B0E849B-E6FC-465A-ADC5-87C7937463D4}" type="pres">
      <dgm:prSet presAssocID="{57027889-D217-4980-93FA-1C66E7B39F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B4FFB-905F-499A-9309-CA914BFA15FB}" type="pres">
      <dgm:prSet presAssocID="{A39909E8-3B96-4FE3-85CB-6D1DF0E0FE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3E819-6E00-43F8-82A9-566FD427B920}" type="pres">
      <dgm:prSet presAssocID="{A39909E8-3B96-4FE3-85CB-6D1DF0E0FE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CD1B9-5A61-4F4A-93D9-A2540E9CEFB1}" type="pres">
      <dgm:prSet presAssocID="{AC9C7683-C6DF-45F6-8614-58AB3F61EA8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3AC82-5FBC-4060-A804-FB4FB5027A95}" type="pres">
      <dgm:prSet presAssocID="{AC9C7683-C6DF-45F6-8614-58AB3F61EA8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DFF5D-C1E7-49A1-9046-1996228E4750}" type="presOf" srcId="{F6AC946A-DBBE-4D4D-9482-7837A8130968}" destId="{EC33E819-6E00-43F8-82A9-566FD427B920}" srcOrd="0" destOrd="1" presId="urn:microsoft.com/office/officeart/2005/8/layout/vList2"/>
    <dgm:cxn modelId="{58D638B4-07CA-4A3B-9657-7CA241087472}" type="presOf" srcId="{A603219F-708D-4C54-AB92-33745BF1E261}" destId="{EC33E819-6E00-43F8-82A9-566FD427B920}" srcOrd="0" destOrd="0" presId="urn:microsoft.com/office/officeart/2005/8/layout/vList2"/>
    <dgm:cxn modelId="{91C17E01-BD82-45CF-90C1-240C863F66ED}" type="presOf" srcId="{57027889-D217-4980-93FA-1C66E7B39FBC}" destId="{7B0E849B-E6FC-465A-ADC5-87C7937463D4}" srcOrd="0" destOrd="0" presId="urn:microsoft.com/office/officeart/2005/8/layout/vList2"/>
    <dgm:cxn modelId="{5846B4A4-B164-4595-B788-87427595062F}" srcId="{57027889-D217-4980-93FA-1C66E7B39FBC}" destId="{A39909E8-3B96-4FE3-85CB-6D1DF0E0FE27}" srcOrd="0" destOrd="0" parTransId="{EF9529F8-5584-4DEE-A9FA-9E4D5E538B58}" sibTransId="{6B119DF7-2C62-4565-844A-9E13D44ABD59}"/>
    <dgm:cxn modelId="{C419BA1C-B312-45DE-AC16-160F7777825D}" type="presOf" srcId="{C7F1B200-03AA-40C0-BB22-13E1A7C8CD8A}" destId="{B3C3AC82-5FBC-4060-A804-FB4FB5027A95}" srcOrd="0" destOrd="2" presId="urn:microsoft.com/office/officeart/2005/8/layout/vList2"/>
    <dgm:cxn modelId="{4E8E70F4-515B-4907-8098-A7D29B8D9A7C}" type="presOf" srcId="{47BD7CA2-8224-42C3-98C2-AF1774399F30}" destId="{EC33E819-6E00-43F8-82A9-566FD427B920}" srcOrd="0" destOrd="2" presId="urn:microsoft.com/office/officeart/2005/8/layout/vList2"/>
    <dgm:cxn modelId="{4FD77F75-933D-4D87-BB75-797197C4E037}" srcId="{A39909E8-3B96-4FE3-85CB-6D1DF0E0FE27}" destId="{A603219F-708D-4C54-AB92-33745BF1E261}" srcOrd="0" destOrd="0" parTransId="{6C6B9FF9-6483-4578-95A4-FE325DB44167}" sibTransId="{E48B58BF-55D4-44F6-BA91-1291E971C6E2}"/>
    <dgm:cxn modelId="{9DEC4C00-C13D-4217-94C8-BD866B0081FC}" type="presOf" srcId="{7AC2BC16-CB6A-4707-92CF-50A33A681658}" destId="{EC33E819-6E00-43F8-82A9-566FD427B920}" srcOrd="0" destOrd="3" presId="urn:microsoft.com/office/officeart/2005/8/layout/vList2"/>
    <dgm:cxn modelId="{00DF9BBA-3747-4CEB-9954-4385DECCFD41}" type="presOf" srcId="{17386831-94B3-47AF-B316-E8C5E9194F61}" destId="{B3C3AC82-5FBC-4060-A804-FB4FB5027A95}" srcOrd="0" destOrd="3" presId="urn:microsoft.com/office/officeart/2005/8/layout/vList2"/>
    <dgm:cxn modelId="{6DEBA1F6-11A2-45D5-A769-75150639548B}" srcId="{AC9C7683-C6DF-45F6-8614-58AB3F61EA8B}" destId="{17386831-94B3-47AF-B316-E8C5E9194F61}" srcOrd="3" destOrd="0" parTransId="{1500F053-03F0-409B-9B43-49C0A12775F4}" sibTransId="{EF8834C9-C305-4C1F-BC95-21D529972B7E}"/>
    <dgm:cxn modelId="{2A91B195-6194-4039-81D5-65C162C05452}" srcId="{A39909E8-3B96-4FE3-85CB-6D1DF0E0FE27}" destId="{F6AC946A-DBBE-4D4D-9482-7837A8130968}" srcOrd="1" destOrd="0" parTransId="{FCC8AFFE-53DB-4CAB-B710-BECC7D6C6EE5}" sibTransId="{CB58E232-E405-46D8-BC40-D8B76DF204BE}"/>
    <dgm:cxn modelId="{603DA2FC-54F6-4915-AFEE-87637E4F543A}" srcId="{A39909E8-3B96-4FE3-85CB-6D1DF0E0FE27}" destId="{47BD7CA2-8224-42C3-98C2-AF1774399F30}" srcOrd="2" destOrd="0" parTransId="{0A5FD7B2-2059-444A-9013-7514CACC6E84}" sibTransId="{434C66CB-8B5B-4329-8F17-BC857554496B}"/>
    <dgm:cxn modelId="{8B0BD40C-ACE5-4B27-A3A8-047D675B4833}" srcId="{AC9C7683-C6DF-45F6-8614-58AB3F61EA8B}" destId="{38F40662-FF67-447B-8434-B202E094C73B}" srcOrd="1" destOrd="0" parTransId="{093F34DA-DDDD-4D68-8951-0FCD835C2C66}" sibTransId="{88880B46-4FB5-431C-ABCE-46AEC7F3B81D}"/>
    <dgm:cxn modelId="{39ED092B-8A47-49F8-A9A9-E15A4E3DDE3B}" type="presOf" srcId="{F1980C23-FE56-4826-92F0-8EAD778A8C9C}" destId="{B3C3AC82-5FBC-4060-A804-FB4FB5027A95}" srcOrd="0" destOrd="0" presId="urn:microsoft.com/office/officeart/2005/8/layout/vList2"/>
    <dgm:cxn modelId="{C194F8FA-087A-47F9-B074-4784705D87BC}" type="presOf" srcId="{A39909E8-3B96-4FE3-85CB-6D1DF0E0FE27}" destId="{DE4B4FFB-905F-499A-9309-CA914BFA15FB}" srcOrd="0" destOrd="0" presId="urn:microsoft.com/office/officeart/2005/8/layout/vList2"/>
    <dgm:cxn modelId="{35C54748-FA25-465C-8A6D-FCE46C439CC5}" srcId="{57027889-D217-4980-93FA-1C66E7B39FBC}" destId="{AC9C7683-C6DF-45F6-8614-58AB3F61EA8B}" srcOrd="1" destOrd="0" parTransId="{24B41B0D-883B-4906-A7CC-2FB0BA62A559}" sibTransId="{7D925A87-9540-4C74-8F5B-730A6A665111}"/>
    <dgm:cxn modelId="{9203A371-3FAC-4B96-9920-6257C5713CDA}" type="presOf" srcId="{38F40662-FF67-447B-8434-B202E094C73B}" destId="{B3C3AC82-5FBC-4060-A804-FB4FB5027A95}" srcOrd="0" destOrd="1" presId="urn:microsoft.com/office/officeart/2005/8/layout/vList2"/>
    <dgm:cxn modelId="{B6B16441-E4DD-48CA-9B1F-9240EFDABD5D}" type="presOf" srcId="{AC9C7683-C6DF-45F6-8614-58AB3F61EA8B}" destId="{809CD1B9-5A61-4F4A-93D9-A2540E9CEFB1}" srcOrd="0" destOrd="0" presId="urn:microsoft.com/office/officeart/2005/8/layout/vList2"/>
    <dgm:cxn modelId="{4819ED3C-3DC6-40AC-BB2E-90C81B2CFAE5}" srcId="{A39909E8-3B96-4FE3-85CB-6D1DF0E0FE27}" destId="{7AC2BC16-CB6A-4707-92CF-50A33A681658}" srcOrd="3" destOrd="0" parTransId="{368FA616-0F7B-4A44-99C9-6349C3A66DF3}" sibTransId="{779CB52B-A089-4F40-85DC-7EAB1D44EC65}"/>
    <dgm:cxn modelId="{6DCB8297-053C-4D9B-A0BC-59A4887D69F9}" srcId="{AC9C7683-C6DF-45F6-8614-58AB3F61EA8B}" destId="{F1980C23-FE56-4826-92F0-8EAD778A8C9C}" srcOrd="0" destOrd="0" parTransId="{13A5E2C6-5E4A-4ED9-A6DC-8117D9F74561}" sibTransId="{759469E0-997A-47F7-811D-8A292BA460DD}"/>
    <dgm:cxn modelId="{AC50E0C4-5E4E-4D8C-99FC-F74A29205178}" srcId="{AC9C7683-C6DF-45F6-8614-58AB3F61EA8B}" destId="{C7F1B200-03AA-40C0-BB22-13E1A7C8CD8A}" srcOrd="2" destOrd="0" parTransId="{946DAAEA-1A3A-406C-B77A-0BD2DAD76CD7}" sibTransId="{1A43B7F4-2EF3-4D71-82BD-9AF113027256}"/>
    <dgm:cxn modelId="{6F5C3CA2-BB6C-48E2-A7A0-9738BF9A838E}" type="presParOf" srcId="{7B0E849B-E6FC-465A-ADC5-87C7937463D4}" destId="{DE4B4FFB-905F-499A-9309-CA914BFA15FB}" srcOrd="0" destOrd="0" presId="urn:microsoft.com/office/officeart/2005/8/layout/vList2"/>
    <dgm:cxn modelId="{6D2CE81A-0778-4A8E-831B-6BA881A84403}" type="presParOf" srcId="{7B0E849B-E6FC-465A-ADC5-87C7937463D4}" destId="{EC33E819-6E00-43F8-82A9-566FD427B920}" srcOrd="1" destOrd="0" presId="urn:microsoft.com/office/officeart/2005/8/layout/vList2"/>
    <dgm:cxn modelId="{521070F4-0AE6-4F09-80D7-4FD9FAADABA7}" type="presParOf" srcId="{7B0E849B-E6FC-465A-ADC5-87C7937463D4}" destId="{809CD1B9-5A61-4F4A-93D9-A2540E9CEFB1}" srcOrd="2" destOrd="0" presId="urn:microsoft.com/office/officeart/2005/8/layout/vList2"/>
    <dgm:cxn modelId="{77ED81B6-6938-4A2F-BADA-68DACDBC0D61}" type="presParOf" srcId="{7B0E849B-E6FC-465A-ADC5-87C7937463D4}" destId="{B3C3AC82-5FBC-4060-A804-FB4FB5027A95}" srcOrd="3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9B6E73-A333-4236-B51D-48A968D5682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6C7B7AF4-8E4E-4BC6-BEBD-14DB20EF671B}">
      <dgm:prSet/>
      <dgm:spPr/>
      <dgm:t>
        <a:bodyPr/>
        <a:lstStyle/>
        <a:p>
          <a:pPr rtl="0"/>
          <a:r>
            <a:rPr lang="ru-RU" b="1" dirty="0" smtClean="0">
              <a:latin typeface="+mn-lt"/>
            </a:rPr>
            <a:t>ПРИМЕНЕНИЕ ИКТ</a:t>
          </a:r>
          <a:endParaRPr lang="ru-RU" dirty="0">
            <a:latin typeface="+mn-lt"/>
          </a:endParaRPr>
        </a:p>
      </dgm:t>
    </dgm:pt>
    <dgm:pt modelId="{FE242414-61F0-474F-99F8-A98A31165472}" type="parTrans" cxnId="{17D0D046-087D-4B67-80F3-44159714F22D}">
      <dgm:prSet/>
      <dgm:spPr/>
      <dgm:t>
        <a:bodyPr/>
        <a:lstStyle/>
        <a:p>
          <a:endParaRPr lang="ru-RU"/>
        </a:p>
      </dgm:t>
    </dgm:pt>
    <dgm:pt modelId="{CA951D2E-0255-44B9-ABBD-9D68C2C64DAD}" type="sibTrans" cxnId="{17D0D046-087D-4B67-80F3-44159714F22D}">
      <dgm:prSet/>
      <dgm:spPr/>
      <dgm:t>
        <a:bodyPr/>
        <a:lstStyle/>
        <a:p>
          <a:endParaRPr lang="ru-RU"/>
        </a:p>
      </dgm:t>
    </dgm:pt>
    <dgm:pt modelId="{9C8FF000-35E0-4F32-8B6D-95E1E63D1305}">
      <dgm:prSet/>
      <dgm:spPr/>
      <dgm:t>
        <a:bodyPr/>
        <a:lstStyle/>
        <a:p>
          <a:pPr rtl="0"/>
          <a:r>
            <a:rPr lang="ru-RU" dirty="0" smtClean="0">
              <a:latin typeface="+mn-lt"/>
            </a:rPr>
            <a:t>Базовые знания</a:t>
          </a:r>
          <a:endParaRPr lang="ru-RU" dirty="0">
            <a:latin typeface="+mn-lt"/>
          </a:endParaRPr>
        </a:p>
      </dgm:t>
    </dgm:pt>
    <dgm:pt modelId="{23D8024D-9EC9-473F-AE52-0427AA61A9D6}" type="parTrans" cxnId="{8B9A4A6E-EA43-4380-A74D-073F727B4E89}">
      <dgm:prSet/>
      <dgm:spPr/>
      <dgm:t>
        <a:bodyPr/>
        <a:lstStyle/>
        <a:p>
          <a:endParaRPr lang="ru-RU"/>
        </a:p>
      </dgm:t>
    </dgm:pt>
    <dgm:pt modelId="{B6D62666-A603-4419-AB43-EBE83A10B756}" type="sibTrans" cxnId="{8B9A4A6E-EA43-4380-A74D-073F727B4E89}">
      <dgm:prSet/>
      <dgm:spPr/>
      <dgm:t>
        <a:bodyPr/>
        <a:lstStyle/>
        <a:p>
          <a:endParaRPr lang="ru-RU"/>
        </a:p>
      </dgm:t>
    </dgm:pt>
    <dgm:pt modelId="{FEAD1E74-CA6C-4F67-A1A6-75B5F69BEC1C}">
      <dgm:prSet/>
      <dgm:spPr/>
      <dgm:t>
        <a:bodyPr/>
        <a:lstStyle/>
        <a:p>
          <a:pPr rtl="0"/>
          <a:r>
            <a:rPr lang="ru-RU" dirty="0" smtClean="0">
              <a:latin typeface="+mn-lt"/>
            </a:rPr>
            <a:t>Использование ИКТ</a:t>
          </a:r>
          <a:endParaRPr lang="ru-RU" dirty="0">
            <a:latin typeface="+mn-lt"/>
          </a:endParaRPr>
        </a:p>
      </dgm:t>
    </dgm:pt>
    <dgm:pt modelId="{F536D618-029B-466B-8945-EC82F74D8048}" type="parTrans" cxnId="{6A39C994-FDB3-4F92-BD26-7D8A219DEBE6}">
      <dgm:prSet/>
      <dgm:spPr/>
      <dgm:t>
        <a:bodyPr/>
        <a:lstStyle/>
        <a:p>
          <a:endParaRPr lang="ru-RU"/>
        </a:p>
      </dgm:t>
    </dgm:pt>
    <dgm:pt modelId="{9D46EDDC-12CC-4274-825C-637D94E12723}" type="sibTrans" cxnId="{6A39C994-FDB3-4F92-BD26-7D8A219DEBE6}">
      <dgm:prSet/>
      <dgm:spPr/>
      <dgm:t>
        <a:bodyPr/>
        <a:lstStyle/>
        <a:p>
          <a:endParaRPr lang="ru-RU"/>
        </a:p>
      </dgm:t>
    </dgm:pt>
    <dgm:pt modelId="{D8C021F1-3C74-4711-9C23-977919E60E7F}">
      <dgm:prSet/>
      <dgm:spPr/>
      <dgm:t>
        <a:bodyPr/>
        <a:lstStyle/>
        <a:p>
          <a:pPr rtl="0"/>
          <a:r>
            <a:rPr lang="ru-RU" b="1" dirty="0" smtClean="0">
              <a:latin typeface="+mn-lt"/>
            </a:rPr>
            <a:t>ОСВОЕНИЕ ЗНАНИЙ</a:t>
          </a:r>
          <a:endParaRPr lang="ru-RU" dirty="0">
            <a:latin typeface="+mn-lt"/>
          </a:endParaRPr>
        </a:p>
      </dgm:t>
    </dgm:pt>
    <dgm:pt modelId="{C4472EE7-AEA4-45E5-BA6D-58EFA0794C16}" type="parTrans" cxnId="{995A6484-3927-4508-BA72-F0DD9DB8A21E}">
      <dgm:prSet/>
      <dgm:spPr/>
      <dgm:t>
        <a:bodyPr/>
        <a:lstStyle/>
        <a:p>
          <a:endParaRPr lang="ru-RU"/>
        </a:p>
      </dgm:t>
    </dgm:pt>
    <dgm:pt modelId="{FC58B539-3DCE-46F1-9EBD-1AA4055BF84A}" type="sibTrans" cxnId="{995A6484-3927-4508-BA72-F0DD9DB8A21E}">
      <dgm:prSet/>
      <dgm:spPr/>
      <dgm:t>
        <a:bodyPr/>
        <a:lstStyle/>
        <a:p>
          <a:endParaRPr lang="ru-RU"/>
        </a:p>
      </dgm:t>
    </dgm:pt>
    <dgm:pt modelId="{24E556C1-B907-4B74-A0CC-B1DE469D3006}">
      <dgm:prSet/>
      <dgm:spPr/>
      <dgm:t>
        <a:bodyPr/>
        <a:lstStyle/>
        <a:p>
          <a:pPr rtl="0"/>
          <a:r>
            <a:rPr lang="ru-RU" dirty="0" smtClean="0">
              <a:latin typeface="+mn-lt"/>
            </a:rPr>
            <a:t>Решение комплексных задач</a:t>
          </a:r>
          <a:endParaRPr lang="ru-RU" dirty="0">
            <a:latin typeface="+mn-lt"/>
          </a:endParaRPr>
        </a:p>
      </dgm:t>
    </dgm:pt>
    <dgm:pt modelId="{36A228D7-7EDD-4CE9-A0AB-9341C69E1B08}" type="parTrans" cxnId="{46B5369E-7F9C-4045-9E69-03EE3B4E1050}">
      <dgm:prSet/>
      <dgm:spPr/>
      <dgm:t>
        <a:bodyPr/>
        <a:lstStyle/>
        <a:p>
          <a:endParaRPr lang="ru-RU"/>
        </a:p>
      </dgm:t>
    </dgm:pt>
    <dgm:pt modelId="{A612A448-7F7F-4C22-ADFE-27E7DEEFFDCF}" type="sibTrans" cxnId="{46B5369E-7F9C-4045-9E69-03EE3B4E1050}">
      <dgm:prSet/>
      <dgm:spPr/>
      <dgm:t>
        <a:bodyPr/>
        <a:lstStyle/>
        <a:p>
          <a:endParaRPr lang="ru-RU"/>
        </a:p>
      </dgm:t>
    </dgm:pt>
    <dgm:pt modelId="{D08B95BF-07C9-4F67-9894-87C294779925}">
      <dgm:prSet/>
      <dgm:spPr/>
      <dgm:t>
        <a:bodyPr/>
        <a:lstStyle/>
        <a:p>
          <a:pPr rtl="0"/>
          <a:r>
            <a:rPr lang="ru-RU" dirty="0" smtClean="0">
              <a:latin typeface="+mn-lt"/>
            </a:rPr>
            <a:t>Группы сотрудничества</a:t>
          </a:r>
          <a:endParaRPr lang="ru-RU" dirty="0">
            <a:latin typeface="+mn-lt"/>
          </a:endParaRPr>
        </a:p>
      </dgm:t>
    </dgm:pt>
    <dgm:pt modelId="{BC8E6269-3C17-4166-96D4-1141BEBFD03E}" type="parTrans" cxnId="{E0D31085-B93A-4974-B053-211A90CF9D52}">
      <dgm:prSet/>
      <dgm:spPr/>
      <dgm:t>
        <a:bodyPr/>
        <a:lstStyle/>
        <a:p>
          <a:endParaRPr lang="ru-RU"/>
        </a:p>
      </dgm:t>
    </dgm:pt>
    <dgm:pt modelId="{8E1C1B1F-2F9D-485D-8EC3-E7FAFA08DB27}" type="sibTrans" cxnId="{E0D31085-B93A-4974-B053-211A90CF9D52}">
      <dgm:prSet/>
      <dgm:spPr/>
      <dgm:t>
        <a:bodyPr/>
        <a:lstStyle/>
        <a:p>
          <a:endParaRPr lang="ru-RU"/>
        </a:p>
      </dgm:t>
    </dgm:pt>
    <dgm:pt modelId="{7352FF10-840C-432B-A59F-255898DD3EB3}">
      <dgm:prSet/>
      <dgm:spPr/>
      <dgm:t>
        <a:bodyPr/>
        <a:lstStyle/>
        <a:p>
          <a:pPr rtl="0"/>
          <a:r>
            <a:rPr lang="ru-RU" dirty="0" smtClean="0">
              <a:latin typeface="+mn-lt"/>
            </a:rPr>
            <a:t>Помощь  и наставничество</a:t>
          </a:r>
          <a:endParaRPr lang="ru-RU" dirty="0">
            <a:latin typeface="+mn-lt"/>
          </a:endParaRPr>
        </a:p>
      </dgm:t>
    </dgm:pt>
    <dgm:pt modelId="{B59C9E26-C7AB-44F3-8B0F-DD06068135B9}" type="parTrans" cxnId="{B83E960E-EF00-4D3B-A7A9-73A5C747E9C3}">
      <dgm:prSet/>
      <dgm:spPr/>
      <dgm:t>
        <a:bodyPr/>
        <a:lstStyle/>
        <a:p>
          <a:endParaRPr lang="ru-RU"/>
        </a:p>
      </dgm:t>
    </dgm:pt>
    <dgm:pt modelId="{E0665DB9-8AD5-421E-9F27-53380B8D2786}" type="sibTrans" cxnId="{B83E960E-EF00-4D3B-A7A9-73A5C747E9C3}">
      <dgm:prSet/>
      <dgm:spPr/>
      <dgm:t>
        <a:bodyPr/>
        <a:lstStyle/>
        <a:p>
          <a:endParaRPr lang="ru-RU"/>
        </a:p>
      </dgm:t>
    </dgm:pt>
    <dgm:pt modelId="{F1DE89BA-09FA-4A10-ADC8-406AEBF0211E}">
      <dgm:prSet/>
      <dgm:spPr/>
      <dgm:t>
        <a:bodyPr/>
        <a:lstStyle/>
        <a:p>
          <a:pPr rtl="0"/>
          <a:r>
            <a:rPr lang="ru-RU" b="1" dirty="0" smtClean="0">
              <a:latin typeface="+mn-lt"/>
            </a:rPr>
            <a:t>ПРОИЗВОДСТВО ЗНАНИЙ</a:t>
          </a:r>
          <a:endParaRPr lang="ru-RU" dirty="0">
            <a:latin typeface="+mn-lt"/>
          </a:endParaRPr>
        </a:p>
      </dgm:t>
    </dgm:pt>
    <dgm:pt modelId="{A5075F75-6785-49B6-8218-D8B724932B95}" type="parTrans" cxnId="{5939F23B-0B76-4FC4-B568-F5CC6FD48016}">
      <dgm:prSet/>
      <dgm:spPr/>
      <dgm:t>
        <a:bodyPr/>
        <a:lstStyle/>
        <a:p>
          <a:endParaRPr lang="ru-RU"/>
        </a:p>
      </dgm:t>
    </dgm:pt>
    <dgm:pt modelId="{919B37E8-BF5E-464A-8B57-5E917B8EF8C8}" type="sibTrans" cxnId="{5939F23B-0B76-4FC4-B568-F5CC6FD48016}">
      <dgm:prSet/>
      <dgm:spPr/>
      <dgm:t>
        <a:bodyPr/>
        <a:lstStyle/>
        <a:p>
          <a:endParaRPr lang="ru-RU"/>
        </a:p>
      </dgm:t>
    </dgm:pt>
    <dgm:pt modelId="{758F2F98-E574-48C1-8E93-A239A9592FDC}">
      <dgm:prSet/>
      <dgm:spPr/>
      <dgm:t>
        <a:bodyPr/>
        <a:lstStyle/>
        <a:p>
          <a:pPr rtl="0"/>
          <a:r>
            <a:rPr lang="ru-RU" dirty="0" smtClean="0">
              <a:latin typeface="+mn-lt"/>
            </a:rPr>
            <a:t>Инициация  инноваций</a:t>
          </a:r>
          <a:endParaRPr lang="ru-RU" dirty="0">
            <a:latin typeface="+mn-lt"/>
          </a:endParaRPr>
        </a:p>
      </dgm:t>
    </dgm:pt>
    <dgm:pt modelId="{D6E483D3-4EC6-407B-AEE0-92D76FE7E622}" type="parTrans" cxnId="{45117E69-835D-4343-86D7-0837367E0961}">
      <dgm:prSet/>
      <dgm:spPr/>
      <dgm:t>
        <a:bodyPr/>
        <a:lstStyle/>
        <a:p>
          <a:endParaRPr lang="ru-RU"/>
        </a:p>
      </dgm:t>
    </dgm:pt>
    <dgm:pt modelId="{EBEAB1BD-6D45-4549-B519-C1C979596075}" type="sibTrans" cxnId="{45117E69-835D-4343-86D7-0837367E0961}">
      <dgm:prSet/>
      <dgm:spPr/>
      <dgm:t>
        <a:bodyPr/>
        <a:lstStyle/>
        <a:p>
          <a:endParaRPr lang="ru-RU"/>
        </a:p>
      </dgm:t>
    </dgm:pt>
    <dgm:pt modelId="{BAE3C3E7-3800-471D-9FF7-51BD95A99CF6}">
      <dgm:prSet/>
      <dgm:spPr/>
      <dgm:t>
        <a:bodyPr/>
        <a:lstStyle/>
        <a:p>
          <a:pPr rtl="0"/>
          <a:r>
            <a:rPr lang="ru-RU" dirty="0" smtClean="0">
              <a:latin typeface="+mn-lt"/>
            </a:rPr>
            <a:t>Способность  к самообразованию</a:t>
          </a:r>
          <a:endParaRPr lang="ru-RU" dirty="0">
            <a:latin typeface="+mn-lt"/>
          </a:endParaRPr>
        </a:p>
      </dgm:t>
    </dgm:pt>
    <dgm:pt modelId="{489F0386-B295-4DDA-82D7-2203A6A6AFDA}" type="parTrans" cxnId="{CA97D9B6-C818-45FC-94B7-5728AACD6FBB}">
      <dgm:prSet/>
      <dgm:spPr/>
      <dgm:t>
        <a:bodyPr/>
        <a:lstStyle/>
        <a:p>
          <a:endParaRPr lang="ru-RU"/>
        </a:p>
      </dgm:t>
    </dgm:pt>
    <dgm:pt modelId="{CEE0CE57-BE65-460D-AD4C-C5BAAE8D9CBC}" type="sibTrans" cxnId="{CA97D9B6-C818-45FC-94B7-5728AACD6FBB}">
      <dgm:prSet/>
      <dgm:spPr/>
      <dgm:t>
        <a:bodyPr/>
        <a:lstStyle/>
        <a:p>
          <a:endParaRPr lang="ru-RU"/>
        </a:p>
      </dgm:t>
    </dgm:pt>
    <dgm:pt modelId="{86A2EEBF-234E-4B5C-81A1-38A1E4F6C93C}">
      <dgm:prSet/>
      <dgm:spPr/>
      <dgm:t>
        <a:bodyPr/>
        <a:lstStyle/>
        <a:p>
          <a:pPr rtl="0"/>
          <a:r>
            <a:rPr lang="ru-RU" dirty="0" smtClean="0">
              <a:latin typeface="+mn-lt"/>
            </a:rPr>
            <a:t>Распространяющиеся технологии</a:t>
          </a:r>
          <a:endParaRPr lang="ru-RU" dirty="0">
            <a:latin typeface="+mn-lt"/>
          </a:endParaRPr>
        </a:p>
      </dgm:t>
    </dgm:pt>
    <dgm:pt modelId="{BB2D2A86-02AA-46FB-A8E1-7AE0128C71BF}" type="parTrans" cxnId="{06A8C1DB-6E21-4C6B-BF4A-AD6E2B2EA6F7}">
      <dgm:prSet/>
      <dgm:spPr/>
      <dgm:t>
        <a:bodyPr/>
        <a:lstStyle/>
        <a:p>
          <a:endParaRPr lang="ru-RU"/>
        </a:p>
      </dgm:t>
    </dgm:pt>
    <dgm:pt modelId="{809F25D1-9478-4582-9AFF-9525B87EA7D5}" type="sibTrans" cxnId="{06A8C1DB-6E21-4C6B-BF4A-AD6E2B2EA6F7}">
      <dgm:prSet/>
      <dgm:spPr/>
      <dgm:t>
        <a:bodyPr/>
        <a:lstStyle/>
        <a:p>
          <a:endParaRPr lang="ru-RU"/>
        </a:p>
      </dgm:t>
    </dgm:pt>
    <dgm:pt modelId="{7BAE6DA1-0568-42F5-89F4-E6C7883F7BBB}">
      <dgm:prSet/>
      <dgm:spPr/>
      <dgm:t>
        <a:bodyPr/>
        <a:lstStyle/>
        <a:p>
          <a:pPr rtl="0"/>
          <a:r>
            <a:rPr lang="ru-RU" dirty="0" smtClean="0">
              <a:latin typeface="+mn-lt"/>
            </a:rPr>
            <a:t>Обучающаяся  организация</a:t>
          </a:r>
          <a:endParaRPr lang="ru-RU" dirty="0">
            <a:latin typeface="+mn-lt"/>
          </a:endParaRPr>
        </a:p>
      </dgm:t>
    </dgm:pt>
    <dgm:pt modelId="{C509FDCE-26A2-4A9E-ADC1-83C8D727A907}" type="parTrans" cxnId="{E89D5B7C-1152-4791-9D28-64A5584DF673}">
      <dgm:prSet/>
      <dgm:spPr/>
      <dgm:t>
        <a:bodyPr/>
        <a:lstStyle/>
        <a:p>
          <a:endParaRPr lang="ru-RU"/>
        </a:p>
      </dgm:t>
    </dgm:pt>
    <dgm:pt modelId="{F5B78353-3FDA-4040-A011-00F206A1F110}" type="sibTrans" cxnId="{E89D5B7C-1152-4791-9D28-64A5584DF673}">
      <dgm:prSet/>
      <dgm:spPr/>
      <dgm:t>
        <a:bodyPr/>
        <a:lstStyle/>
        <a:p>
          <a:endParaRPr lang="ru-RU"/>
        </a:p>
      </dgm:t>
    </dgm:pt>
    <dgm:pt modelId="{F6E2E822-E56A-40E5-8497-240EAEEB9AF8}" type="pres">
      <dgm:prSet presAssocID="{449B6E73-A333-4236-B51D-48A968D56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4C4C8-DBE8-4A16-B582-416E6FF90561}" type="pres">
      <dgm:prSet presAssocID="{6C7B7AF4-8E4E-4BC6-BEBD-14DB20EF67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783BC-DC68-4C20-9550-C12D29D6ACF1}" type="pres">
      <dgm:prSet presAssocID="{6C7B7AF4-8E4E-4BC6-BEBD-14DB20EF671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7C382-C81E-4785-B30D-2D28DE0A8D6C}" type="pres">
      <dgm:prSet presAssocID="{D8C021F1-3C74-4711-9C23-977919E60E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AF3A-9800-4C53-9B68-19D701969D3C}" type="pres">
      <dgm:prSet presAssocID="{D8C021F1-3C74-4711-9C23-977919E60E7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DA7F9-003B-4197-A395-283F0C38CFC7}" type="pres">
      <dgm:prSet presAssocID="{F1DE89BA-09FA-4A10-ADC8-406AEBF021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BE3ED-A9BA-493C-AF0E-F290FA9C6D11}" type="pres">
      <dgm:prSet presAssocID="{F1DE89BA-09FA-4A10-ADC8-406AEBF0211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49315-A8E0-462A-9FC3-2A0E722892DD}" type="presOf" srcId="{D8C021F1-3C74-4711-9C23-977919E60E7F}" destId="{D127C382-C81E-4785-B30D-2D28DE0A8D6C}" srcOrd="0" destOrd="0" presId="urn:microsoft.com/office/officeart/2005/8/layout/vList2"/>
    <dgm:cxn modelId="{6A39C994-FDB3-4F92-BD26-7D8A219DEBE6}" srcId="{6C7B7AF4-8E4E-4BC6-BEBD-14DB20EF671B}" destId="{FEAD1E74-CA6C-4F67-A1A6-75B5F69BEC1C}" srcOrd="1" destOrd="0" parTransId="{F536D618-029B-466B-8945-EC82F74D8048}" sibTransId="{9D46EDDC-12CC-4274-825C-637D94E12723}"/>
    <dgm:cxn modelId="{B0B9F8E8-F224-4231-88B0-37B82D2F69A9}" type="presOf" srcId="{9C8FF000-35E0-4F32-8B6D-95E1E63D1305}" destId="{9BF783BC-DC68-4C20-9550-C12D29D6ACF1}" srcOrd="0" destOrd="0" presId="urn:microsoft.com/office/officeart/2005/8/layout/vList2"/>
    <dgm:cxn modelId="{0A45746D-BA26-45CF-B448-7FD18711DF02}" type="presOf" srcId="{6C7B7AF4-8E4E-4BC6-BEBD-14DB20EF671B}" destId="{C5C4C4C8-DBE8-4A16-B582-416E6FF90561}" srcOrd="0" destOrd="0" presId="urn:microsoft.com/office/officeart/2005/8/layout/vList2"/>
    <dgm:cxn modelId="{430E76A8-2ABD-46AE-BD25-93715D2E7DA4}" type="presOf" srcId="{F1DE89BA-09FA-4A10-ADC8-406AEBF0211E}" destId="{9B3DA7F9-003B-4197-A395-283F0C38CFC7}" srcOrd="0" destOrd="0" presId="urn:microsoft.com/office/officeart/2005/8/layout/vList2"/>
    <dgm:cxn modelId="{E0D31085-B93A-4974-B053-211A90CF9D52}" srcId="{D8C021F1-3C74-4711-9C23-977919E60E7F}" destId="{D08B95BF-07C9-4F67-9894-87C294779925}" srcOrd="1" destOrd="0" parTransId="{BC8E6269-3C17-4166-96D4-1141BEBFD03E}" sibTransId="{8E1C1B1F-2F9D-485D-8EC3-E7FAFA08DB27}"/>
    <dgm:cxn modelId="{5939F23B-0B76-4FC4-B568-F5CC6FD48016}" srcId="{449B6E73-A333-4236-B51D-48A968D5682A}" destId="{F1DE89BA-09FA-4A10-ADC8-406AEBF0211E}" srcOrd="2" destOrd="0" parTransId="{A5075F75-6785-49B6-8218-D8B724932B95}" sibTransId="{919B37E8-BF5E-464A-8B57-5E917B8EF8C8}"/>
    <dgm:cxn modelId="{79A5ED22-09D9-487C-B0B3-0DF05D14BB4B}" type="presOf" srcId="{7BAE6DA1-0568-42F5-89F4-E6C7883F7BBB}" destId="{885BE3ED-A9BA-493C-AF0E-F290FA9C6D11}" srcOrd="0" destOrd="3" presId="urn:microsoft.com/office/officeart/2005/8/layout/vList2"/>
    <dgm:cxn modelId="{D5DF51E6-90FE-4291-8B49-65C603F4F8E4}" type="presOf" srcId="{D08B95BF-07C9-4F67-9894-87C294779925}" destId="{F4D0AF3A-9800-4C53-9B68-19D701969D3C}" srcOrd="0" destOrd="1" presId="urn:microsoft.com/office/officeart/2005/8/layout/vList2"/>
    <dgm:cxn modelId="{089E3C0C-C4C2-4F29-BAB0-A8EAC33EE874}" type="presOf" srcId="{FEAD1E74-CA6C-4F67-A1A6-75B5F69BEC1C}" destId="{9BF783BC-DC68-4C20-9550-C12D29D6ACF1}" srcOrd="0" destOrd="1" presId="urn:microsoft.com/office/officeart/2005/8/layout/vList2"/>
    <dgm:cxn modelId="{CA97D9B6-C818-45FC-94B7-5728AACD6FBB}" srcId="{F1DE89BA-09FA-4A10-ADC8-406AEBF0211E}" destId="{BAE3C3E7-3800-471D-9FF7-51BD95A99CF6}" srcOrd="1" destOrd="0" parTransId="{489F0386-B295-4DDA-82D7-2203A6A6AFDA}" sibTransId="{CEE0CE57-BE65-460D-AD4C-C5BAAE8D9CBC}"/>
    <dgm:cxn modelId="{2E146F46-62FC-451C-8119-4375DB5360A2}" type="presOf" srcId="{BAE3C3E7-3800-471D-9FF7-51BD95A99CF6}" destId="{885BE3ED-A9BA-493C-AF0E-F290FA9C6D11}" srcOrd="0" destOrd="1" presId="urn:microsoft.com/office/officeart/2005/8/layout/vList2"/>
    <dgm:cxn modelId="{06A8C1DB-6E21-4C6B-BF4A-AD6E2B2EA6F7}" srcId="{F1DE89BA-09FA-4A10-ADC8-406AEBF0211E}" destId="{86A2EEBF-234E-4B5C-81A1-38A1E4F6C93C}" srcOrd="2" destOrd="0" parTransId="{BB2D2A86-02AA-46FB-A8E1-7AE0128C71BF}" sibTransId="{809F25D1-9478-4582-9AFF-9525B87EA7D5}"/>
    <dgm:cxn modelId="{8B9A4A6E-EA43-4380-A74D-073F727B4E89}" srcId="{6C7B7AF4-8E4E-4BC6-BEBD-14DB20EF671B}" destId="{9C8FF000-35E0-4F32-8B6D-95E1E63D1305}" srcOrd="0" destOrd="0" parTransId="{23D8024D-9EC9-473F-AE52-0427AA61A9D6}" sibTransId="{B6D62666-A603-4419-AB43-EBE83A10B756}"/>
    <dgm:cxn modelId="{7A4F1890-D47D-4F1A-9F9F-E99D4FE62E62}" type="presOf" srcId="{24E556C1-B907-4B74-A0CC-B1DE469D3006}" destId="{F4D0AF3A-9800-4C53-9B68-19D701969D3C}" srcOrd="0" destOrd="0" presId="urn:microsoft.com/office/officeart/2005/8/layout/vList2"/>
    <dgm:cxn modelId="{E89D5B7C-1152-4791-9D28-64A5584DF673}" srcId="{F1DE89BA-09FA-4A10-ADC8-406AEBF0211E}" destId="{7BAE6DA1-0568-42F5-89F4-E6C7883F7BBB}" srcOrd="3" destOrd="0" parTransId="{C509FDCE-26A2-4A9E-ADC1-83C8D727A907}" sibTransId="{F5B78353-3FDA-4040-A011-00F206A1F110}"/>
    <dgm:cxn modelId="{45117E69-835D-4343-86D7-0837367E0961}" srcId="{F1DE89BA-09FA-4A10-ADC8-406AEBF0211E}" destId="{758F2F98-E574-48C1-8E93-A239A9592FDC}" srcOrd="0" destOrd="0" parTransId="{D6E483D3-4EC6-407B-AEE0-92D76FE7E622}" sibTransId="{EBEAB1BD-6D45-4549-B519-C1C979596075}"/>
    <dgm:cxn modelId="{17D0D046-087D-4B67-80F3-44159714F22D}" srcId="{449B6E73-A333-4236-B51D-48A968D5682A}" destId="{6C7B7AF4-8E4E-4BC6-BEBD-14DB20EF671B}" srcOrd="0" destOrd="0" parTransId="{FE242414-61F0-474F-99F8-A98A31165472}" sibTransId="{CA951D2E-0255-44B9-ABBD-9D68C2C64DAD}"/>
    <dgm:cxn modelId="{FC91B7FD-8363-430A-9B7C-871C1FF7E999}" type="presOf" srcId="{7352FF10-840C-432B-A59F-255898DD3EB3}" destId="{F4D0AF3A-9800-4C53-9B68-19D701969D3C}" srcOrd="0" destOrd="2" presId="urn:microsoft.com/office/officeart/2005/8/layout/vList2"/>
    <dgm:cxn modelId="{46B5369E-7F9C-4045-9E69-03EE3B4E1050}" srcId="{D8C021F1-3C74-4711-9C23-977919E60E7F}" destId="{24E556C1-B907-4B74-A0CC-B1DE469D3006}" srcOrd="0" destOrd="0" parTransId="{36A228D7-7EDD-4CE9-A0AB-9341C69E1B08}" sibTransId="{A612A448-7F7F-4C22-ADFE-27E7DEEFFDCF}"/>
    <dgm:cxn modelId="{995A6484-3927-4508-BA72-F0DD9DB8A21E}" srcId="{449B6E73-A333-4236-B51D-48A968D5682A}" destId="{D8C021F1-3C74-4711-9C23-977919E60E7F}" srcOrd="1" destOrd="0" parTransId="{C4472EE7-AEA4-45E5-BA6D-58EFA0794C16}" sibTransId="{FC58B539-3DCE-46F1-9EBD-1AA4055BF84A}"/>
    <dgm:cxn modelId="{F003A661-66C2-456B-AC6D-192A51161108}" type="presOf" srcId="{86A2EEBF-234E-4B5C-81A1-38A1E4F6C93C}" destId="{885BE3ED-A9BA-493C-AF0E-F290FA9C6D11}" srcOrd="0" destOrd="2" presId="urn:microsoft.com/office/officeart/2005/8/layout/vList2"/>
    <dgm:cxn modelId="{C1B17067-E253-4798-8DF2-E96582AEE5AD}" type="presOf" srcId="{449B6E73-A333-4236-B51D-48A968D5682A}" destId="{F6E2E822-E56A-40E5-8497-240EAEEB9AF8}" srcOrd="0" destOrd="0" presId="urn:microsoft.com/office/officeart/2005/8/layout/vList2"/>
    <dgm:cxn modelId="{B83E960E-EF00-4D3B-A7A9-73A5C747E9C3}" srcId="{D8C021F1-3C74-4711-9C23-977919E60E7F}" destId="{7352FF10-840C-432B-A59F-255898DD3EB3}" srcOrd="2" destOrd="0" parTransId="{B59C9E26-C7AB-44F3-8B0F-DD06068135B9}" sibTransId="{E0665DB9-8AD5-421E-9F27-53380B8D2786}"/>
    <dgm:cxn modelId="{FDAC311F-4826-40B5-AA4A-2A3E5B0C7589}" type="presOf" srcId="{758F2F98-E574-48C1-8E93-A239A9592FDC}" destId="{885BE3ED-A9BA-493C-AF0E-F290FA9C6D11}" srcOrd="0" destOrd="0" presId="urn:microsoft.com/office/officeart/2005/8/layout/vList2"/>
    <dgm:cxn modelId="{B37B03CF-4647-4BAD-9527-A2948392CF03}" type="presParOf" srcId="{F6E2E822-E56A-40E5-8497-240EAEEB9AF8}" destId="{C5C4C4C8-DBE8-4A16-B582-416E6FF90561}" srcOrd="0" destOrd="0" presId="urn:microsoft.com/office/officeart/2005/8/layout/vList2"/>
    <dgm:cxn modelId="{75D7EDC4-C34D-4354-8F44-07FB1C294E41}" type="presParOf" srcId="{F6E2E822-E56A-40E5-8497-240EAEEB9AF8}" destId="{9BF783BC-DC68-4C20-9550-C12D29D6ACF1}" srcOrd="1" destOrd="0" presId="urn:microsoft.com/office/officeart/2005/8/layout/vList2"/>
    <dgm:cxn modelId="{B4B379C1-7E9D-4951-BB49-63A3A98A2CA1}" type="presParOf" srcId="{F6E2E822-E56A-40E5-8497-240EAEEB9AF8}" destId="{D127C382-C81E-4785-B30D-2D28DE0A8D6C}" srcOrd="2" destOrd="0" presId="urn:microsoft.com/office/officeart/2005/8/layout/vList2"/>
    <dgm:cxn modelId="{F783F24D-455B-41EE-89EC-4C512E191147}" type="presParOf" srcId="{F6E2E822-E56A-40E5-8497-240EAEEB9AF8}" destId="{F4D0AF3A-9800-4C53-9B68-19D701969D3C}" srcOrd="3" destOrd="0" presId="urn:microsoft.com/office/officeart/2005/8/layout/vList2"/>
    <dgm:cxn modelId="{BFAF14F1-CB69-4B1D-9307-8250084E2D9F}" type="presParOf" srcId="{F6E2E822-E56A-40E5-8497-240EAEEB9AF8}" destId="{9B3DA7F9-003B-4197-A395-283F0C38CFC7}" srcOrd="4" destOrd="0" presId="urn:microsoft.com/office/officeart/2005/8/layout/vList2"/>
    <dgm:cxn modelId="{D2FCB7CA-D0CA-4CCD-B6F9-C0FD7266EE4E}" type="presParOf" srcId="{F6E2E822-E56A-40E5-8497-240EAEEB9AF8}" destId="{885BE3ED-A9BA-493C-AF0E-F290FA9C6D11}" srcOrd="5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A90704-D053-44DC-98A6-AE601843B12C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128CB2C-458B-400F-A17B-71B467C111C2}">
      <dgm:prSet custT="1"/>
      <dgm:spPr/>
      <dgm:t>
        <a:bodyPr/>
        <a:lstStyle/>
        <a:p>
          <a:pPr algn="l" rtl="0"/>
          <a:r>
            <a:rPr lang="ru-RU" sz="1600" i="1" dirty="0" smtClean="0"/>
            <a:t>Школьники сегодня слишком зависят от грифельных досок, которые стоят очень дорого. Что будет делать ученик, если его доска разобьётся? Он не сможет научиться писать.</a:t>
          </a:r>
          <a:r>
            <a:rPr lang="en-US" sz="1600" i="1" dirty="0" smtClean="0"/>
            <a:t>               </a:t>
          </a:r>
          <a:r>
            <a:rPr lang="ru-RU" sz="1600" i="1" dirty="0" smtClean="0"/>
            <a:t>     </a:t>
          </a:r>
          <a:r>
            <a:rPr lang="ru-RU" sz="1600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Из выступления на собрании учителей (1703)</a:t>
          </a:r>
          <a:endParaRPr lang="en-US" sz="1600" dirty="0">
            <a:ln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8466C3B9-5FBE-4A09-8DDA-B95EC913505B}" type="parTrans" cxnId="{2FF5FE68-7536-423D-97BE-FE0583E86DBB}">
      <dgm:prSet/>
      <dgm:spPr/>
      <dgm:t>
        <a:bodyPr/>
        <a:lstStyle/>
        <a:p>
          <a:endParaRPr lang="ru-RU" sz="1600"/>
        </a:p>
      </dgm:t>
    </dgm:pt>
    <dgm:pt modelId="{111236BE-F1D7-4B4B-8200-C5BC76AE08FE}" type="sibTrans" cxnId="{2FF5FE68-7536-423D-97BE-FE0583E86DBB}">
      <dgm:prSet/>
      <dgm:spPr/>
      <dgm:t>
        <a:bodyPr/>
        <a:lstStyle/>
        <a:p>
          <a:endParaRPr lang="ru-RU" sz="1600"/>
        </a:p>
      </dgm:t>
    </dgm:pt>
    <dgm:pt modelId="{AEB1337A-D31A-46A5-8A44-DBF46D16E0C6}">
      <dgm:prSet custT="1"/>
      <dgm:spPr/>
      <dgm:t>
        <a:bodyPr/>
        <a:lstStyle/>
        <a:p>
          <a:pPr rtl="0"/>
          <a:r>
            <a:rPr lang="ru-RU" sz="1600" i="1" dirty="0" smtClean="0"/>
            <a:t>Школьники сегодня очень зависят от бумаги. Они не знают, как правильно пользоваться грифельной доской, чтобы не обсыпать себя мелом с ног до головы. Что они станут делать, когда у них не будет достаточно бумаги?</a:t>
          </a:r>
          <a:r>
            <a:rPr lang="en-US" sz="1600" i="1" dirty="0" smtClean="0"/>
            <a:t> </a:t>
          </a:r>
          <a:r>
            <a:rPr lang="ru-RU" sz="1600" i="1" dirty="0" smtClean="0"/>
            <a:t>                 </a:t>
          </a:r>
          <a:r>
            <a:rPr lang="ru-RU" sz="1600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Отчет директора школы (1815)</a:t>
          </a:r>
          <a:endParaRPr lang="en-US" sz="1600" dirty="0" smtClean="0">
            <a:ln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89143E7E-21C4-441B-9F72-8DBFC6440B46}" type="parTrans" cxnId="{57461053-8778-4FCB-8D12-6BACBF628059}">
      <dgm:prSet/>
      <dgm:spPr/>
      <dgm:t>
        <a:bodyPr/>
        <a:lstStyle/>
        <a:p>
          <a:endParaRPr lang="ru-RU" sz="1600"/>
        </a:p>
      </dgm:t>
    </dgm:pt>
    <dgm:pt modelId="{0D5BD6AC-ED61-4E8E-9B06-582380D18A45}" type="sibTrans" cxnId="{57461053-8778-4FCB-8D12-6BACBF628059}">
      <dgm:prSet/>
      <dgm:spPr/>
      <dgm:t>
        <a:bodyPr/>
        <a:lstStyle/>
        <a:p>
          <a:endParaRPr lang="ru-RU" sz="1600"/>
        </a:p>
      </dgm:t>
    </dgm:pt>
    <dgm:pt modelId="{96E693ED-C306-4B2B-A88C-16F2083686CC}">
      <dgm:prSet custT="1"/>
      <dgm:spPr/>
      <dgm:t>
        <a:bodyPr/>
        <a:lstStyle/>
        <a:p>
          <a:pPr rtl="0"/>
          <a:r>
            <a:rPr lang="ru-RU" sz="1600" i="1" dirty="0" smtClean="0"/>
            <a:t>Школьники сегодня слишком зависят от чернил. Они не знают, как заточить перочинным ножиком карандаш. Перо и чернила никогда не заменят карандаш!</a:t>
          </a:r>
          <a:r>
            <a:rPr lang="en-US" sz="1600" i="1" dirty="0" smtClean="0"/>
            <a:t> </a:t>
          </a:r>
          <a:r>
            <a:rPr lang="ru-RU" sz="1600" i="1" dirty="0" smtClean="0"/>
            <a:t>                                                 </a:t>
          </a:r>
          <a:r>
            <a:rPr lang="ru-RU" sz="1600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Журнал Национальной ассоциации учителей (1907)</a:t>
          </a:r>
          <a:endParaRPr lang="en-US" sz="1600" dirty="0" smtClean="0">
            <a:ln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E8E99A91-260B-458A-A858-B200585EE832}" type="parTrans" cxnId="{7E591332-B064-4EB4-ACC0-67249DC47BD7}">
      <dgm:prSet/>
      <dgm:spPr/>
      <dgm:t>
        <a:bodyPr/>
        <a:lstStyle/>
        <a:p>
          <a:endParaRPr lang="ru-RU" sz="1600"/>
        </a:p>
      </dgm:t>
    </dgm:pt>
    <dgm:pt modelId="{327C6B86-828D-4A10-B884-B9EEA9B9708E}" type="sibTrans" cxnId="{7E591332-B064-4EB4-ACC0-67249DC47BD7}">
      <dgm:prSet/>
      <dgm:spPr/>
      <dgm:t>
        <a:bodyPr/>
        <a:lstStyle/>
        <a:p>
          <a:endParaRPr lang="ru-RU" sz="1600"/>
        </a:p>
      </dgm:t>
    </dgm:pt>
    <dgm:pt modelId="{A21C2C9F-7AF9-43F7-BF77-270F997D44AF}">
      <dgm:prSet custT="1"/>
      <dgm:spPr/>
      <dgm:t>
        <a:bodyPr/>
        <a:lstStyle/>
        <a:p>
          <a:pPr rtl="0"/>
          <a:r>
            <a:rPr lang="ru-RU" sz="1600" i="1" dirty="0" smtClean="0"/>
            <a:t>Школьники сегодня слишком зависят от авторучек. Они не умеют писать металлическими перьями. Родители не должны позволять детям такую роскошь, потому что в реальном мире, на производстве и в офисах еще редко встретишь подобные экстравагантные приспособления.</a:t>
          </a:r>
          <a:r>
            <a:rPr lang="en-US" sz="1600" i="1" dirty="0" smtClean="0"/>
            <a:t> </a:t>
          </a:r>
          <a:r>
            <a:rPr lang="ru-RU" sz="1600" i="1" dirty="0" smtClean="0"/>
            <a:t>               </a:t>
          </a:r>
          <a:r>
            <a:rPr lang="ru-RU" sz="1600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Газета «Родительский комитет» (1941)</a:t>
          </a:r>
          <a:endParaRPr lang="en-US" sz="1600" dirty="0" smtClean="0">
            <a:ln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5EC8DB9D-BAC0-488D-BAE5-9A69A3417E3F}" type="parTrans" cxnId="{A9F1D72A-C953-4912-91E1-93497BB98650}">
      <dgm:prSet/>
      <dgm:spPr/>
      <dgm:t>
        <a:bodyPr/>
        <a:lstStyle/>
        <a:p>
          <a:endParaRPr lang="ru-RU" sz="1600"/>
        </a:p>
      </dgm:t>
    </dgm:pt>
    <dgm:pt modelId="{D358B482-42A1-4070-94C4-0713BBBA83C0}" type="sibTrans" cxnId="{A9F1D72A-C953-4912-91E1-93497BB98650}">
      <dgm:prSet/>
      <dgm:spPr/>
      <dgm:t>
        <a:bodyPr/>
        <a:lstStyle/>
        <a:p>
          <a:endParaRPr lang="ru-RU" sz="1600"/>
        </a:p>
      </dgm:t>
    </dgm:pt>
    <dgm:pt modelId="{9254AFFC-BD28-42A4-83E2-0932C7D9FF1F}">
      <dgm:prSet custT="1"/>
      <dgm:spPr/>
      <dgm:t>
        <a:bodyPr/>
        <a:lstStyle/>
        <a:p>
          <a:pPr rtl="0"/>
          <a:r>
            <a:rPr lang="ru-RU" sz="1600" i="1" dirty="0" smtClean="0"/>
            <a:t>Шариковые авторучки разрушат систему образования в нашей стране. Школьники просто постоянно выбрасывают старые и покупают новые. Банковские служащие и офисные работники никогда не позволят себе подобной роскоши.</a:t>
          </a:r>
          <a:r>
            <a:rPr lang="en-US" sz="1600" i="1" dirty="0" smtClean="0"/>
            <a:t>    </a:t>
          </a:r>
          <a:r>
            <a:rPr lang="ru-RU" sz="1600" i="1" dirty="0" smtClean="0"/>
            <a:t>                                  </a:t>
          </a:r>
          <a:r>
            <a:rPr lang="ru-RU" sz="1600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Журнал «</a:t>
          </a:r>
          <a:r>
            <a:rPr lang="ru-RU" sz="1600" dirty="0" err="1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Federal</a:t>
          </a:r>
          <a:r>
            <a:rPr lang="ru-RU" sz="1600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 </a:t>
          </a:r>
          <a:r>
            <a:rPr lang="ru-RU" sz="1600" dirty="0" err="1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Teachers</a:t>
          </a:r>
          <a:r>
            <a:rPr lang="ru-RU" sz="1600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» (1950)</a:t>
          </a:r>
        </a:p>
      </dgm:t>
    </dgm:pt>
    <dgm:pt modelId="{57EC5AC0-1877-401B-ADA4-DD79C03CAB2D}" type="parTrans" cxnId="{9404597F-1201-4244-97FF-87DB1958DD23}">
      <dgm:prSet/>
      <dgm:spPr/>
      <dgm:t>
        <a:bodyPr/>
        <a:lstStyle/>
        <a:p>
          <a:endParaRPr lang="ru-RU" sz="1600"/>
        </a:p>
      </dgm:t>
    </dgm:pt>
    <dgm:pt modelId="{2CC4C186-045D-4D96-9BA7-2ACD864C7DAA}" type="sibTrans" cxnId="{9404597F-1201-4244-97FF-87DB1958DD23}">
      <dgm:prSet/>
      <dgm:spPr/>
      <dgm:t>
        <a:bodyPr/>
        <a:lstStyle/>
        <a:p>
          <a:endParaRPr lang="ru-RU" sz="1600"/>
        </a:p>
      </dgm:t>
    </dgm:pt>
    <dgm:pt modelId="{3A208423-5879-4611-81EB-579F9B29CCAF}" type="pres">
      <dgm:prSet presAssocID="{97A90704-D053-44DC-98A6-AE601843B1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4B1CE-3DE8-4C05-A9DA-C4C67160C848}" type="pres">
      <dgm:prSet presAssocID="{4128CB2C-458B-400F-A17B-71B467C111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FA9EB-02F4-4AEF-A333-8F97A904B3ED}" type="pres">
      <dgm:prSet presAssocID="{111236BE-F1D7-4B4B-8200-C5BC76AE08FE}" presName="spacer" presStyleCnt="0"/>
      <dgm:spPr/>
    </dgm:pt>
    <dgm:pt modelId="{1A1F652F-704B-48FE-BD38-6E06F3F21E82}" type="pres">
      <dgm:prSet presAssocID="{AEB1337A-D31A-46A5-8A44-DBF46D16E0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E61D9-1ECC-40F2-BA33-3D1DFC119E7E}" type="pres">
      <dgm:prSet presAssocID="{0D5BD6AC-ED61-4E8E-9B06-582380D18A45}" presName="spacer" presStyleCnt="0"/>
      <dgm:spPr/>
    </dgm:pt>
    <dgm:pt modelId="{072CC414-8164-4D20-8A19-B040952AD6E8}" type="pres">
      <dgm:prSet presAssocID="{96E693ED-C306-4B2B-A88C-16F2083686C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F3CD2-881A-40CD-8D4E-6E4022550275}" type="pres">
      <dgm:prSet presAssocID="{327C6B86-828D-4A10-B884-B9EEA9B9708E}" presName="spacer" presStyleCnt="0"/>
      <dgm:spPr/>
    </dgm:pt>
    <dgm:pt modelId="{81B28F6A-CFE4-44E4-8D74-9EFDA84E098B}" type="pres">
      <dgm:prSet presAssocID="{A21C2C9F-7AF9-43F7-BF77-270F997D44A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73A00-FB8A-4966-88B2-92393FA5E7A6}" type="pres">
      <dgm:prSet presAssocID="{D358B482-42A1-4070-94C4-0713BBBA83C0}" presName="spacer" presStyleCnt="0"/>
      <dgm:spPr/>
    </dgm:pt>
    <dgm:pt modelId="{22241CD5-EBDC-4CA5-93EE-515AF84AA479}" type="pres">
      <dgm:prSet presAssocID="{9254AFFC-BD28-42A4-83E2-0932C7D9FF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6F8AF-FB15-4DC4-A970-B90684786D0A}" type="presOf" srcId="{4128CB2C-458B-400F-A17B-71B467C111C2}" destId="{0644B1CE-3DE8-4C05-A9DA-C4C67160C848}" srcOrd="0" destOrd="0" presId="urn:microsoft.com/office/officeart/2005/8/layout/vList2"/>
    <dgm:cxn modelId="{E03449EC-4F65-493B-8284-D43DEE86CEB3}" type="presOf" srcId="{96E693ED-C306-4B2B-A88C-16F2083686CC}" destId="{072CC414-8164-4D20-8A19-B040952AD6E8}" srcOrd="0" destOrd="0" presId="urn:microsoft.com/office/officeart/2005/8/layout/vList2"/>
    <dgm:cxn modelId="{F095C480-2365-49AF-BFE2-07FDB5A8C188}" type="presOf" srcId="{9254AFFC-BD28-42A4-83E2-0932C7D9FF1F}" destId="{22241CD5-EBDC-4CA5-93EE-515AF84AA479}" srcOrd="0" destOrd="0" presId="urn:microsoft.com/office/officeart/2005/8/layout/vList2"/>
    <dgm:cxn modelId="{57461053-8778-4FCB-8D12-6BACBF628059}" srcId="{97A90704-D053-44DC-98A6-AE601843B12C}" destId="{AEB1337A-D31A-46A5-8A44-DBF46D16E0C6}" srcOrd="1" destOrd="0" parTransId="{89143E7E-21C4-441B-9F72-8DBFC6440B46}" sibTransId="{0D5BD6AC-ED61-4E8E-9B06-582380D18A45}"/>
    <dgm:cxn modelId="{7E591332-B064-4EB4-ACC0-67249DC47BD7}" srcId="{97A90704-D053-44DC-98A6-AE601843B12C}" destId="{96E693ED-C306-4B2B-A88C-16F2083686CC}" srcOrd="2" destOrd="0" parTransId="{E8E99A91-260B-458A-A858-B200585EE832}" sibTransId="{327C6B86-828D-4A10-B884-B9EEA9B9708E}"/>
    <dgm:cxn modelId="{2E3C29DC-DF15-4318-833A-6F014ECFE985}" type="presOf" srcId="{A21C2C9F-7AF9-43F7-BF77-270F997D44AF}" destId="{81B28F6A-CFE4-44E4-8D74-9EFDA84E098B}" srcOrd="0" destOrd="0" presId="urn:microsoft.com/office/officeart/2005/8/layout/vList2"/>
    <dgm:cxn modelId="{9404597F-1201-4244-97FF-87DB1958DD23}" srcId="{97A90704-D053-44DC-98A6-AE601843B12C}" destId="{9254AFFC-BD28-42A4-83E2-0932C7D9FF1F}" srcOrd="4" destOrd="0" parTransId="{57EC5AC0-1877-401B-ADA4-DD79C03CAB2D}" sibTransId="{2CC4C186-045D-4D96-9BA7-2ACD864C7DAA}"/>
    <dgm:cxn modelId="{3E83F0D2-C5D9-430B-A3B0-7C8717F0E202}" type="presOf" srcId="{97A90704-D053-44DC-98A6-AE601843B12C}" destId="{3A208423-5879-4611-81EB-579F9B29CCAF}" srcOrd="0" destOrd="0" presId="urn:microsoft.com/office/officeart/2005/8/layout/vList2"/>
    <dgm:cxn modelId="{A9F1D72A-C953-4912-91E1-93497BB98650}" srcId="{97A90704-D053-44DC-98A6-AE601843B12C}" destId="{A21C2C9F-7AF9-43F7-BF77-270F997D44AF}" srcOrd="3" destOrd="0" parTransId="{5EC8DB9D-BAC0-488D-BAE5-9A69A3417E3F}" sibTransId="{D358B482-42A1-4070-94C4-0713BBBA83C0}"/>
    <dgm:cxn modelId="{060EB5F2-CC25-4673-A671-E9F635DEF451}" type="presOf" srcId="{AEB1337A-D31A-46A5-8A44-DBF46D16E0C6}" destId="{1A1F652F-704B-48FE-BD38-6E06F3F21E82}" srcOrd="0" destOrd="0" presId="urn:microsoft.com/office/officeart/2005/8/layout/vList2"/>
    <dgm:cxn modelId="{2FF5FE68-7536-423D-97BE-FE0583E86DBB}" srcId="{97A90704-D053-44DC-98A6-AE601843B12C}" destId="{4128CB2C-458B-400F-A17B-71B467C111C2}" srcOrd="0" destOrd="0" parTransId="{8466C3B9-5FBE-4A09-8DDA-B95EC913505B}" sibTransId="{111236BE-F1D7-4B4B-8200-C5BC76AE08FE}"/>
    <dgm:cxn modelId="{BB0115D8-4A9E-470B-A734-C00D183CCB62}" type="presParOf" srcId="{3A208423-5879-4611-81EB-579F9B29CCAF}" destId="{0644B1CE-3DE8-4C05-A9DA-C4C67160C848}" srcOrd="0" destOrd="0" presId="urn:microsoft.com/office/officeart/2005/8/layout/vList2"/>
    <dgm:cxn modelId="{399C2377-487C-48D5-8209-7342382A7BAB}" type="presParOf" srcId="{3A208423-5879-4611-81EB-579F9B29CCAF}" destId="{41EFA9EB-02F4-4AEF-A333-8F97A904B3ED}" srcOrd="1" destOrd="0" presId="urn:microsoft.com/office/officeart/2005/8/layout/vList2"/>
    <dgm:cxn modelId="{B991E442-B89F-4F5F-91AE-4E43E3EC4CA7}" type="presParOf" srcId="{3A208423-5879-4611-81EB-579F9B29CCAF}" destId="{1A1F652F-704B-48FE-BD38-6E06F3F21E82}" srcOrd="2" destOrd="0" presId="urn:microsoft.com/office/officeart/2005/8/layout/vList2"/>
    <dgm:cxn modelId="{A23CEAA2-158E-4478-BCB5-F0F70886612A}" type="presParOf" srcId="{3A208423-5879-4611-81EB-579F9B29CCAF}" destId="{47BE61D9-1ECC-40F2-BA33-3D1DFC119E7E}" srcOrd="3" destOrd="0" presId="urn:microsoft.com/office/officeart/2005/8/layout/vList2"/>
    <dgm:cxn modelId="{CCDE888F-0A01-426C-A8C1-62B5D6F5BCA6}" type="presParOf" srcId="{3A208423-5879-4611-81EB-579F9B29CCAF}" destId="{072CC414-8164-4D20-8A19-B040952AD6E8}" srcOrd="4" destOrd="0" presId="urn:microsoft.com/office/officeart/2005/8/layout/vList2"/>
    <dgm:cxn modelId="{1DD6AA75-714C-4B5D-A737-7D5F81CDD08C}" type="presParOf" srcId="{3A208423-5879-4611-81EB-579F9B29CCAF}" destId="{29DF3CD2-881A-40CD-8D4E-6E4022550275}" srcOrd="5" destOrd="0" presId="urn:microsoft.com/office/officeart/2005/8/layout/vList2"/>
    <dgm:cxn modelId="{C5BD77E3-0F49-41EA-A963-4A52DA21FDE5}" type="presParOf" srcId="{3A208423-5879-4611-81EB-579F9B29CCAF}" destId="{81B28F6A-CFE4-44E4-8D74-9EFDA84E098B}" srcOrd="6" destOrd="0" presId="urn:microsoft.com/office/officeart/2005/8/layout/vList2"/>
    <dgm:cxn modelId="{9E0DB733-2B8D-4AEA-8D25-C05A0D8C847B}" type="presParOf" srcId="{3A208423-5879-4611-81EB-579F9B29CCAF}" destId="{E6573A00-FB8A-4966-88B2-92393FA5E7A6}" srcOrd="7" destOrd="0" presId="urn:microsoft.com/office/officeart/2005/8/layout/vList2"/>
    <dgm:cxn modelId="{BA03BC44-9166-450E-9D86-2A26D4483D6C}" type="presParOf" srcId="{3A208423-5879-4611-81EB-579F9B29CCAF}" destId="{22241CD5-EBDC-4CA5-93EE-515AF84AA479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715404" y="0"/>
            <a:ext cx="428596" cy="6858000"/>
          </a:xfrm>
          <a:prstGeom prst="rect">
            <a:avLst/>
          </a:prstGeom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 rot="-1980000">
            <a:off x="8786809" y="279766"/>
            <a:ext cx="714380" cy="714380"/>
          </a:xfrm>
          <a:prstGeom prst="roundRect">
            <a:avLst>
              <a:gd name="adj" fmla="val 11053"/>
            </a:avLst>
          </a:prstGeom>
          <a:blipFill>
            <a:blip r:embed="rId2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 rot="-1980000">
            <a:off x="7552743" y="123223"/>
            <a:ext cx="642942" cy="642942"/>
          </a:xfrm>
          <a:prstGeom prst="roundRect">
            <a:avLst>
              <a:gd name="adj" fmla="val 11677"/>
            </a:avLst>
          </a:prstGeom>
          <a:blipFill>
            <a:blip r:embed="rId3" cstate="screen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 rot="19706477">
            <a:off x="7974799" y="193045"/>
            <a:ext cx="1000132" cy="928694"/>
          </a:xfrm>
          <a:prstGeom prst="roundRect">
            <a:avLst>
              <a:gd name="adj" fmla="val 8030"/>
            </a:avLst>
          </a:prstGeom>
          <a:blipFill>
            <a:blip r:embed="rId4" cstate="screen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 rot="-1980000">
            <a:off x="7530309" y="1197550"/>
            <a:ext cx="1000132" cy="928694"/>
          </a:xfrm>
          <a:prstGeom prst="roundRect">
            <a:avLst>
              <a:gd name="adj" fmla="val 11485"/>
            </a:avLst>
          </a:prstGeom>
          <a:blipFill>
            <a:blip r:embed="rId5" cstate="screen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 rot="19705541">
            <a:off x="7058315" y="581455"/>
            <a:ext cx="785818" cy="714380"/>
          </a:xfrm>
          <a:prstGeom prst="roundRect">
            <a:avLst>
              <a:gd name="adj" fmla="val 10543"/>
            </a:avLst>
          </a:prstGeom>
          <a:blipFill>
            <a:blip r:embed="rId6" cstate="screen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 rot="-1980000">
            <a:off x="8209376" y="922708"/>
            <a:ext cx="714380" cy="714380"/>
          </a:xfrm>
          <a:prstGeom prst="roundRect">
            <a:avLst>
              <a:gd name="adj" fmla="val 11053"/>
            </a:avLst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 userDrawn="1"/>
        </p:nvSpPr>
        <p:spPr>
          <a:xfrm rot="-1980000">
            <a:off x="6963333" y="1181168"/>
            <a:ext cx="566850" cy="554648"/>
          </a:xfrm>
          <a:prstGeom prst="roundRect">
            <a:avLst>
              <a:gd name="adj" fmla="val 11053"/>
            </a:avLst>
          </a:prstGeom>
          <a:blipFill>
            <a:blip r:embed="rId8" cstate="screen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 rot="19705541">
            <a:off x="8629950" y="1295836"/>
            <a:ext cx="785818" cy="714380"/>
          </a:xfrm>
          <a:prstGeom prst="roundRect">
            <a:avLst>
              <a:gd name="adj" fmla="val 10543"/>
            </a:avLst>
          </a:prstGeom>
          <a:blipFill>
            <a:blip r:embed="rId9" cstate="screen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 rot="19617522" flipH="1">
            <a:off x="-148793" y="5280502"/>
            <a:ext cx="714380" cy="714380"/>
          </a:xfrm>
          <a:prstGeom prst="roundRect">
            <a:avLst>
              <a:gd name="adj" fmla="val 11053"/>
            </a:avLst>
          </a:prstGeom>
          <a:blipFill>
            <a:blip r:embed="rId10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 rot="-1980000">
            <a:off x="-109029" y="5753201"/>
            <a:ext cx="566850" cy="554648"/>
          </a:xfrm>
          <a:prstGeom prst="roundRect">
            <a:avLst>
              <a:gd name="adj" fmla="val 11053"/>
            </a:avLst>
          </a:prstGeom>
          <a:blipFill>
            <a:blip r:embed="rId8" cstate="screen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 rot="-1980000">
            <a:off x="494073" y="5863853"/>
            <a:ext cx="714380" cy="714380"/>
          </a:xfrm>
          <a:prstGeom prst="roundRect">
            <a:avLst>
              <a:gd name="adj" fmla="val 11053"/>
            </a:avLst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 rot="-1980000">
            <a:off x="123222" y="6338304"/>
            <a:ext cx="642942" cy="642942"/>
          </a:xfrm>
          <a:prstGeom prst="roundRect">
            <a:avLst>
              <a:gd name="adj" fmla="val 11677"/>
            </a:avLst>
          </a:prstGeom>
          <a:blipFill>
            <a:blip r:embed="rId11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42844" y="1357298"/>
            <a:ext cx="9001156" cy="714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715404" y="0"/>
            <a:ext cx="428596" cy="6858000"/>
          </a:xfrm>
          <a:prstGeom prst="rect">
            <a:avLst/>
          </a:prstGeom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8501058" y="857232"/>
            <a:ext cx="642942" cy="642942"/>
          </a:xfrm>
          <a:prstGeom prst="roundRect">
            <a:avLst>
              <a:gd name="adj" fmla="val 11677"/>
            </a:avLst>
          </a:prstGeom>
          <a:blipFill>
            <a:blip r:embed="rId2" cstate="screen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7572396" y="142852"/>
            <a:ext cx="714380" cy="642942"/>
          </a:xfrm>
          <a:prstGeom prst="roundRect">
            <a:avLst>
              <a:gd name="adj" fmla="val 11677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 flipH="1">
            <a:off x="8429620" y="71414"/>
            <a:ext cx="714380" cy="714380"/>
          </a:xfrm>
          <a:prstGeom prst="roundRect">
            <a:avLst>
              <a:gd name="adj" fmla="val 11053"/>
            </a:avLst>
          </a:prstGeom>
          <a:blipFill>
            <a:blip r:embed="rId4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7719926" y="785794"/>
            <a:ext cx="566850" cy="554648"/>
          </a:xfrm>
          <a:prstGeom prst="roundRect">
            <a:avLst>
              <a:gd name="adj" fmla="val 11053"/>
            </a:avLst>
          </a:prstGeom>
          <a:blipFill>
            <a:blip r:embed="rId5" cstate="screen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8143900" y="428604"/>
            <a:ext cx="714380" cy="714380"/>
          </a:xfrm>
          <a:prstGeom prst="roundRect">
            <a:avLst>
              <a:gd name="adj" fmla="val 11053"/>
            </a:avLst>
          </a:prstGeom>
          <a:blipFill>
            <a:blip r:embed="rId6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9C58-6714-41CF-BA36-04363879CABB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72B6-EB08-4946-8E34-E8D4E58B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7772400" cy="147002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 smtClean="0">
                <a:solidFill>
                  <a:srgbClr val="003A00"/>
                </a:solidFill>
                <a:ea typeface="Calibri" pitchFamily="34" charset="0"/>
                <a:cs typeface="Times New Roman" pitchFamily="18" charset="0"/>
              </a:rPr>
              <a:t>«Элементы электронного обучения в образовательном процессе гимназии»</a:t>
            </a:r>
            <a:endParaRPr lang="ru-RU" sz="3600" dirty="0" smtClean="0">
              <a:solidFill>
                <a:srgbClr val="003A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50057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solidFill>
                  <a:srgbClr val="003300"/>
                </a:solidFill>
              </a:rPr>
              <a:t>Клесова</a:t>
            </a:r>
            <a:r>
              <a:rPr lang="ru-RU" sz="2000" dirty="0" smtClean="0">
                <a:solidFill>
                  <a:srgbClr val="003300"/>
                </a:solidFill>
              </a:rPr>
              <a:t> Н.К., </a:t>
            </a:r>
          </a:p>
          <a:p>
            <a:pPr algn="r"/>
            <a:r>
              <a:rPr lang="ru-RU" sz="2000" dirty="0" smtClean="0">
                <a:solidFill>
                  <a:srgbClr val="003300"/>
                </a:solidFill>
              </a:rPr>
              <a:t>учитель информатики, </a:t>
            </a:r>
          </a:p>
          <a:p>
            <a:pPr algn="r"/>
            <a:r>
              <a:rPr lang="ru-RU" sz="2000" dirty="0" smtClean="0">
                <a:solidFill>
                  <a:srgbClr val="003300"/>
                </a:solidFill>
              </a:rPr>
              <a:t>сетевой координатор</a:t>
            </a: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11266" name="Picture 2" descr="http://gimn56.tsu.ru/img/upload/14308881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113319" cy="1143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285728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МУНИЦИПАЛЬНОЕ АВТОНОМНОЕ ОБЩЕОБРАЗОВАТЕЛЬНОЕ УЧРЕЖДЕНИЕ ГИМНАЗИЯ №56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607220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ТОМСК – 2017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24 августа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3300"/>
                </a:solidFill>
              </a:rPr>
              <a:t>Федеральный закон N 273-ФЗ                                    "Об образовании в Российской Федерации" 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  <a:endParaRPr lang="ru-RU" sz="2400" dirty="0" smtClean="0">
              <a:solidFill>
                <a:srgbClr val="003300"/>
              </a:solidFill>
            </a:endParaRPr>
          </a:p>
        </p:txBody>
      </p:sp>
      <p:pic>
        <p:nvPicPr>
          <p:cNvPr id="1026" name="Picture 2" descr="D:\Перенесено со старого компа\Надя\дистанционнон\семинар директоров\фото\фото\20160127_1343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5" y="3071810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3300"/>
                </a:solidFill>
              </a:rPr>
              <a:t>Федеральный закон N 273-ФЗ                                    "Об образовании в Российской Федерации" 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82153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3300"/>
                </a:solidFill>
              </a:rPr>
              <a:t>Под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электронным обучением </a:t>
            </a:r>
            <a:r>
              <a:rPr lang="ru-RU" sz="2000" dirty="0" smtClean="0">
                <a:solidFill>
                  <a:srgbClr val="003300"/>
                </a:solidFill>
              </a:rPr>
              <a:t>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 </a:t>
            </a:r>
          </a:p>
          <a:p>
            <a:pPr fontAlgn="base"/>
            <a:endParaRPr lang="ru-RU" sz="2000" dirty="0" smtClean="0">
              <a:solidFill>
                <a:srgbClr val="003300"/>
              </a:solidFill>
            </a:endParaRPr>
          </a:p>
          <a:p>
            <a:pPr fontAlgn="base"/>
            <a:r>
              <a:rPr lang="ru-RU" sz="2000" dirty="0" smtClean="0">
                <a:solidFill>
                  <a:srgbClr val="003300"/>
                </a:solidFill>
              </a:rPr>
              <a:t>Под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дистанционными образовательными технологиями </a:t>
            </a:r>
            <a:r>
              <a:rPr lang="ru-RU" sz="2000" dirty="0" smtClean="0">
                <a:solidFill>
                  <a:srgbClr val="003300"/>
                </a:solidFill>
              </a:rPr>
              <a:t>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Электронное обучение</a:t>
            </a:r>
            <a:endParaRPr lang="ru-RU" b="1" dirty="0">
              <a:solidFill>
                <a:srgbClr val="0033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1" y="1500174"/>
          <a:ext cx="835824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 descr="http://physicon.ru/pic/product/inter_courses/catalog/m-lib/ok/open_coll_al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9124" y="4929198"/>
            <a:ext cx="2928958" cy="179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gimn56.tsu.ru/img/upload/136687364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71538" y="4939480"/>
            <a:ext cx="2214578" cy="171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3300"/>
                </a:solidFill>
              </a:rPr>
              <a:t>Дистанционные технологии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1714488"/>
          <a:ext cx="814393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0" y="3500438"/>
            <a:ext cx="257176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35811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ИКТ компетентность учителя</a:t>
            </a:r>
            <a:endParaRPr lang="en-US" b="1" dirty="0" smtClean="0">
              <a:solidFill>
                <a:srgbClr val="0033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833643"/>
          <a:ext cx="4857784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714488"/>
            <a:ext cx="3500462" cy="491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i.strizhak-yuliya.ru/u/pic/40/e99e825e0311e39f364240f3284aaa/-/ikt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6248" y="5143512"/>
            <a:ext cx="1016198" cy="127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Разнообразие платформ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/>
              <a:t>Приказ № 870 </a:t>
            </a:r>
            <a:r>
              <a:rPr lang="ru-RU" sz="2000" b="1" dirty="0" err="1" smtClean="0"/>
              <a:t>Минобрнауки</a:t>
            </a:r>
            <a:endParaRPr lang="ru-RU" sz="2000" b="1" dirty="0" smtClean="0"/>
          </a:p>
          <a:p>
            <a:r>
              <a:rPr lang="ru-RU" sz="2000" dirty="0" smtClean="0"/>
              <a:t> </a:t>
            </a:r>
            <a:r>
              <a:rPr lang="ru-RU" sz="2000" i="1" dirty="0" smtClean="0"/>
              <a:t>«электронная форма учебника»</a:t>
            </a:r>
            <a:r>
              <a:rPr lang="ru-RU" sz="2000" dirty="0" smtClean="0"/>
              <a:t> (ЭФУ) и даже дано её определение:  </a:t>
            </a:r>
            <a:r>
              <a:rPr lang="ru-RU" sz="2000" i="1" dirty="0" smtClean="0"/>
              <a:t>«соответствующей по структуре и содержанию печатной форме учебника, содержащей адаптированный под электронный формат иллюстрационный материал, </a:t>
            </a:r>
            <a:r>
              <a:rPr lang="ru-RU" sz="2000" i="1" dirty="0" err="1" smtClean="0"/>
              <a:t>мультимедийные</a:t>
            </a:r>
            <a:r>
              <a:rPr lang="ru-RU" sz="2000" i="1" dirty="0" smtClean="0"/>
              <a:t> элементы и интерактивные ссылки, расширяющие и дополняющие содержание учебника»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4143380"/>
            <a:ext cx="3429024" cy="230105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362701">
            <a:off x="864549" y="3813125"/>
            <a:ext cx="1806337" cy="239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67247">
            <a:off x="5950020" y="3760518"/>
            <a:ext cx="2741537" cy="2074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Что за времена настали?!</a:t>
            </a:r>
            <a:endParaRPr lang="ru-RU" b="1" dirty="0">
              <a:solidFill>
                <a:srgbClr val="0033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428736"/>
          <a:ext cx="8358246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2214554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00"/>
                </a:solidFill>
              </a:rPr>
              <a:t>Спасибо за внимание!</a:t>
            </a:r>
            <a:endParaRPr lang="ru-RU" sz="4000" dirty="0">
              <a:solidFill>
                <a:srgbClr val="0033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43108" y="307181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Клесова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Н.К.,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информатики,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сетевой координатор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214950"/>
            <a:ext cx="821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Использованы материалы сайта   </a:t>
            </a:r>
            <a:r>
              <a:rPr lang="en-US" dirty="0" smtClean="0"/>
              <a:t>http://didaktor.ru</a:t>
            </a:r>
            <a:endParaRPr lang="ru-RU" dirty="0" smtClean="0"/>
          </a:p>
          <a:p>
            <a:r>
              <a:rPr lang="ru-RU" i="1" dirty="0" err="1" smtClean="0"/>
              <a:t>Аствацатуров</a:t>
            </a:r>
            <a:r>
              <a:rPr lang="ru-RU" i="1" dirty="0" smtClean="0"/>
              <a:t> Георгий Осипович  руководитель научно-исследовательского центра внедрения информационно-образовательных технологий при </a:t>
            </a:r>
            <a:r>
              <a:rPr lang="ru-RU" i="1" dirty="0" err="1" smtClean="0"/>
              <a:t>Армавирской</a:t>
            </a:r>
            <a:r>
              <a:rPr lang="ru-RU" i="1" dirty="0" smtClean="0"/>
              <a:t> государственной педагогической академии. 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525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«Элементы электронного обучения в образовательном процессе гимназии»</vt:lpstr>
      <vt:lpstr>Федеральный закон N 273-ФЗ                                    "Об образовании в Российской Федерации" </vt:lpstr>
      <vt:lpstr>Федеральный закон N 273-ФЗ                                    "Об образовании в Российской Федерации" </vt:lpstr>
      <vt:lpstr>Электронное обучение</vt:lpstr>
      <vt:lpstr>Дистанционные технологии</vt:lpstr>
      <vt:lpstr>ИКТ компетентность учителя</vt:lpstr>
      <vt:lpstr>Разнообразие платформ</vt:lpstr>
      <vt:lpstr>Что за времена настали?!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klesov</dc:creator>
  <cp:lastModifiedBy>User01</cp:lastModifiedBy>
  <cp:revision>53</cp:revision>
  <dcterms:created xsi:type="dcterms:W3CDTF">2016-04-13T16:28:53Z</dcterms:created>
  <dcterms:modified xsi:type="dcterms:W3CDTF">2017-08-24T05:27:04Z</dcterms:modified>
</cp:coreProperties>
</file>